
<file path=[Content_Types].xml><?xml version="1.0" encoding="utf-8"?>
<Types xmlns="http://schemas.openxmlformats.org/package/2006/content-types">
  <Default Extension="bin" ContentType="audio/unknown"/>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tags/tag2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1254" r:id="rId2"/>
    <p:sldId id="1253" r:id="rId3"/>
    <p:sldId id="1255" r:id="rId4"/>
    <p:sldId id="1208" r:id="rId5"/>
    <p:sldId id="1299" r:id="rId6"/>
    <p:sldId id="1300" r:id="rId7"/>
    <p:sldId id="1167" r:id="rId8"/>
    <p:sldId id="1169" r:id="rId9"/>
    <p:sldId id="1301" r:id="rId10"/>
    <p:sldId id="1302" r:id="rId11"/>
    <p:sldId id="1307" r:id="rId12"/>
    <p:sldId id="1148" r:id="rId13"/>
    <p:sldId id="1149" r:id="rId14"/>
    <p:sldId id="1150" r:id="rId15"/>
    <p:sldId id="1308" r:id="rId16"/>
    <p:sldId id="1309" r:id="rId17"/>
    <p:sldId id="1310" r:id="rId18"/>
    <p:sldId id="1154" r:id="rId19"/>
    <p:sldId id="1155" r:id="rId20"/>
    <p:sldId id="1311" r:id="rId21"/>
    <p:sldId id="1157" r:id="rId22"/>
    <p:sldId id="1281" r:id="rId23"/>
    <p:sldId id="1282" r:id="rId24"/>
    <p:sldId id="1136" r:id="rId25"/>
    <p:sldId id="1137" r:id="rId26"/>
    <p:sldId id="1138" r:id="rId27"/>
    <p:sldId id="1161" r:id="rId28"/>
    <p:sldId id="1312" r:id="rId29"/>
    <p:sldId id="1143" r:id="rId30"/>
    <p:sldId id="1135" r:id="rId31"/>
    <p:sldId id="1144" r:id="rId32"/>
    <p:sldId id="1313" r:id="rId33"/>
    <p:sldId id="1215" r:id="rId34"/>
    <p:sldId id="1146" r:id="rId35"/>
    <p:sldId id="1140" r:id="rId36"/>
    <p:sldId id="533" r:id="rId37"/>
    <p:sldId id="1286" r:id="rId38"/>
    <p:sldId id="1314" r:id="rId39"/>
    <p:sldId id="1283" r:id="rId40"/>
    <p:sldId id="1127" r:id="rId41"/>
    <p:sldId id="1291" r:id="rId42"/>
    <p:sldId id="1126" r:id="rId43"/>
    <p:sldId id="1128" r:id="rId44"/>
    <p:sldId id="1129" r:id="rId45"/>
    <p:sldId id="1290" r:id="rId46"/>
    <p:sldId id="1306" r:id="rId47"/>
    <p:sldId id="1130" r:id="rId48"/>
    <p:sldId id="1131" r:id="rId49"/>
    <p:sldId id="1132" r:id="rId50"/>
    <p:sldId id="1133" r:id="rId51"/>
    <p:sldId id="1134" r:id="rId52"/>
    <p:sldId id="1303" r:id="rId53"/>
    <p:sldId id="1266" r:id="rId54"/>
    <p:sldId id="1101" r:id="rId55"/>
    <p:sldId id="1102" r:id="rId56"/>
    <p:sldId id="1267" r:id="rId57"/>
    <p:sldId id="1109" r:id="rId58"/>
    <p:sldId id="1110" r:id="rId59"/>
    <p:sldId id="1305" r:id="rId60"/>
    <p:sldId id="1315" r:id="rId61"/>
    <p:sldId id="1158" r:id="rId62"/>
    <p:sldId id="115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04" userDrawn="1">
          <p15:clr>
            <a:srgbClr val="A4A3A4"/>
          </p15:clr>
        </p15:guide>
        <p15:guide id="2" pos="5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AF"/>
    <a:srgbClr val="0000A3"/>
    <a:srgbClr val="C96B72"/>
    <a:srgbClr val="9CDFF9"/>
    <a:srgbClr val="010086"/>
    <a:srgbClr val="CCCCFF"/>
    <a:srgbClr val="3C6CDF"/>
    <a:srgbClr val="0000A8"/>
    <a:srgbClr val="B8C2C9"/>
    <a:srgbClr val="D6D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8C2A0-E729-C147-80F3-B9BF01EA3354}" v="1" dt="2025-09-22T17:24:18.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5" autoAdjust="0"/>
    <p:restoredTop sz="94725"/>
  </p:normalViewPr>
  <p:slideViewPr>
    <p:cSldViewPr snapToGrid="0">
      <p:cViewPr varScale="1">
        <p:scale>
          <a:sx n="110" d="100"/>
          <a:sy n="110" d="100"/>
        </p:scale>
        <p:origin x="600" y="176"/>
      </p:cViewPr>
      <p:guideLst>
        <p:guide orient="horz" pos="1104"/>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3024D-5FCD-D142-BBE1-7B391F60AD88}" type="datetimeFigureOut">
              <a:rPr lang="en-US" smtClean="0"/>
              <a:t>9/24/25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1EEAC-CFEF-9647-876F-EABC6B8338D7}" type="slidenum">
              <a:rPr lang="en-US" smtClean="0"/>
              <a:t>‹#›</a:t>
            </a:fld>
            <a:endParaRPr lang="en-US"/>
          </a:p>
        </p:txBody>
      </p:sp>
    </p:spTree>
    <p:extLst>
      <p:ext uri="{BB962C8B-B14F-4D97-AF65-F5344CB8AC3E}">
        <p14:creationId xmlns:p14="http://schemas.microsoft.com/office/powerpoint/2010/main" val="167556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40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706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07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UDO and TCP code updates 3/23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241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216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1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20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85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284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71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26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545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949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49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deal with a constraint : continuous playout constraint and this means that the timing of playout at the client side is going to have to match the timing from when the video was first recorded. so you're sitting at the client you're playing out the video everyone's engaged it's time to play out a piece of video that piece of video better have arrived from the server to the client in order to be played out if not we're going to see that spinning dial that you see here that we've all seen at one time or another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the source of the challenge here is the variable delay between the video server and the client and to mitigate that delay we're going to use buffering to absorb some of those changes in delay there are other challenges as well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Aptos" panose="020B0004020202020204" pitchFamily="34" charset="0"/>
                <a:cs typeface="Times New Roman" panose="02020603050405020304" pitchFamily="18" charset="0"/>
              </a:rPr>
              <a:t>how to deal with client side operations like fast forward and rewind and if packets are lost they'll be retransmitted if we're streaming over </a:t>
            </a:r>
            <a:r>
              <a:rPr lang="en-CA" sz="1800" dirty="0" err="1">
                <a:effectLst/>
                <a:latin typeface="Aptos" panose="020B0004020202020204" pitchFamily="34" charset="0"/>
                <a:ea typeface="Aptos" panose="020B0004020202020204" pitchFamily="34" charset="0"/>
                <a:cs typeface="Times New Roman" panose="02020603050405020304" pitchFamily="18" charset="0"/>
              </a:rPr>
              <a:t>tcp</a:t>
            </a:r>
            <a:r>
              <a:rPr lang="en-CA" sz="1800" dirty="0">
                <a:effectLst/>
                <a:latin typeface="Aptos" panose="020B0004020202020204" pitchFamily="34" charset="0"/>
                <a:ea typeface="Aptos" panose="020B0004020202020204" pitchFamily="34" charset="0"/>
                <a:cs typeface="Times New Roman" panose="02020603050405020304" pitchFamily="18" charset="0"/>
              </a:rPr>
              <a:t> resulting in additional delay so a fundamental challenge we'll need to address is that of variable network delays</a:t>
            </a:r>
            <a:r>
              <a:rPr lang="en-CA" sz="2800" dirty="0">
                <a:effectLst/>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CA"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619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27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519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85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home: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a smaller number of larger server Clusters are located in pops points of presence</a:t>
            </a:r>
          </a:p>
          <a:p>
            <a:r>
              <a:rPr lang="en-CA" dirty="0"/>
              <a:t>Limelight: Fewer (hundreds of locations globally) vs </a:t>
            </a:r>
            <a:r>
              <a:rPr lang="en-CA" dirty="0" err="1"/>
              <a:t>alkamai</a:t>
            </a:r>
            <a:r>
              <a:rPr lang="en-CA" dirty="0"/>
              <a:t>: Thousands of </a:t>
            </a:r>
            <a:r>
              <a:rPr lang="en-CA" dirty="0" err="1"/>
              <a:t>PoPs</a:t>
            </a:r>
            <a:r>
              <a:rPr lang="en-CA" dirty="0"/>
              <a:t> (possibly the most of any CDN)</a:t>
            </a:r>
          </a:p>
          <a:p>
            <a:r>
              <a:rPr lang="en-CA" dirty="0"/>
              <a:t>Limelight: Focused on </a:t>
            </a:r>
            <a:r>
              <a:rPr lang="en-CA" b="1" dirty="0"/>
              <a:t>large </a:t>
            </a:r>
            <a:r>
              <a:rPr lang="en-CA" b="1" dirty="0" err="1"/>
              <a:t>PoPs</a:t>
            </a:r>
            <a:r>
              <a:rPr lang="en-CA" dirty="0"/>
              <a:t> in fewer, high-traffic locations vs </a:t>
            </a:r>
            <a:r>
              <a:rPr lang="en-CA" dirty="0" err="1"/>
              <a:t>alkamai</a:t>
            </a:r>
            <a:r>
              <a:rPr lang="en-CA" dirty="0"/>
              <a:t>: Uses a </a:t>
            </a:r>
            <a:r>
              <a:rPr lang="en-CA" b="1" dirty="0"/>
              <a:t>massive, highly distributed edge network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home: </a:t>
            </a:r>
            <a:r>
              <a:rPr lang="en-CA" sz="1800" kern="100" dirty="0">
                <a:effectLst/>
                <a:latin typeface="Aptos" panose="020B0004020202020204" pitchFamily="34" charset="0"/>
                <a:ea typeface="Aptos" panose="020B0004020202020204" pitchFamily="34" charset="0"/>
                <a:cs typeface="Times New Roman" panose="02020603050405020304" pitchFamily="18" charset="0"/>
              </a:rPr>
              <a:t>a smaller number of larger server Clusters are located in pops points of presence</a:t>
            </a:r>
          </a:p>
          <a:p>
            <a:r>
              <a:rPr lang="en-CA" dirty="0"/>
              <a:t>Limelight: Fewer (hundreds of locations globally) vs </a:t>
            </a:r>
            <a:r>
              <a:rPr lang="en-CA" dirty="0" err="1"/>
              <a:t>alkamai</a:t>
            </a:r>
            <a:r>
              <a:rPr lang="en-CA" dirty="0"/>
              <a:t>: Thousands of </a:t>
            </a:r>
            <a:r>
              <a:rPr lang="en-CA" dirty="0" err="1"/>
              <a:t>PoPs</a:t>
            </a:r>
            <a:r>
              <a:rPr lang="en-CA" dirty="0"/>
              <a:t> (possibly the most of any CDN)</a:t>
            </a:r>
          </a:p>
          <a:p>
            <a:r>
              <a:rPr lang="en-CA" dirty="0"/>
              <a:t>Limelight: Focused on </a:t>
            </a:r>
            <a:r>
              <a:rPr lang="en-CA" b="1" dirty="0"/>
              <a:t>large </a:t>
            </a:r>
            <a:r>
              <a:rPr lang="en-CA" b="1" dirty="0" err="1"/>
              <a:t>PoPs</a:t>
            </a:r>
            <a:r>
              <a:rPr lang="en-CA" dirty="0"/>
              <a:t> in fewer, high-traffic locations vs </a:t>
            </a:r>
            <a:r>
              <a:rPr lang="en-CA" dirty="0" err="1"/>
              <a:t>alkamai</a:t>
            </a:r>
            <a:r>
              <a:rPr lang="en-CA" dirty="0"/>
              <a:t>: Uses a </a:t>
            </a:r>
            <a:r>
              <a:rPr lang="en-CA" b="1" dirty="0"/>
              <a:t>massive, highly distributed edge network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8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133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766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F97C318A-17ED-1542-9AD9-7A2248F12DFC}"/>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9" tIns="48325" rIns="96649" bIns="48325" anchor="b"/>
          <a:lstStyle>
            <a:lvl1pPr defTabSz="966788">
              <a:defRPr sz="2000">
                <a:solidFill>
                  <a:schemeClr val="tx1"/>
                </a:solidFill>
                <a:latin typeface="Arial" panose="020B0604020202020204" pitchFamily="34" charset="0"/>
                <a:ea typeface="ＭＳ Ｐゴシック" panose="020B0600070205080204" pitchFamily="34" charset="-128"/>
              </a:defRPr>
            </a:lvl1pPr>
            <a:lvl2pPr marL="742950" indent="-285750" defTabSz="966788">
              <a:defRPr sz="2000">
                <a:solidFill>
                  <a:schemeClr val="tx1"/>
                </a:solidFill>
                <a:latin typeface="Arial" panose="020B0604020202020204" pitchFamily="34" charset="0"/>
                <a:ea typeface="ＭＳ Ｐゴシック" panose="020B0600070205080204" pitchFamily="34" charset="-128"/>
              </a:defRPr>
            </a:lvl2pPr>
            <a:lvl3pPr marL="1143000" indent="-228600" defTabSz="966788">
              <a:defRPr sz="2000">
                <a:solidFill>
                  <a:schemeClr val="tx1"/>
                </a:solidFill>
                <a:latin typeface="Arial" panose="020B0604020202020204" pitchFamily="34" charset="0"/>
                <a:ea typeface="ＭＳ Ｐゴシック" panose="020B0600070205080204" pitchFamily="34" charset="-128"/>
              </a:defRPr>
            </a:lvl3pPr>
            <a:lvl4pPr marL="1600200" indent="-228600" defTabSz="966788">
              <a:defRPr sz="2000">
                <a:solidFill>
                  <a:schemeClr val="tx1"/>
                </a:solidFill>
                <a:latin typeface="Arial" panose="020B0604020202020204" pitchFamily="34" charset="0"/>
                <a:ea typeface="ＭＳ Ｐゴシック" panose="020B0600070205080204" pitchFamily="34" charset="-128"/>
              </a:defRPr>
            </a:lvl4pPr>
            <a:lvl5pPr marL="2057400" indent="-228600" defTabSz="966788">
              <a:defRPr sz="2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58888FC7-8584-A54F-A1F0-E9C044658D3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927CF829-8DED-9448-A937-FB315CAB3C7B}"/>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8C1486BF-9C4F-0F43-9A4E-0E1429CFEC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Akamai: 100,000+ servers in 1000+ clusters in 1000+ networks in 70+ countries serving trillions of requests a day.</a:t>
            </a:r>
          </a:p>
          <a:p>
            <a:endParaRPr lang="en-US" altLang="en-US">
              <a:ea typeface="ＭＳ Ｐゴシック" panose="020B0600070205080204" pitchFamily="34" charset="-128"/>
            </a:endParaRPr>
          </a:p>
          <a:p>
            <a:r>
              <a:rPr lang="en-US" altLang="en-US">
                <a:ea typeface="ＭＳ Ｐゴシック" panose="020B0600070205080204" pitchFamily="34" charset="-128"/>
              </a:rPr>
              <a:t>How many people use Netflix?</a:t>
            </a:r>
          </a:p>
        </p:txBody>
      </p:sp>
    </p:spTree>
    <p:extLst>
      <p:ext uri="{BB962C8B-B14F-4D97-AF65-F5344CB8AC3E}">
        <p14:creationId xmlns:p14="http://schemas.microsoft.com/office/powerpoint/2010/main" val="2264466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F97C318A-17ED-1542-9AD9-7A2248F12DFC}"/>
              </a:ext>
            </a:extLst>
          </p:cNvPr>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9" tIns="48325" rIns="96649" bIns="48325" anchor="b"/>
          <a:lstStyle>
            <a:lvl1pPr defTabSz="966788">
              <a:defRPr sz="2000">
                <a:solidFill>
                  <a:schemeClr val="tx1"/>
                </a:solidFill>
                <a:latin typeface="Arial" panose="020B0604020202020204" pitchFamily="34" charset="0"/>
                <a:ea typeface="ＭＳ Ｐゴシック" panose="020B0600070205080204" pitchFamily="34" charset="-128"/>
              </a:defRPr>
            </a:lvl1pPr>
            <a:lvl2pPr marL="742950" indent="-285750" defTabSz="966788">
              <a:defRPr sz="2000">
                <a:solidFill>
                  <a:schemeClr val="tx1"/>
                </a:solidFill>
                <a:latin typeface="Arial" panose="020B0604020202020204" pitchFamily="34" charset="0"/>
                <a:ea typeface="ＭＳ Ｐゴシック" panose="020B0600070205080204" pitchFamily="34" charset="-128"/>
              </a:defRPr>
            </a:lvl2pPr>
            <a:lvl3pPr marL="1143000" indent="-228600" defTabSz="966788">
              <a:defRPr sz="2000">
                <a:solidFill>
                  <a:schemeClr val="tx1"/>
                </a:solidFill>
                <a:latin typeface="Arial" panose="020B0604020202020204" pitchFamily="34" charset="0"/>
                <a:ea typeface="ＭＳ Ｐゴシック" panose="020B0600070205080204" pitchFamily="34" charset="-128"/>
              </a:defRPr>
            </a:lvl3pPr>
            <a:lvl4pPr marL="1600200" indent="-228600" defTabSz="966788">
              <a:defRPr sz="2000">
                <a:solidFill>
                  <a:schemeClr val="tx1"/>
                </a:solidFill>
                <a:latin typeface="Arial" panose="020B0604020202020204" pitchFamily="34" charset="0"/>
                <a:ea typeface="ＭＳ Ｐゴシック" panose="020B0600070205080204" pitchFamily="34" charset="-128"/>
              </a:defRPr>
            </a:lvl4pPr>
            <a:lvl5pPr marL="2057400" indent="-228600" defTabSz="966788">
              <a:defRPr sz="20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66788" rtl="0" eaLnBrk="0" fontAlgn="base" latinLnBrk="0" hangingPunct="0">
              <a:lnSpc>
                <a:spcPct val="100000"/>
              </a:lnSpc>
              <a:spcBef>
                <a:spcPct val="0"/>
              </a:spcBef>
              <a:spcAft>
                <a:spcPct val="0"/>
              </a:spcAft>
              <a:buClrTx/>
              <a:buSzTx/>
              <a:buFontTx/>
              <a:buNone/>
              <a:tabLst/>
              <a:defRPr/>
            </a:pPr>
            <a:fld id="{58888FC7-8584-A54F-A1F0-E9C044658D3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66788" rtl="0" eaLnBrk="0" fontAlgn="base" latinLnBrk="0" hangingPunct="0">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12994" name="Rectangle 2">
            <a:extLst>
              <a:ext uri="{FF2B5EF4-FFF2-40B4-BE49-F238E27FC236}">
                <a16:creationId xmlns:a16="http://schemas.microsoft.com/office/drawing/2014/main" id="{927CF829-8DED-9448-A937-FB315CAB3C7B}"/>
              </a:ext>
            </a:extLst>
          </p:cNvPr>
          <p:cNvSpPr>
            <a:spLocks noGrp="1" noRot="1" noChangeAspect="1" noChangeArrowheads="1" noTextEdit="1"/>
          </p:cNvSpPr>
          <p:nvPr>
            <p:ph type="sldImg"/>
          </p:nvPr>
        </p:nvSpPr>
        <p:spPr>
          <a:ln/>
        </p:spPr>
      </p:sp>
      <p:sp>
        <p:nvSpPr>
          <p:cNvPr id="212995" name="Rectangle 3">
            <a:extLst>
              <a:ext uri="{FF2B5EF4-FFF2-40B4-BE49-F238E27FC236}">
                <a16:creationId xmlns:a16="http://schemas.microsoft.com/office/drawing/2014/main" id="{8C1486BF-9C4F-0F43-9A4E-0E1429CFEC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Akamai: 100,000+ servers in 1000+ clusters in 1000+ networks in 70+ countries serving trillions of requests a day.</a:t>
            </a:r>
          </a:p>
          <a:p>
            <a:endParaRPr lang="en-US" altLang="en-US">
              <a:ea typeface="ＭＳ Ｐゴシック" panose="020B0600070205080204" pitchFamily="34" charset="-128"/>
            </a:endParaRPr>
          </a:p>
          <a:p>
            <a:r>
              <a:rPr lang="en-US" altLang="en-US">
                <a:ea typeface="ＭＳ Ｐゴシック" panose="020B0600070205080204" pitchFamily="34" charset="-128"/>
              </a:rPr>
              <a:t>How many people use Netflix?</a:t>
            </a:r>
          </a:p>
        </p:txBody>
      </p:sp>
    </p:spTree>
    <p:extLst>
      <p:ext uri="{BB962C8B-B14F-4D97-AF65-F5344CB8AC3E}">
        <p14:creationId xmlns:p14="http://schemas.microsoft.com/office/powerpoint/2010/main" val="3233198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40</a:t>
            </a:fld>
            <a:endParaRPr lang="en-US"/>
          </a:p>
        </p:txBody>
      </p:sp>
    </p:spTree>
    <p:extLst>
      <p:ext uri="{BB962C8B-B14F-4D97-AF65-F5344CB8AC3E}">
        <p14:creationId xmlns:p14="http://schemas.microsoft.com/office/powerpoint/2010/main" val="787134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42</a:t>
            </a:fld>
            <a:endParaRPr lang="en-US"/>
          </a:p>
        </p:txBody>
      </p:sp>
    </p:spTree>
    <p:extLst>
      <p:ext uri="{BB962C8B-B14F-4D97-AF65-F5344CB8AC3E}">
        <p14:creationId xmlns:p14="http://schemas.microsoft.com/office/powerpoint/2010/main" val="2339574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43</a:t>
            </a:fld>
            <a:endParaRPr lang="en-US"/>
          </a:p>
        </p:txBody>
      </p:sp>
    </p:spTree>
    <p:extLst>
      <p:ext uri="{BB962C8B-B14F-4D97-AF65-F5344CB8AC3E}">
        <p14:creationId xmlns:p14="http://schemas.microsoft.com/office/powerpoint/2010/main" val="2266925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44</a:t>
            </a:fld>
            <a:endParaRPr lang="en-US"/>
          </a:p>
        </p:txBody>
      </p:sp>
    </p:spTree>
    <p:extLst>
      <p:ext uri="{BB962C8B-B14F-4D97-AF65-F5344CB8AC3E}">
        <p14:creationId xmlns:p14="http://schemas.microsoft.com/office/powerpoint/2010/main" val="4153091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47</a:t>
            </a:fld>
            <a:endParaRPr lang="en-US"/>
          </a:p>
        </p:txBody>
      </p:sp>
    </p:spTree>
    <p:extLst>
      <p:ext uri="{BB962C8B-B14F-4D97-AF65-F5344CB8AC3E}">
        <p14:creationId xmlns:p14="http://schemas.microsoft.com/office/powerpoint/2010/main" val="4052248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48</a:t>
            </a:fld>
            <a:endParaRPr lang="en-US"/>
          </a:p>
        </p:txBody>
      </p:sp>
    </p:spTree>
    <p:extLst>
      <p:ext uri="{BB962C8B-B14F-4D97-AF65-F5344CB8AC3E}">
        <p14:creationId xmlns:p14="http://schemas.microsoft.com/office/powerpoint/2010/main" val="1658805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49</a:t>
            </a:fld>
            <a:endParaRPr lang="en-US"/>
          </a:p>
        </p:txBody>
      </p:sp>
    </p:spTree>
    <p:extLst>
      <p:ext uri="{BB962C8B-B14F-4D97-AF65-F5344CB8AC3E}">
        <p14:creationId xmlns:p14="http://schemas.microsoft.com/office/powerpoint/2010/main" val="749776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50</a:t>
            </a:fld>
            <a:endParaRPr lang="en-US"/>
          </a:p>
        </p:txBody>
      </p:sp>
    </p:spTree>
    <p:extLst>
      <p:ext uri="{BB962C8B-B14F-4D97-AF65-F5344CB8AC3E}">
        <p14:creationId xmlns:p14="http://schemas.microsoft.com/office/powerpoint/2010/main" val="250258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56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91EEAC-CFEF-9647-876F-EABC6B8338D7}" type="slidenum">
              <a:rPr lang="en-US" smtClean="0"/>
              <a:t>51</a:t>
            </a:fld>
            <a:endParaRPr lang="en-US"/>
          </a:p>
        </p:txBody>
      </p:sp>
    </p:spTree>
    <p:extLst>
      <p:ext uri="{BB962C8B-B14F-4D97-AF65-F5344CB8AC3E}">
        <p14:creationId xmlns:p14="http://schemas.microsoft.com/office/powerpoint/2010/main" val="3360956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29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033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369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868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172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315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3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98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21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13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03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EEAC-CFEF-9647-876F-EABC6B833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48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C686-8429-2E40-81FA-5EC9C4AB3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C2C238-9334-5D47-BE46-7DBB933E4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3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A2846C-3DC3-2A4C-84E1-3E3C50231FF2}"/>
              </a:ext>
            </a:extLst>
          </p:cNvPr>
          <p:cNvSpPr>
            <a:spLocks noGrp="1"/>
          </p:cNvSpPr>
          <p:nvPr>
            <p:ph idx="1"/>
          </p:nvPr>
        </p:nvSpPr>
        <p:spPr>
          <a:xfrm>
            <a:off x="838200" y="172402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F32235DD-B99A-7744-92BB-36CB49B43B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844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8D4C-6954-CC4D-A491-4B78BF548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E2032-3F11-1945-8A1D-25EC80CF9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DCF1CB-5DBA-8B49-A839-F079E4BF437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9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bldLvl="5">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B102D-EC4F-B64D-BB0A-3CBBCEE21B6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1316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D5FD2-E0BC-9B4A-8B69-BFD8F956C77B}"/>
              </a:ext>
            </a:extLst>
          </p:cNvPr>
          <p:cNvSpPr>
            <a:spLocks noGrp="1"/>
          </p:cNvSpPr>
          <p:nvPr>
            <p:ph type="title"/>
          </p:nvPr>
        </p:nvSpPr>
        <p:spPr>
          <a:xfrm>
            <a:off x="838200" y="451821"/>
            <a:ext cx="10515600" cy="8946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987CFD-1EF3-634C-B854-216A26AC2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165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sldNum="0" hdr="0" ftr="0" dt="0"/>
  <p:txStyles>
    <p:titleStyle>
      <a:lvl1pPr algn="l" defTabSz="914400" rtl="0" eaLnBrk="1" latinLnBrk="0" hangingPunct="1">
        <a:lnSpc>
          <a:spcPct val="90000"/>
        </a:lnSpc>
        <a:spcBef>
          <a:spcPct val="0"/>
        </a:spcBef>
        <a:buNone/>
        <a:defRPr sz="4400" b="1" kern="1200">
          <a:solidFill>
            <a:srgbClr val="0000A3"/>
          </a:solidFill>
          <a:latin typeface="+mj-lt"/>
          <a:ea typeface="+mj-ea"/>
          <a:cs typeface="+mj-cs"/>
        </a:defRPr>
      </a:lvl1pPr>
    </p:titleStyle>
    <p:body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7"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notesSlide" Target="../notesSlides/notesSlide32.xml"/><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3.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ags" Target="../tags/tag19.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4.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4.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F7D9F-C31A-65D4-98BD-7BE60E6382FB}"/>
              </a:ext>
            </a:extLst>
          </p:cNvPr>
          <p:cNvSpPr>
            <a:spLocks noGrp="1"/>
          </p:cNvSpPr>
          <p:nvPr>
            <p:ph type="ctrTitle"/>
          </p:nvPr>
        </p:nvSpPr>
        <p:spPr>
          <a:xfrm>
            <a:off x="1524000" y="1384770"/>
            <a:ext cx="9144000" cy="1909763"/>
          </a:xfrm>
        </p:spPr>
        <p:txBody>
          <a:bodyPr/>
          <a:lstStyle/>
          <a:p>
            <a:r>
              <a:rPr lang="en-US"/>
              <a:t>CS 456/656</a:t>
            </a:r>
            <a:br>
              <a:rPr lang="en-US"/>
            </a:br>
            <a:r>
              <a:rPr lang="en-US"/>
              <a:t>Computer Networks</a:t>
            </a:r>
          </a:p>
        </p:txBody>
      </p:sp>
      <p:sp>
        <p:nvSpPr>
          <p:cNvPr id="5" name="Subtitle 4">
            <a:extLst>
              <a:ext uri="{FF2B5EF4-FFF2-40B4-BE49-F238E27FC236}">
                <a16:creationId xmlns:a16="http://schemas.microsoft.com/office/drawing/2014/main" id="{9B9C67F7-7D16-FD6B-3FB1-428609D14533}"/>
              </a:ext>
            </a:extLst>
          </p:cNvPr>
          <p:cNvSpPr>
            <a:spLocks noGrp="1"/>
          </p:cNvSpPr>
          <p:nvPr>
            <p:ph type="subTitle" idx="1"/>
          </p:nvPr>
        </p:nvSpPr>
        <p:spPr>
          <a:xfrm>
            <a:off x="1524000" y="4787327"/>
            <a:ext cx="9144000" cy="1655762"/>
          </a:xfrm>
        </p:spPr>
        <p:txBody>
          <a:bodyPr>
            <a:normAutofit/>
          </a:bodyPr>
          <a:lstStyle/>
          <a:p>
            <a:r>
              <a:rPr lang="en-US" sz="3600" dirty="0"/>
              <a:t>Mina </a:t>
            </a:r>
            <a:r>
              <a:rPr lang="en-US" sz="3600" dirty="0" err="1"/>
              <a:t>Tahmasbi</a:t>
            </a:r>
            <a:r>
              <a:rPr lang="en-US" sz="3600" dirty="0"/>
              <a:t> </a:t>
            </a:r>
            <a:r>
              <a:rPr lang="en-US" sz="3600" dirty="0" err="1"/>
              <a:t>Arashloo</a:t>
            </a:r>
            <a:r>
              <a:rPr lang="en-HK" sz="3600" dirty="0"/>
              <a:t> and Uzma Maroof</a:t>
            </a:r>
            <a:endParaRPr lang="en-US" sz="3600" dirty="0"/>
          </a:p>
          <a:p>
            <a:r>
              <a:rPr lang="en-US" sz="3600" dirty="0"/>
              <a:t>Fall 2025</a:t>
            </a:r>
          </a:p>
        </p:txBody>
      </p:sp>
      <p:sp>
        <p:nvSpPr>
          <p:cNvPr id="6" name="Title 3">
            <a:extLst>
              <a:ext uri="{FF2B5EF4-FFF2-40B4-BE49-F238E27FC236}">
                <a16:creationId xmlns:a16="http://schemas.microsoft.com/office/drawing/2014/main" id="{4393E2DC-BA4A-041C-1F92-F22DF46B02AE}"/>
              </a:ext>
            </a:extLst>
          </p:cNvPr>
          <p:cNvSpPr txBox="1">
            <a:spLocks/>
          </p:cNvSpPr>
          <p:nvPr/>
        </p:nvSpPr>
        <p:spPr>
          <a:xfrm>
            <a:off x="1524000" y="3323000"/>
            <a:ext cx="9622420" cy="9504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0000A3"/>
                </a:solidFill>
                <a:latin typeface="+mj-lt"/>
                <a:ea typeface="+mj-ea"/>
                <a:cs typeface="+mj-cs"/>
              </a:defRPr>
            </a:lvl1pPr>
          </a:lstStyle>
          <a:p>
            <a:r>
              <a:rPr lang="en-US" sz="4800" dirty="0"/>
              <a:t>Lecture 4: Application Layer – Part 2</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0CD55C61-978D-BBD0-7498-E74B3BEAE4AD}"/>
              </a:ext>
            </a:extLst>
          </p:cNvPr>
          <p:cNvPicPr>
            <a:picLocks noChangeAspect="1"/>
          </p:cNvPicPr>
          <p:nvPr/>
        </p:nvPicPr>
        <p:blipFill>
          <a:blip r:embed="rId4"/>
          <a:stretch>
            <a:fillRect/>
          </a:stretch>
        </p:blipFill>
        <p:spPr>
          <a:xfrm>
            <a:off x="-374073" y="-184913"/>
            <a:ext cx="4558145" cy="1826876"/>
          </a:xfrm>
          <a:prstGeom prst="rect">
            <a:avLst/>
          </a:prstGeom>
        </p:spPr>
      </p:pic>
      <p:pic>
        <p:nvPicPr>
          <p:cNvPr id="7" name="Audio 6">
            <a:extLst>
              <a:ext uri="{FF2B5EF4-FFF2-40B4-BE49-F238E27FC236}">
                <a16:creationId xmlns:a16="http://schemas.microsoft.com/office/drawing/2014/main" id="{28DFE853-422C-8965-130F-D23CD5514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535849"/>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cs typeface="Calibri" panose="020F0502020204030204" pitchFamily="34" charset="0"/>
              </a:rPr>
              <a:t>Communicating with the transport layer</a:t>
            </a:r>
            <a:endParaRPr lang="en-US" sz="4400">
              <a:cs typeface="Calibri" panose="020F0502020204030204" pitchFamily="34" charset="0"/>
            </a:endParaRPr>
          </a:p>
        </p:txBody>
      </p:sp>
      <p:sp>
        <p:nvSpPr>
          <p:cNvPr id="7" name="Rectangle 5">
            <a:extLst>
              <a:ext uri="{FF2B5EF4-FFF2-40B4-BE49-F238E27FC236}">
                <a16:creationId xmlns:a16="http://schemas.microsoft.com/office/drawing/2014/main" id="{B7F0F378-5315-734B-B54E-DEAB8A692F94}"/>
              </a:ext>
            </a:extLst>
          </p:cNvPr>
          <p:cNvSpPr txBox="1">
            <a:spLocks noChangeArrowheads="1"/>
          </p:cNvSpPr>
          <p:nvPr/>
        </p:nvSpPr>
        <p:spPr>
          <a:xfrm>
            <a:off x="731837" y="1300163"/>
            <a:ext cx="6546787"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lang="en-US" altLang="en-US" sz="3200">
                <a:latin typeface="Calibri" panose="020F0502020204030204"/>
                <a:ea typeface="ＭＳ Ｐゴシック" panose="020B0600070205080204" pitchFamily="34" charset="-128"/>
              </a:rPr>
              <a:t>The application should specify</a:t>
            </a:r>
            <a:endParaRPr kumimoji="0" lang="en-US" altLang="en-US" sz="3200" b="0" i="0" u="none" strike="noStrike" kern="1200" cap="none" spc="0" normalizeH="0" baseline="0" noProof="0">
              <a:ln>
                <a:noFill/>
              </a:ln>
              <a:effectLst/>
              <a:uLnTx/>
              <a:uFillTx/>
              <a:latin typeface="Calibri" panose="020F0502020204030204"/>
              <a:ea typeface="ＭＳ Ｐゴシック" panose="020B0600070205080204" pitchFamily="34" charset="-128"/>
            </a:endParaRPr>
          </a:p>
          <a:p>
            <a:pPr marL="460375" indent="-215900">
              <a:defRPr/>
            </a:pPr>
            <a:r>
              <a:rPr lang="en-US" altLang="en-US">
                <a:solidFill>
                  <a:prstClr val="black"/>
                </a:solidFill>
                <a:ea typeface="ＭＳ Ｐゴシック" panose="020B0600070205080204" pitchFamily="34" charset="-128"/>
              </a:rPr>
              <a:t>The destination that will receive the data</a:t>
            </a: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159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What type of transport service it wants</a:t>
            </a:r>
          </a:p>
          <a:p>
            <a:pPr marL="803275" lvl="1" indent="-215900">
              <a:spcBef>
                <a:spcPts val="1000"/>
              </a:spcBef>
              <a:buClr>
                <a:srgbClr val="0000A3"/>
              </a:buClr>
              <a:buFont typeface="Wingdings" pitchFamily="2" charset="2"/>
              <a:buChar char="§"/>
              <a:defRPr/>
            </a:pPr>
            <a:r>
              <a:rPr lang="en-US" altLang="en-US" noProof="0">
                <a:solidFill>
                  <a:prstClr val="black"/>
                </a:solidFill>
                <a:latin typeface="Calibri" panose="020F0502020204030204"/>
                <a:ea typeface="ＭＳ Ｐゴシック" panose="020B0600070205080204" pitchFamily="34" charset="-128"/>
              </a:rPr>
              <a:t>Connection-based or connection-less?</a:t>
            </a:r>
          </a:p>
          <a:p>
            <a:pPr marL="803275" lvl="1" indent="-215900">
              <a:spcBef>
                <a:spcPts val="1000"/>
              </a:spcBef>
              <a:buClr>
                <a:srgbClr val="0000A3"/>
              </a:buClr>
              <a:buFont typeface="Wingdings" pitchFamily="2" charset="2"/>
              <a:buChar char="§"/>
              <a:defRPr/>
            </a:pPr>
            <a:r>
              <a:rPr kumimoji="0" lang="en-US" altLang="en-US" b="0" i="0" u="none" strike="noStrike" kern="1200" cap="none" spc="0" normalizeH="0" baseline="0">
                <a:ln>
                  <a:noFill/>
                </a:ln>
                <a:solidFill>
                  <a:prstClr val="black"/>
                </a:solidFill>
                <a:effectLst/>
                <a:uLnTx/>
                <a:uFillTx/>
                <a:latin typeface="Calibri" panose="020F0502020204030204"/>
                <a:ea typeface="ＭＳ Ｐゴシック" panose="020B0600070205080204" pitchFamily="34" charset="-128"/>
                <a:cs typeface="+mn-cs"/>
              </a:rPr>
              <a:t>Reliable or unreliable?</a:t>
            </a:r>
          </a:p>
          <a:p>
            <a:pPr marL="803275" lvl="1" indent="-215900">
              <a:spcBef>
                <a:spcPts val="1000"/>
              </a:spcBef>
              <a:buClr>
                <a:srgbClr val="0000A3"/>
              </a:buClr>
              <a:buFont typeface="Wingdings" pitchFamily="2" charset="2"/>
              <a:buChar char="§"/>
              <a:defRPr/>
            </a:pPr>
            <a:r>
              <a:rPr lang="en-US" altLang="en-US" noProof="0">
                <a:solidFill>
                  <a:prstClr val="black"/>
                </a:solidFill>
                <a:latin typeface="Calibri" panose="020F0502020204030204"/>
                <a:ea typeface="ＭＳ Ｐゴシック" panose="020B0600070205080204" pitchFamily="34" charset="-128"/>
              </a:rPr>
              <a:t>…</a:t>
            </a:r>
            <a:endParaRPr kumimoji="0" lang="en-US" altLang="en-US"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The data that should be sent</a:t>
            </a:r>
            <a:endParaRPr kumimoji="0" lang="en-US" altLang="en-US" sz="2400" b="0" i="0" u="none" strike="noStrike" kern="1200" cap="none" spc="0" normalizeH="0" baseline="0" noProof="0">
              <a:ln>
                <a:noFill/>
              </a:ln>
              <a:solidFill>
                <a:prstClr val="black"/>
              </a:solidFill>
              <a:effectLst/>
              <a:uLnTx/>
              <a:uFillTx/>
              <a:latin typeface="Gill Sans MT" panose="020B0502020104020203" pitchFamily="34" charset="77"/>
              <a:ea typeface="ＭＳ Ｐゴシック" panose="020B0600070205080204" pitchFamily="34" charset="-128"/>
              <a:cs typeface="+mn-cs"/>
            </a:endParaRPr>
          </a:p>
        </p:txBody>
      </p:sp>
      <p:sp>
        <p:nvSpPr>
          <p:cNvPr id="3" name="Rectangle 5">
            <a:extLst>
              <a:ext uri="{FF2B5EF4-FFF2-40B4-BE49-F238E27FC236}">
                <a16:creationId xmlns:a16="http://schemas.microsoft.com/office/drawing/2014/main" id="{B402BF5D-6B59-375A-42BE-771DB1D2F238}"/>
              </a:ext>
            </a:extLst>
          </p:cNvPr>
          <p:cNvSpPr txBox="1">
            <a:spLocks noChangeArrowheads="1"/>
          </p:cNvSpPr>
          <p:nvPr/>
        </p:nvSpPr>
        <p:spPr>
          <a:xfrm>
            <a:off x="7378941" y="1290063"/>
            <a:ext cx="4638739" cy="575314"/>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rPr>
              <a:t>Using </a:t>
            </a:r>
            <a:r>
              <a:rPr lang="en-US" altLang="en-US" sz="3200">
                <a:solidFill>
                  <a:srgbClr val="C00000"/>
                </a:solidFill>
                <a:latin typeface="Calibri" panose="020F0502020204030204"/>
                <a:ea typeface="ＭＳ Ｐゴシック" panose="020B0600070205080204" pitchFamily="34" charset="-128"/>
              </a:rPr>
              <a:t>Internet protocols</a:t>
            </a:r>
            <a:endParaRPr kumimoji="0" lang="en-US" altLang="en-US" sz="32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endParaRPr>
          </a:p>
        </p:txBody>
      </p:sp>
      <p:sp>
        <p:nvSpPr>
          <p:cNvPr id="5" name="Rectangle 5">
            <a:extLst>
              <a:ext uri="{FF2B5EF4-FFF2-40B4-BE49-F238E27FC236}">
                <a16:creationId xmlns:a16="http://schemas.microsoft.com/office/drawing/2014/main" id="{D5B4A1D4-4277-51E7-95C0-5FB704B3FF0F}"/>
              </a:ext>
            </a:extLst>
          </p:cNvPr>
          <p:cNvSpPr txBox="1">
            <a:spLocks noChangeArrowheads="1"/>
          </p:cNvSpPr>
          <p:nvPr/>
        </p:nvSpPr>
        <p:spPr>
          <a:xfrm>
            <a:off x="8561565" y="1865377"/>
            <a:ext cx="3291523" cy="575314"/>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lang="en-US" altLang="en-US">
                <a:latin typeface="Calibri" panose="020F0502020204030204"/>
                <a:ea typeface="ＭＳ Ｐゴシック" panose="020B0600070205080204" pitchFamily="34" charset="-128"/>
              </a:rPr>
              <a:t>IP address and port</a:t>
            </a:r>
            <a:endParaRPr kumimoji="0" lang="en-US" altLang="en-US" b="0" i="0" u="none" strike="noStrike" kern="1200" cap="none" spc="0" normalizeH="0" baseline="0" noProof="0">
              <a:ln>
                <a:noFill/>
              </a:ln>
              <a:effectLst/>
              <a:uLnTx/>
              <a:uFillTx/>
              <a:latin typeface="Calibri" panose="020F0502020204030204"/>
              <a:ea typeface="ＭＳ Ｐゴシック" panose="020B0600070205080204" pitchFamily="34" charset="-128"/>
            </a:endParaRPr>
          </a:p>
        </p:txBody>
      </p:sp>
      <p:cxnSp>
        <p:nvCxnSpPr>
          <p:cNvPr id="8" name="Straight Arrow Connector 7">
            <a:extLst>
              <a:ext uri="{FF2B5EF4-FFF2-40B4-BE49-F238E27FC236}">
                <a16:creationId xmlns:a16="http://schemas.microsoft.com/office/drawing/2014/main" id="{F1EBC299-19C0-1D1D-8ABE-B18E131ABF2E}"/>
              </a:ext>
            </a:extLst>
          </p:cNvPr>
          <p:cNvCxnSpPr/>
          <p:nvPr/>
        </p:nvCxnSpPr>
        <p:spPr>
          <a:xfrm>
            <a:off x="7278624" y="2121408"/>
            <a:ext cx="1225296"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5">
            <a:extLst>
              <a:ext uri="{FF2B5EF4-FFF2-40B4-BE49-F238E27FC236}">
                <a16:creationId xmlns:a16="http://schemas.microsoft.com/office/drawing/2014/main" id="{A46F813F-65B8-4C96-2DB7-DC6A53C0AF6D}"/>
              </a:ext>
            </a:extLst>
          </p:cNvPr>
          <p:cNvSpPr txBox="1">
            <a:spLocks noChangeArrowheads="1"/>
          </p:cNvSpPr>
          <p:nvPr/>
        </p:nvSpPr>
        <p:spPr>
          <a:xfrm>
            <a:off x="7696467" y="2703196"/>
            <a:ext cx="4266349" cy="1867083"/>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a:latin typeface="Calibri" panose="020F0502020204030204"/>
                <a:ea typeface="ＭＳ Ｐゴシック" panose="020B0600070205080204" pitchFamily="34" charset="-128"/>
              </a:rPr>
              <a:t>TCP for reliable connection-based service</a:t>
            </a:r>
          </a:p>
          <a:p>
            <a:pPr>
              <a:defRPr/>
            </a:pPr>
            <a:r>
              <a:rPr lang="en-US" altLang="en-US">
                <a:latin typeface="Calibri" panose="020F0502020204030204"/>
                <a:ea typeface="ＭＳ Ｐゴシック" panose="020B0600070205080204" pitchFamily="34" charset="-128"/>
              </a:rPr>
              <a:t>UDP for unreliable connection-less service</a:t>
            </a:r>
            <a:endParaRPr kumimoji="0" lang="en-US" altLang="en-US" b="0" i="0" u="none" strike="noStrike" kern="1200" cap="none" spc="0" normalizeH="0" baseline="0" noProof="0">
              <a:ln>
                <a:noFill/>
              </a:ln>
              <a:effectLst/>
              <a:uLnTx/>
              <a:uFillTx/>
              <a:latin typeface="Calibri" panose="020F0502020204030204"/>
              <a:ea typeface="ＭＳ Ｐゴシック" panose="020B0600070205080204" pitchFamily="34" charset="-128"/>
            </a:endParaRPr>
          </a:p>
        </p:txBody>
      </p:sp>
      <p:cxnSp>
        <p:nvCxnSpPr>
          <p:cNvPr id="12" name="Straight Arrow Connector 11">
            <a:extLst>
              <a:ext uri="{FF2B5EF4-FFF2-40B4-BE49-F238E27FC236}">
                <a16:creationId xmlns:a16="http://schemas.microsoft.com/office/drawing/2014/main" id="{C94579B0-7A4B-0268-C7FF-CAACDC607113}"/>
              </a:ext>
            </a:extLst>
          </p:cNvPr>
          <p:cNvCxnSpPr>
            <a:cxnSpLocks/>
          </p:cNvCxnSpPr>
          <p:nvPr/>
        </p:nvCxnSpPr>
        <p:spPr>
          <a:xfrm>
            <a:off x="7179698" y="2682053"/>
            <a:ext cx="516769" cy="2606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0C995F4-99AA-C062-F977-997D526248B1}"/>
              </a:ext>
            </a:extLst>
          </p:cNvPr>
          <p:cNvGrpSpPr/>
          <p:nvPr/>
        </p:nvGrpSpPr>
        <p:grpSpPr>
          <a:xfrm>
            <a:off x="2816352" y="4775569"/>
            <a:ext cx="7077457" cy="1613828"/>
            <a:chOff x="4872243" y="1786952"/>
            <a:chExt cx="7077457" cy="1613828"/>
          </a:xfrm>
        </p:grpSpPr>
        <p:sp>
          <p:nvSpPr>
            <p:cNvPr id="17" name="Rectangle 4">
              <a:extLst>
                <a:ext uri="{FF2B5EF4-FFF2-40B4-BE49-F238E27FC236}">
                  <a16:creationId xmlns:a16="http://schemas.microsoft.com/office/drawing/2014/main" id="{58DB50D7-9E18-911C-9B66-E5B456868C95}"/>
                </a:ext>
              </a:extLst>
            </p:cNvPr>
            <p:cNvSpPr txBox="1">
              <a:spLocks noChangeArrowheads="1"/>
            </p:cNvSpPr>
            <p:nvPr/>
          </p:nvSpPr>
          <p:spPr>
            <a:xfrm>
              <a:off x="4872243" y="2022696"/>
              <a:ext cx="7077456" cy="1193082"/>
            </a:xfrm>
            <a:prstGeom prst="rect">
              <a:avLst/>
            </a:prstGeom>
            <a:noFill/>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defRPr/>
              </a:pPr>
              <a:r>
                <a:rPr kumimoji="0" lang="en-US" altLang="en-US"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For applications using the Internet protocols, the common interface to the transport layer is the </a:t>
              </a:r>
              <a:r>
                <a:rPr kumimoji="0" lang="en-US" altLang="en-US" b="0"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34" charset="-128"/>
                  <a:cs typeface="+mn-cs"/>
                </a:rPr>
                <a:t>socket</a:t>
              </a:r>
              <a:r>
                <a:rPr kumimoji="0" lang="en-US" altLang="en-US"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interface.</a:t>
              </a:r>
            </a:p>
          </p:txBody>
        </p:sp>
        <p:sp>
          <p:nvSpPr>
            <p:cNvPr id="18" name="Rectangle 13">
              <a:extLst>
                <a:ext uri="{FF2B5EF4-FFF2-40B4-BE49-F238E27FC236}">
                  <a16:creationId xmlns:a16="http://schemas.microsoft.com/office/drawing/2014/main" id="{301008BB-E535-DA37-B1E3-1D5913F5BC8A}"/>
                </a:ext>
              </a:extLst>
            </p:cNvPr>
            <p:cNvSpPr>
              <a:spLocks noChangeArrowheads="1"/>
            </p:cNvSpPr>
            <p:nvPr/>
          </p:nvSpPr>
          <p:spPr bwMode="auto">
            <a:xfrm>
              <a:off x="4872244" y="1786952"/>
              <a:ext cx="7077456" cy="1613828"/>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pic>
        <p:nvPicPr>
          <p:cNvPr id="14" name="Audio 13">
            <a:extLst>
              <a:ext uri="{FF2B5EF4-FFF2-40B4-BE49-F238E27FC236}">
                <a16:creationId xmlns:a16="http://schemas.microsoft.com/office/drawing/2014/main" id="{DE157EB2-2CB2-5AB0-04A4-CF5BA3DD37B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997521170"/>
      </p:ext>
    </p:extLst>
  </p:cSld>
  <p:clrMapOvr>
    <a:masterClrMapping/>
  </p:clrMapOvr>
  <mc:AlternateContent xmlns:mc="http://schemas.openxmlformats.org/markup-compatibility/2006" xmlns:p14="http://schemas.microsoft.com/office/powerpoint/2010/main">
    <mc:Choice Requires="p14">
      <p:transition spd="slow" p14:dur="2000" advTm="94848"/>
    </mc:Choice>
    <mc:Fallback xmlns="">
      <p:transition spd="slow" advTm="9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4"/>
                </p:tgtEl>
              </p:cMediaNode>
            </p:audio>
          </p:childTnLst>
        </p:cTn>
      </p:par>
    </p:tnLst>
    <p:bldLst>
      <p:bldP spid="3" grpId="0"/>
      <p:bldP spid="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Sockets</a:t>
            </a:r>
            <a:endParaRPr lang="en-US" sz="4400"/>
          </a:p>
        </p:txBody>
      </p:sp>
      <p:sp>
        <p:nvSpPr>
          <p:cNvPr id="68" name="Rectangle 3">
            <a:extLst>
              <a:ext uri="{FF2B5EF4-FFF2-40B4-BE49-F238E27FC236}">
                <a16:creationId xmlns:a16="http://schemas.microsoft.com/office/drawing/2014/main" id="{AE0F6699-BC13-C349-9AC1-8B36945FEAA0}"/>
              </a:ext>
            </a:extLst>
          </p:cNvPr>
          <p:cNvSpPr txBox="1">
            <a:spLocks noChangeArrowheads="1"/>
          </p:cNvSpPr>
          <p:nvPr/>
        </p:nvSpPr>
        <p:spPr bwMode="auto">
          <a:xfrm>
            <a:off x="798691" y="1183986"/>
            <a:ext cx="10965041"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85000"/>
              </a:lnSpc>
              <a:spcBef>
                <a:spcPct val="20000"/>
              </a:spcBef>
              <a:spcAft>
                <a:spcPct val="0"/>
              </a:spcAft>
              <a:buClr>
                <a:srgbClr val="000099"/>
              </a:buClr>
              <a:buSzPct val="100000"/>
              <a:buFont typeface="Wingdings" pitchFamily="2" charset="2"/>
              <a:buChar char="§"/>
              <a:defRPr sz="2800">
                <a:solidFill>
                  <a:schemeClr val="tx1"/>
                </a:solidFill>
                <a:latin typeface="Gill Sans MT" pitchFamily="34" charset="0"/>
                <a:ea typeface="ＭＳ Ｐゴシック" charset="0"/>
                <a:cs typeface="ＭＳ Ｐゴシック" charset="0"/>
              </a:defRPr>
            </a:lvl1pPr>
            <a:lvl2pPr marL="742950" indent="-285750" algn="l" rtl="0" eaLnBrk="0" fontAlgn="base" hangingPunct="0">
              <a:lnSpc>
                <a:spcPct val="85000"/>
              </a:lnSpc>
              <a:spcBef>
                <a:spcPct val="20000"/>
              </a:spcBef>
              <a:spcAft>
                <a:spcPct val="0"/>
              </a:spcAft>
              <a:buClr>
                <a:srgbClr val="000099"/>
              </a:buClr>
              <a:buFont typeface="Arial" panose="020B0604020202020204" pitchFamily="34" charset="0"/>
              <a:buChar char="•"/>
              <a:defRPr sz="2400">
                <a:solidFill>
                  <a:schemeClr val="tx1"/>
                </a:solidFill>
                <a:latin typeface="Gill Sans MT" pitchFamily="34" charset="0"/>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pitchFamily="2" charset="2"/>
              <a:buChar char="§"/>
              <a:tabLst/>
              <a:defRPr/>
            </a:pPr>
            <a:r>
              <a:rPr kumimoji="0" lang="en-US" altLang="en-US" sz="2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rPr>
              <a:t>process sends/receives messages to/from its </a:t>
            </a:r>
            <a:r>
              <a:rPr kumimoji="0" lang="en-US" altLang="en-US" sz="2800" b="0" i="0" u="none" strike="noStrike" kern="0" cap="none" spc="0" normalizeH="0" baseline="0" noProof="0" dirty="0">
                <a:ln>
                  <a:noFill/>
                </a:ln>
                <a:solidFill>
                  <a:srgbClr val="CC0000"/>
                </a:solidFill>
                <a:effectLst/>
                <a:uLnTx/>
                <a:uFillTx/>
                <a:latin typeface="Calibri" panose="020F0502020204030204"/>
                <a:ea typeface="ＭＳ Ｐゴシック" panose="020B0600070205080204" pitchFamily="34" charset="-128"/>
              </a:rPr>
              <a:t>socket</a:t>
            </a:r>
          </a:p>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pitchFamily="2" charset="2"/>
              <a:buChar char="§"/>
              <a:tabLst/>
              <a:defRPr/>
            </a:pPr>
            <a:r>
              <a:rPr kumimoji="0" lang="en-US" altLang="en-US" sz="2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rPr>
              <a:t>socket analogous to door</a:t>
            </a:r>
          </a:p>
          <a:p>
            <a:pPr marL="742950" marR="0" lvl="1" indent="-285750" algn="l" defTabSz="914400" rtl="0" eaLnBrk="0" fontAlgn="base" latinLnBrk="0" hangingPunct="0">
              <a:lnSpc>
                <a:spcPct val="85000"/>
              </a:lnSpc>
              <a:spcBef>
                <a:spcPct val="20000"/>
              </a:spcBef>
              <a:spcAft>
                <a:spcPct val="0"/>
              </a:spcAft>
              <a:buClr>
                <a:srgbClr val="000099"/>
              </a:buClr>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sending process shoves message out door</a:t>
            </a:r>
          </a:p>
          <a:p>
            <a:pPr marL="742950" marR="0" lvl="1" indent="-285750" algn="l" defTabSz="914400" rtl="0" eaLnBrk="0" fontAlgn="base" latinLnBrk="0" hangingPunct="0">
              <a:lnSpc>
                <a:spcPct val="85000"/>
              </a:lnSpc>
              <a:spcBef>
                <a:spcPct val="20000"/>
              </a:spcBef>
              <a:spcAft>
                <a:spcPct val="0"/>
              </a:spcAft>
              <a:buClr>
                <a:srgbClr val="000099"/>
              </a:buClr>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sending process relies on transport infrastructure on other side of door to deliver message to socket at receiving process</a:t>
            </a:r>
          </a:p>
          <a:p>
            <a:pPr marL="742950" marR="0" lvl="1" indent="-285750" algn="l" defTabSz="914400" rtl="0" eaLnBrk="0" fontAlgn="base" latinLnBrk="0" hangingPunct="0">
              <a:lnSpc>
                <a:spcPct val="85000"/>
              </a:lnSpc>
              <a:spcBef>
                <a:spcPct val="20000"/>
              </a:spcBef>
              <a:spcAft>
                <a:spcPct val="0"/>
              </a:spcAft>
              <a:buClr>
                <a:srgbClr val="000099"/>
              </a:buClr>
              <a:buSzTx/>
              <a:buFont typeface="Arial" panose="020B0604020202020204" pitchFamily="34" charset="0"/>
              <a:buChar char="•"/>
              <a:tabLst/>
              <a:defRPr/>
            </a:pPr>
            <a:r>
              <a:rPr kumimoji="0" lang="en-US" altLang="en-US" sz="2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two sockets involved: one on each side</a:t>
            </a:r>
          </a:p>
        </p:txBody>
      </p:sp>
      <p:sp>
        <p:nvSpPr>
          <p:cNvPr id="69" name="Freeform 66">
            <a:extLst>
              <a:ext uri="{FF2B5EF4-FFF2-40B4-BE49-F238E27FC236}">
                <a16:creationId xmlns:a16="http://schemas.microsoft.com/office/drawing/2014/main" id="{C55660F8-73B5-034B-A597-DD5D87ECF66A}"/>
              </a:ext>
            </a:extLst>
          </p:cNvPr>
          <p:cNvSpPr>
            <a:spLocks/>
          </p:cNvSpPr>
          <p:nvPr/>
        </p:nvSpPr>
        <p:spPr bwMode="auto">
          <a:xfrm>
            <a:off x="8482481" y="4098352"/>
            <a:ext cx="736600" cy="1998662"/>
          </a:xfrm>
          <a:custGeom>
            <a:avLst/>
            <a:gdLst>
              <a:gd name="T0" fmla="*/ 2147483647 w 464"/>
              <a:gd name="T1" fmla="*/ 2147483647 h 1259"/>
              <a:gd name="T2" fmla="*/ 0 w 464"/>
              <a:gd name="T3" fmla="*/ 0 h 1259"/>
              <a:gd name="T4" fmla="*/ 2147483647 w 464"/>
              <a:gd name="T5" fmla="*/ 2147483647 h 1259"/>
              <a:gd name="T6" fmla="*/ 2147483647 w 464"/>
              <a:gd name="T7" fmla="*/ 2147483647 h 1259"/>
              <a:gd name="T8" fmla="*/ 2147483647 w 464"/>
              <a:gd name="T9" fmla="*/ 2147483647 h 1259"/>
              <a:gd name="T10" fmla="*/ 0 60000 65536"/>
              <a:gd name="T11" fmla="*/ 0 60000 65536"/>
              <a:gd name="T12" fmla="*/ 0 60000 65536"/>
              <a:gd name="T13" fmla="*/ 0 60000 65536"/>
              <a:gd name="T14" fmla="*/ 0 60000 65536"/>
              <a:gd name="T15" fmla="*/ 0 w 464"/>
              <a:gd name="T16" fmla="*/ 0 h 1259"/>
              <a:gd name="T17" fmla="*/ 464 w 464"/>
              <a:gd name="T18" fmla="*/ 1259 h 1259"/>
            </a:gdLst>
            <a:ahLst/>
            <a:cxnLst>
              <a:cxn ang="T10">
                <a:pos x="T0" y="T1"/>
              </a:cxn>
              <a:cxn ang="T11">
                <a:pos x="T2" y="T3"/>
              </a:cxn>
              <a:cxn ang="T12">
                <a:pos x="T4" y="T5"/>
              </a:cxn>
              <a:cxn ang="T13">
                <a:pos x="T6" y="T7"/>
              </a:cxn>
              <a:cxn ang="T14">
                <a:pos x="T8" y="T9"/>
              </a:cxn>
            </a:cxnLst>
            <a:rect l="T15" t="T16" r="T17" b="T18"/>
            <a:pathLst>
              <a:path w="464" h="1259">
                <a:moveTo>
                  <a:pt x="464" y="1060"/>
                </a:moveTo>
                <a:lnTo>
                  <a:pt x="0" y="0"/>
                </a:lnTo>
                <a:lnTo>
                  <a:pt x="6" y="1258"/>
                </a:lnTo>
                <a:lnTo>
                  <a:pt x="382" y="1259"/>
                </a:lnTo>
                <a:lnTo>
                  <a:pt x="464" y="1060"/>
                </a:lnTo>
                <a:close/>
              </a:path>
            </a:pathLst>
          </a:custGeom>
          <a:gradFill rotWithShape="1">
            <a:gsLst>
              <a:gs pos="0">
                <a:srgbClr val="FFFFFF"/>
              </a:gs>
              <a:gs pos="100000">
                <a:srgbClr val="B2B2B2"/>
              </a:gs>
            </a:gsLst>
            <a:lin ang="0" scaled="1"/>
          </a:gradFill>
          <a:ln w="9525">
            <a:solidFill>
              <a:srgbClr val="DDDDDD"/>
            </a:solidFill>
            <a:round/>
            <a:headEnd/>
            <a:tailEnd/>
          </a:ln>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0" name="Freeform 7">
            <a:extLst>
              <a:ext uri="{FF2B5EF4-FFF2-40B4-BE49-F238E27FC236}">
                <a16:creationId xmlns:a16="http://schemas.microsoft.com/office/drawing/2014/main" id="{ABAB43B4-03FC-2A42-98B9-913DD8EC77B7}"/>
              </a:ext>
            </a:extLst>
          </p:cNvPr>
          <p:cNvSpPr>
            <a:spLocks/>
          </p:cNvSpPr>
          <p:nvPr/>
        </p:nvSpPr>
        <p:spPr bwMode="auto">
          <a:xfrm>
            <a:off x="5167781" y="5395339"/>
            <a:ext cx="1808162" cy="1031875"/>
          </a:xfrm>
          <a:custGeom>
            <a:avLst/>
            <a:gdLst>
              <a:gd name="T0" fmla="*/ 2147483647 w 2135"/>
              <a:gd name="T1" fmla="*/ 2147483647 h 1662"/>
              <a:gd name="T2" fmla="*/ 2147483647 w 2135"/>
              <a:gd name="T3" fmla="*/ 2147483647 h 1662"/>
              <a:gd name="T4" fmla="*/ 2147483647 w 2135"/>
              <a:gd name="T5" fmla="*/ 2147483647 h 1662"/>
              <a:gd name="T6" fmla="*/ 2147483647 w 2135"/>
              <a:gd name="T7" fmla="*/ 2147483647 h 1662"/>
              <a:gd name="T8" fmla="*/ 2147483647 w 2135"/>
              <a:gd name="T9" fmla="*/ 2147483647 h 1662"/>
              <a:gd name="T10" fmla="*/ 2147483647 w 2135"/>
              <a:gd name="T11" fmla="*/ 2147483647 h 1662"/>
              <a:gd name="T12" fmla="*/ 2147483647 w 2135"/>
              <a:gd name="T13" fmla="*/ 2147483647 h 1662"/>
              <a:gd name="T14" fmla="*/ 2147483647 w 2135"/>
              <a:gd name="T15" fmla="*/ 2147483647 h 1662"/>
              <a:gd name="T16" fmla="*/ 2147483647 w 2135"/>
              <a:gd name="T17" fmla="*/ 2147483647 h 1662"/>
              <a:gd name="T18" fmla="*/ 2147483647 w 2135"/>
              <a:gd name="T19" fmla="*/ 2147483647 h 1662"/>
              <a:gd name="T20" fmla="*/ 2147483647 w 2135"/>
              <a:gd name="T21" fmla="*/ 2147483647 h 1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5"/>
              <a:gd name="T34" fmla="*/ 0 h 1662"/>
              <a:gd name="T35" fmla="*/ 2135 w 2135"/>
              <a:gd name="T36" fmla="*/ 1662 h 1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5" h="1662">
                <a:moveTo>
                  <a:pt x="27" y="652"/>
                </a:moveTo>
                <a:cubicBezTo>
                  <a:pt x="14" y="487"/>
                  <a:pt x="0" y="152"/>
                  <a:pt x="105" y="76"/>
                </a:cubicBezTo>
                <a:cubicBezTo>
                  <a:pt x="210" y="0"/>
                  <a:pt x="473" y="192"/>
                  <a:pt x="657" y="196"/>
                </a:cubicBezTo>
                <a:cubicBezTo>
                  <a:pt x="841" y="200"/>
                  <a:pt x="985" y="65"/>
                  <a:pt x="1209" y="100"/>
                </a:cubicBezTo>
                <a:cubicBezTo>
                  <a:pt x="1433" y="135"/>
                  <a:pt x="1867" y="232"/>
                  <a:pt x="2001" y="406"/>
                </a:cubicBezTo>
                <a:cubicBezTo>
                  <a:pt x="2135" y="580"/>
                  <a:pt x="2083" y="945"/>
                  <a:pt x="2013" y="1144"/>
                </a:cubicBezTo>
                <a:cubicBezTo>
                  <a:pt x="1943" y="1343"/>
                  <a:pt x="1781" y="1538"/>
                  <a:pt x="1581" y="1600"/>
                </a:cubicBezTo>
                <a:cubicBezTo>
                  <a:pt x="1381" y="1662"/>
                  <a:pt x="993" y="1571"/>
                  <a:pt x="813" y="1516"/>
                </a:cubicBezTo>
                <a:cubicBezTo>
                  <a:pt x="633" y="1461"/>
                  <a:pt x="606" y="1345"/>
                  <a:pt x="501" y="1270"/>
                </a:cubicBezTo>
                <a:cubicBezTo>
                  <a:pt x="396" y="1195"/>
                  <a:pt x="262" y="1169"/>
                  <a:pt x="183" y="1066"/>
                </a:cubicBezTo>
                <a:cubicBezTo>
                  <a:pt x="104" y="963"/>
                  <a:pt x="25" y="819"/>
                  <a:pt x="27" y="652"/>
                </a:cubicBezTo>
                <a:close/>
              </a:path>
            </a:pathLst>
          </a:custGeom>
          <a:solidFill>
            <a:srgbClr val="9CDFF9"/>
          </a:solidFill>
          <a:ln>
            <a:noFill/>
          </a:ln>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 name="Text Box 51">
            <a:extLst>
              <a:ext uri="{FF2B5EF4-FFF2-40B4-BE49-F238E27FC236}">
                <a16:creationId xmlns:a16="http://schemas.microsoft.com/office/drawing/2014/main" id="{66AD3E16-6743-CC4C-9091-25C6B0A95F7F}"/>
              </a:ext>
            </a:extLst>
          </p:cNvPr>
          <p:cNvSpPr txBox="1">
            <a:spLocks noChangeArrowheads="1"/>
          </p:cNvSpPr>
          <p:nvPr/>
        </p:nvSpPr>
        <p:spPr bwMode="auto">
          <a:xfrm>
            <a:off x="5605931" y="5527102"/>
            <a:ext cx="874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Internet</a:t>
            </a:r>
          </a:p>
        </p:txBody>
      </p:sp>
      <p:sp>
        <p:nvSpPr>
          <p:cNvPr id="72" name="Line 52">
            <a:extLst>
              <a:ext uri="{FF2B5EF4-FFF2-40B4-BE49-F238E27FC236}">
                <a16:creationId xmlns:a16="http://schemas.microsoft.com/office/drawing/2014/main" id="{2374F19B-E4B6-644E-AEE0-FC14C13C0183}"/>
              </a:ext>
            </a:extLst>
          </p:cNvPr>
          <p:cNvSpPr>
            <a:spLocks noChangeShapeType="1"/>
          </p:cNvSpPr>
          <p:nvPr/>
        </p:nvSpPr>
        <p:spPr bwMode="auto">
          <a:xfrm>
            <a:off x="4926481" y="5938264"/>
            <a:ext cx="2211387"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 name="Text Box 53">
            <a:extLst>
              <a:ext uri="{FF2B5EF4-FFF2-40B4-BE49-F238E27FC236}">
                <a16:creationId xmlns:a16="http://schemas.microsoft.com/office/drawing/2014/main" id="{AD6E6CB7-7739-BE4D-84DA-1BBDF2D16B38}"/>
              </a:ext>
            </a:extLst>
          </p:cNvPr>
          <p:cNvSpPr txBox="1">
            <a:spLocks noChangeArrowheads="1"/>
          </p:cNvSpPr>
          <p:nvPr/>
        </p:nvSpPr>
        <p:spPr bwMode="auto">
          <a:xfrm>
            <a:off x="8947618" y="5163564"/>
            <a:ext cx="1063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controlled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mn-cs"/>
              </a:rPr>
              <a:t>by OS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74" name="Text Box 56">
            <a:extLst>
              <a:ext uri="{FF2B5EF4-FFF2-40B4-BE49-F238E27FC236}">
                <a16:creationId xmlns:a16="http://schemas.microsoft.com/office/drawing/2014/main" id="{20BE946D-C7D0-4A45-83B1-1480163BA20F}"/>
              </a:ext>
            </a:extLst>
          </p:cNvPr>
          <p:cNvSpPr txBox="1">
            <a:spLocks noChangeArrowheads="1"/>
          </p:cNvSpPr>
          <p:nvPr/>
        </p:nvSpPr>
        <p:spPr bwMode="auto">
          <a:xfrm>
            <a:off x="8925393" y="4263452"/>
            <a:ext cx="1470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controlled by</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mn-cs"/>
              </a:rPr>
              <a:t>app developer</a:t>
            </a:r>
          </a:p>
        </p:txBody>
      </p:sp>
      <p:sp>
        <p:nvSpPr>
          <p:cNvPr id="75" name="Freeform 45">
            <a:extLst>
              <a:ext uri="{FF2B5EF4-FFF2-40B4-BE49-F238E27FC236}">
                <a16:creationId xmlns:a16="http://schemas.microsoft.com/office/drawing/2014/main" id="{6780AD31-F16D-1B4A-BC72-926F1B2A7FE8}"/>
              </a:ext>
            </a:extLst>
          </p:cNvPr>
          <p:cNvSpPr>
            <a:spLocks/>
          </p:cNvSpPr>
          <p:nvPr/>
        </p:nvSpPr>
        <p:spPr bwMode="auto">
          <a:xfrm>
            <a:off x="2742081" y="4161852"/>
            <a:ext cx="758825" cy="1997075"/>
          </a:xfrm>
          <a:custGeom>
            <a:avLst/>
            <a:gdLst>
              <a:gd name="T0" fmla="*/ 0 w 478"/>
              <a:gd name="T1" fmla="*/ 2147483647 h 1258"/>
              <a:gd name="T2" fmla="*/ 2147483647 w 478"/>
              <a:gd name="T3" fmla="*/ 0 h 1258"/>
              <a:gd name="T4" fmla="*/ 2147483647 w 478"/>
              <a:gd name="T5" fmla="*/ 2147483647 h 1258"/>
              <a:gd name="T6" fmla="*/ 2147483647 w 478"/>
              <a:gd name="T7" fmla="*/ 2147483647 h 1258"/>
              <a:gd name="T8" fmla="*/ 0 w 478"/>
              <a:gd name="T9" fmla="*/ 2147483647 h 1258"/>
              <a:gd name="T10" fmla="*/ 0 60000 65536"/>
              <a:gd name="T11" fmla="*/ 0 60000 65536"/>
              <a:gd name="T12" fmla="*/ 0 60000 65536"/>
              <a:gd name="T13" fmla="*/ 0 60000 65536"/>
              <a:gd name="T14" fmla="*/ 0 60000 65536"/>
              <a:gd name="T15" fmla="*/ 0 w 478"/>
              <a:gd name="T16" fmla="*/ 0 h 1258"/>
              <a:gd name="T17" fmla="*/ 478 w 478"/>
              <a:gd name="T18" fmla="*/ 1258 h 1258"/>
            </a:gdLst>
            <a:ahLst/>
            <a:cxnLst>
              <a:cxn ang="T10">
                <a:pos x="T0" y="T1"/>
              </a:cxn>
              <a:cxn ang="T11">
                <a:pos x="T2" y="T3"/>
              </a:cxn>
              <a:cxn ang="T12">
                <a:pos x="T4" y="T5"/>
              </a:cxn>
              <a:cxn ang="T13">
                <a:pos x="T6" y="T7"/>
              </a:cxn>
              <a:cxn ang="T14">
                <a:pos x="T8" y="T9"/>
              </a:cxn>
            </a:cxnLst>
            <a:rect l="T15" t="T16" r="T17" b="T18"/>
            <a:pathLst>
              <a:path w="478" h="1258">
                <a:moveTo>
                  <a:pt x="0" y="1040"/>
                </a:moveTo>
                <a:lnTo>
                  <a:pt x="478" y="0"/>
                </a:lnTo>
                <a:lnTo>
                  <a:pt x="472" y="1258"/>
                </a:lnTo>
                <a:lnTo>
                  <a:pt x="41" y="1246"/>
                </a:lnTo>
                <a:lnTo>
                  <a:pt x="0" y="1040"/>
                </a:lnTo>
                <a:close/>
              </a:path>
            </a:pathLst>
          </a:custGeom>
          <a:gradFill rotWithShape="1">
            <a:gsLst>
              <a:gs pos="0">
                <a:srgbClr val="FFFFFF"/>
              </a:gs>
              <a:gs pos="100000">
                <a:srgbClr val="B2B2B2"/>
              </a:gs>
            </a:gsLst>
            <a:lin ang="0" scaled="1"/>
          </a:gradFill>
          <a:ln w="9525">
            <a:solidFill>
              <a:srgbClr val="DDDDDD"/>
            </a:solidFill>
            <a:round/>
            <a:headEnd/>
            <a:tailEnd/>
          </a:ln>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6" name="Rectangle 23">
            <a:extLst>
              <a:ext uri="{FF2B5EF4-FFF2-40B4-BE49-F238E27FC236}">
                <a16:creationId xmlns:a16="http://schemas.microsoft.com/office/drawing/2014/main" id="{F7C1C383-CE46-7C44-B7F2-94606E877EF3}"/>
              </a:ext>
            </a:extLst>
          </p:cNvPr>
          <p:cNvSpPr>
            <a:spLocks noChangeArrowheads="1"/>
          </p:cNvSpPr>
          <p:nvPr/>
        </p:nvSpPr>
        <p:spPr bwMode="auto">
          <a:xfrm>
            <a:off x="3545356" y="4117402"/>
            <a:ext cx="1296987" cy="1981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 name="Rectangle 24">
            <a:extLst>
              <a:ext uri="{FF2B5EF4-FFF2-40B4-BE49-F238E27FC236}">
                <a16:creationId xmlns:a16="http://schemas.microsoft.com/office/drawing/2014/main" id="{FD8D123C-B8FD-A64F-9AD3-86943A5D550B}"/>
              </a:ext>
            </a:extLst>
          </p:cNvPr>
          <p:cNvSpPr>
            <a:spLocks noChangeArrowheads="1"/>
          </p:cNvSpPr>
          <p:nvPr/>
        </p:nvSpPr>
        <p:spPr bwMode="auto">
          <a:xfrm>
            <a:off x="3507256" y="4171377"/>
            <a:ext cx="1273175" cy="1979612"/>
          </a:xfrm>
          <a:prstGeom prst="rect">
            <a:avLst/>
          </a:prstGeom>
          <a:solidFill>
            <a:srgbClr val="FFFFFF"/>
          </a:solidFill>
          <a:ln w="285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 name="Line 25">
            <a:extLst>
              <a:ext uri="{FF2B5EF4-FFF2-40B4-BE49-F238E27FC236}">
                <a16:creationId xmlns:a16="http://schemas.microsoft.com/office/drawing/2014/main" id="{A30BEE8C-0165-984E-888C-91DC647B6A97}"/>
              </a:ext>
            </a:extLst>
          </p:cNvPr>
          <p:cNvSpPr>
            <a:spLocks noChangeShapeType="1"/>
          </p:cNvSpPr>
          <p:nvPr/>
        </p:nvSpPr>
        <p:spPr bwMode="auto">
          <a:xfrm>
            <a:off x="3516781" y="4931789"/>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9" name="Text Box 26">
            <a:extLst>
              <a:ext uri="{FF2B5EF4-FFF2-40B4-BE49-F238E27FC236}">
                <a16:creationId xmlns:a16="http://schemas.microsoft.com/office/drawing/2014/main" id="{4E5CE7E7-BE20-B242-B8AA-2C5D479929F4}"/>
              </a:ext>
            </a:extLst>
          </p:cNvPr>
          <p:cNvSpPr txBox="1">
            <a:spLocks noChangeArrowheads="1"/>
          </p:cNvSpPr>
          <p:nvPr/>
        </p:nvSpPr>
        <p:spPr bwMode="auto">
          <a:xfrm>
            <a:off x="3473918" y="4914327"/>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transport</a:t>
            </a:r>
          </a:p>
        </p:txBody>
      </p:sp>
      <p:sp>
        <p:nvSpPr>
          <p:cNvPr id="80" name="Line 27">
            <a:extLst>
              <a:ext uri="{FF2B5EF4-FFF2-40B4-BE49-F238E27FC236}">
                <a16:creationId xmlns:a16="http://schemas.microsoft.com/office/drawing/2014/main" id="{9AB6E7C8-3093-D94D-9D3B-10F5749B7340}"/>
              </a:ext>
            </a:extLst>
          </p:cNvPr>
          <p:cNvSpPr>
            <a:spLocks noChangeShapeType="1"/>
          </p:cNvSpPr>
          <p:nvPr/>
        </p:nvSpPr>
        <p:spPr bwMode="auto">
          <a:xfrm>
            <a:off x="3524718" y="5252464"/>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1" name="Line 28">
            <a:extLst>
              <a:ext uri="{FF2B5EF4-FFF2-40B4-BE49-F238E27FC236}">
                <a16:creationId xmlns:a16="http://schemas.microsoft.com/office/drawing/2014/main" id="{2F4C67B7-677F-C84F-B3B7-01AAFB2AD3B3}"/>
              </a:ext>
            </a:extLst>
          </p:cNvPr>
          <p:cNvSpPr>
            <a:spLocks noChangeShapeType="1"/>
          </p:cNvSpPr>
          <p:nvPr/>
        </p:nvSpPr>
        <p:spPr bwMode="auto">
          <a:xfrm>
            <a:off x="3510431" y="5562027"/>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2" name="Line 29">
            <a:extLst>
              <a:ext uri="{FF2B5EF4-FFF2-40B4-BE49-F238E27FC236}">
                <a16:creationId xmlns:a16="http://schemas.microsoft.com/office/drawing/2014/main" id="{3E1AB729-CEED-FF4B-AB94-DA2863E62F5F}"/>
              </a:ext>
            </a:extLst>
          </p:cNvPr>
          <p:cNvSpPr>
            <a:spLocks noChangeShapeType="1"/>
          </p:cNvSpPr>
          <p:nvPr/>
        </p:nvSpPr>
        <p:spPr bwMode="auto">
          <a:xfrm>
            <a:off x="3510431" y="5847777"/>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3" name="Text Box 26">
            <a:extLst>
              <a:ext uri="{FF2B5EF4-FFF2-40B4-BE49-F238E27FC236}">
                <a16:creationId xmlns:a16="http://schemas.microsoft.com/office/drawing/2014/main" id="{B3BC3B01-336B-B648-9417-1795AE45E555}"/>
              </a:ext>
            </a:extLst>
          </p:cNvPr>
          <p:cNvSpPr txBox="1">
            <a:spLocks noChangeArrowheads="1"/>
          </p:cNvSpPr>
          <p:nvPr/>
        </p:nvSpPr>
        <p:spPr bwMode="auto">
          <a:xfrm>
            <a:off x="3508843" y="4161852"/>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application</a:t>
            </a:r>
          </a:p>
        </p:txBody>
      </p:sp>
      <p:sp>
        <p:nvSpPr>
          <p:cNvPr id="84" name="Text Box 26">
            <a:extLst>
              <a:ext uri="{FF2B5EF4-FFF2-40B4-BE49-F238E27FC236}">
                <a16:creationId xmlns:a16="http://schemas.microsoft.com/office/drawing/2014/main" id="{DC97EC39-5ADE-8D46-9FEE-DBDD51FDB394}"/>
              </a:ext>
            </a:extLst>
          </p:cNvPr>
          <p:cNvSpPr txBox="1">
            <a:spLocks noChangeArrowheads="1"/>
          </p:cNvSpPr>
          <p:nvPr/>
        </p:nvSpPr>
        <p:spPr bwMode="auto">
          <a:xfrm>
            <a:off x="3464393" y="5819202"/>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physical</a:t>
            </a:r>
          </a:p>
        </p:txBody>
      </p:sp>
      <p:sp>
        <p:nvSpPr>
          <p:cNvPr id="85" name="Text Box 26">
            <a:extLst>
              <a:ext uri="{FF2B5EF4-FFF2-40B4-BE49-F238E27FC236}">
                <a16:creationId xmlns:a16="http://schemas.microsoft.com/office/drawing/2014/main" id="{8C832346-4F39-4844-8091-F736554D8A35}"/>
              </a:ext>
            </a:extLst>
          </p:cNvPr>
          <p:cNvSpPr txBox="1">
            <a:spLocks noChangeArrowheads="1"/>
          </p:cNvSpPr>
          <p:nvPr/>
        </p:nvSpPr>
        <p:spPr bwMode="auto">
          <a:xfrm>
            <a:off x="3483443" y="5533452"/>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link</a:t>
            </a:r>
          </a:p>
        </p:txBody>
      </p:sp>
      <p:sp>
        <p:nvSpPr>
          <p:cNvPr id="86" name="Text Box 26">
            <a:extLst>
              <a:ext uri="{FF2B5EF4-FFF2-40B4-BE49-F238E27FC236}">
                <a16:creationId xmlns:a16="http://schemas.microsoft.com/office/drawing/2014/main" id="{68FADC82-2C08-DB43-951D-4FB06FD5E788}"/>
              </a:ext>
            </a:extLst>
          </p:cNvPr>
          <p:cNvSpPr txBox="1">
            <a:spLocks noChangeArrowheads="1"/>
          </p:cNvSpPr>
          <p:nvPr/>
        </p:nvSpPr>
        <p:spPr bwMode="auto">
          <a:xfrm>
            <a:off x="3473918" y="5238177"/>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network</a:t>
            </a:r>
          </a:p>
        </p:txBody>
      </p:sp>
      <p:sp>
        <p:nvSpPr>
          <p:cNvPr id="87" name="Oval 57">
            <a:extLst>
              <a:ext uri="{FF2B5EF4-FFF2-40B4-BE49-F238E27FC236}">
                <a16:creationId xmlns:a16="http://schemas.microsoft.com/office/drawing/2014/main" id="{FBC4E611-49B5-5546-8E93-C03CEF4C030E}"/>
              </a:ext>
            </a:extLst>
          </p:cNvPr>
          <p:cNvSpPr>
            <a:spLocks noChangeArrowheads="1"/>
          </p:cNvSpPr>
          <p:nvPr/>
        </p:nvSpPr>
        <p:spPr bwMode="auto">
          <a:xfrm>
            <a:off x="3642193" y="4436489"/>
            <a:ext cx="990600" cy="304800"/>
          </a:xfrm>
          <a:prstGeom prst="ellipse">
            <a:avLst/>
          </a:prstGeom>
          <a:solidFill>
            <a:srgbClr val="CCFFFF"/>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process</a:t>
            </a:r>
          </a:p>
        </p:txBody>
      </p:sp>
      <p:grpSp>
        <p:nvGrpSpPr>
          <p:cNvPr id="88" name="Group 58">
            <a:extLst>
              <a:ext uri="{FF2B5EF4-FFF2-40B4-BE49-F238E27FC236}">
                <a16:creationId xmlns:a16="http://schemas.microsoft.com/office/drawing/2014/main" id="{BDB7A80F-EA2D-2740-83B7-DE5AFE13D157}"/>
              </a:ext>
            </a:extLst>
          </p:cNvPr>
          <p:cNvGrpSpPr>
            <a:grpSpLocks/>
          </p:cNvGrpSpPr>
          <p:nvPr/>
        </p:nvGrpSpPr>
        <p:grpSpPr bwMode="auto">
          <a:xfrm>
            <a:off x="3889843" y="4796852"/>
            <a:ext cx="546100" cy="225425"/>
            <a:chOff x="1287" y="2524"/>
            <a:chExt cx="260" cy="100"/>
          </a:xfrm>
        </p:grpSpPr>
        <p:sp>
          <p:nvSpPr>
            <p:cNvPr id="89" name="Rectangle 59">
              <a:extLst>
                <a:ext uri="{FF2B5EF4-FFF2-40B4-BE49-F238E27FC236}">
                  <a16:creationId xmlns:a16="http://schemas.microsoft.com/office/drawing/2014/main" id="{DE66C40C-3B9D-EF46-85B9-52614CA50C61}"/>
                </a:ext>
              </a:extLst>
            </p:cNvPr>
            <p:cNvSpPr>
              <a:spLocks noChangeArrowheads="1"/>
            </p:cNvSpPr>
            <p:nvPr/>
          </p:nvSpPr>
          <p:spPr bwMode="auto">
            <a:xfrm>
              <a:off x="1287" y="2524"/>
              <a:ext cx="260" cy="100"/>
            </a:xfrm>
            <a:prstGeom prst="rect">
              <a:avLst/>
            </a:prstGeom>
            <a:solidFill>
              <a:srgbClr val="C96B72"/>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0" name="Rectangle 60">
              <a:extLst>
                <a:ext uri="{FF2B5EF4-FFF2-40B4-BE49-F238E27FC236}">
                  <a16:creationId xmlns:a16="http://schemas.microsoft.com/office/drawing/2014/main" id="{BB035EC9-3E84-A147-B1F1-334CDBA3D785}"/>
                </a:ext>
              </a:extLst>
            </p:cNvPr>
            <p:cNvSpPr>
              <a:spLocks noChangeArrowheads="1"/>
            </p:cNvSpPr>
            <p:nvPr/>
          </p:nvSpPr>
          <p:spPr bwMode="auto">
            <a:xfrm>
              <a:off x="1338" y="2537"/>
              <a:ext cx="156" cy="76"/>
            </a:xfrm>
            <a:prstGeom prst="rect">
              <a:avLst/>
            </a:prstGeom>
            <a:solidFill>
              <a:srgbClr val="FFFFFF"/>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1" name="Rectangle 61">
              <a:extLst>
                <a:ext uri="{FF2B5EF4-FFF2-40B4-BE49-F238E27FC236}">
                  <a16:creationId xmlns:a16="http://schemas.microsoft.com/office/drawing/2014/main" id="{A4F869EE-C3F1-524C-9E52-D9CF58C69BA9}"/>
                </a:ext>
              </a:extLst>
            </p:cNvPr>
            <p:cNvSpPr>
              <a:spLocks noChangeArrowheads="1"/>
            </p:cNvSpPr>
            <p:nvPr/>
          </p:nvSpPr>
          <p:spPr bwMode="auto">
            <a:xfrm>
              <a:off x="1503" y="2582"/>
              <a:ext cx="27"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 name="Rectangle 62">
              <a:extLst>
                <a:ext uri="{FF2B5EF4-FFF2-40B4-BE49-F238E27FC236}">
                  <a16:creationId xmlns:a16="http://schemas.microsoft.com/office/drawing/2014/main" id="{58E3BF21-8802-5F4C-9E24-B71F07259B07}"/>
                </a:ext>
              </a:extLst>
            </p:cNvPr>
            <p:cNvSpPr>
              <a:spLocks noChangeArrowheads="1"/>
            </p:cNvSpPr>
            <p:nvPr/>
          </p:nvSpPr>
          <p:spPr bwMode="auto">
            <a:xfrm>
              <a:off x="1298" y="2583"/>
              <a:ext cx="26"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93" name="Rectangle 23">
            <a:extLst>
              <a:ext uri="{FF2B5EF4-FFF2-40B4-BE49-F238E27FC236}">
                <a16:creationId xmlns:a16="http://schemas.microsoft.com/office/drawing/2014/main" id="{EA6D85FB-86B2-B745-ADFD-3765EC14F8AD}"/>
              </a:ext>
            </a:extLst>
          </p:cNvPr>
          <p:cNvSpPr>
            <a:spLocks noChangeArrowheads="1"/>
          </p:cNvSpPr>
          <p:nvPr/>
        </p:nvSpPr>
        <p:spPr bwMode="auto">
          <a:xfrm>
            <a:off x="7207718" y="4088827"/>
            <a:ext cx="1296988" cy="1981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 name="Rectangle 24">
            <a:extLst>
              <a:ext uri="{FF2B5EF4-FFF2-40B4-BE49-F238E27FC236}">
                <a16:creationId xmlns:a16="http://schemas.microsoft.com/office/drawing/2014/main" id="{A1355835-1546-1740-B9B8-CC9141EB37F1}"/>
              </a:ext>
            </a:extLst>
          </p:cNvPr>
          <p:cNvSpPr>
            <a:spLocks noChangeArrowheads="1"/>
          </p:cNvSpPr>
          <p:nvPr/>
        </p:nvSpPr>
        <p:spPr bwMode="auto">
          <a:xfrm>
            <a:off x="7169618" y="4142802"/>
            <a:ext cx="1273175" cy="1979612"/>
          </a:xfrm>
          <a:prstGeom prst="rect">
            <a:avLst/>
          </a:prstGeom>
          <a:solidFill>
            <a:srgbClr val="FFFFFF"/>
          </a:solidFill>
          <a:ln w="285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5" name="Line 25">
            <a:extLst>
              <a:ext uri="{FF2B5EF4-FFF2-40B4-BE49-F238E27FC236}">
                <a16:creationId xmlns:a16="http://schemas.microsoft.com/office/drawing/2014/main" id="{22344C4F-F96A-944B-9A5E-6962A9AC2F9D}"/>
              </a:ext>
            </a:extLst>
          </p:cNvPr>
          <p:cNvSpPr>
            <a:spLocks noChangeShapeType="1"/>
          </p:cNvSpPr>
          <p:nvPr/>
        </p:nvSpPr>
        <p:spPr bwMode="auto">
          <a:xfrm>
            <a:off x="7179143" y="4903214"/>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 name="Text Box 26">
            <a:extLst>
              <a:ext uri="{FF2B5EF4-FFF2-40B4-BE49-F238E27FC236}">
                <a16:creationId xmlns:a16="http://schemas.microsoft.com/office/drawing/2014/main" id="{93E8ABA8-42C2-C44C-8972-76E2C7AD813D}"/>
              </a:ext>
            </a:extLst>
          </p:cNvPr>
          <p:cNvSpPr txBox="1">
            <a:spLocks noChangeArrowheads="1"/>
          </p:cNvSpPr>
          <p:nvPr/>
        </p:nvSpPr>
        <p:spPr bwMode="auto">
          <a:xfrm>
            <a:off x="7136281" y="4885752"/>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transport</a:t>
            </a:r>
          </a:p>
        </p:txBody>
      </p:sp>
      <p:sp>
        <p:nvSpPr>
          <p:cNvPr id="97" name="Line 27">
            <a:extLst>
              <a:ext uri="{FF2B5EF4-FFF2-40B4-BE49-F238E27FC236}">
                <a16:creationId xmlns:a16="http://schemas.microsoft.com/office/drawing/2014/main" id="{4C22E15D-78C1-E143-93B3-4A31B8A2541D}"/>
              </a:ext>
            </a:extLst>
          </p:cNvPr>
          <p:cNvSpPr>
            <a:spLocks noChangeShapeType="1"/>
          </p:cNvSpPr>
          <p:nvPr/>
        </p:nvSpPr>
        <p:spPr bwMode="auto">
          <a:xfrm>
            <a:off x="7187081" y="5223889"/>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 name="Line 28">
            <a:extLst>
              <a:ext uri="{FF2B5EF4-FFF2-40B4-BE49-F238E27FC236}">
                <a16:creationId xmlns:a16="http://schemas.microsoft.com/office/drawing/2014/main" id="{5648F986-3546-E545-A6F7-3CF9C2DDADF0}"/>
              </a:ext>
            </a:extLst>
          </p:cNvPr>
          <p:cNvSpPr>
            <a:spLocks noChangeShapeType="1"/>
          </p:cNvSpPr>
          <p:nvPr/>
        </p:nvSpPr>
        <p:spPr bwMode="auto">
          <a:xfrm>
            <a:off x="7172793" y="5533452"/>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9" name="Line 29">
            <a:extLst>
              <a:ext uri="{FF2B5EF4-FFF2-40B4-BE49-F238E27FC236}">
                <a16:creationId xmlns:a16="http://schemas.microsoft.com/office/drawing/2014/main" id="{55B6D46E-D326-D64F-A181-AB7274FEB64E}"/>
              </a:ext>
            </a:extLst>
          </p:cNvPr>
          <p:cNvSpPr>
            <a:spLocks noChangeShapeType="1"/>
          </p:cNvSpPr>
          <p:nvPr/>
        </p:nvSpPr>
        <p:spPr bwMode="auto">
          <a:xfrm>
            <a:off x="7172793" y="5819202"/>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 name="Text Box 26">
            <a:extLst>
              <a:ext uri="{FF2B5EF4-FFF2-40B4-BE49-F238E27FC236}">
                <a16:creationId xmlns:a16="http://schemas.microsoft.com/office/drawing/2014/main" id="{704444CB-075A-0948-9F82-6F49A25E3EAD}"/>
              </a:ext>
            </a:extLst>
          </p:cNvPr>
          <p:cNvSpPr txBox="1">
            <a:spLocks noChangeArrowheads="1"/>
          </p:cNvSpPr>
          <p:nvPr/>
        </p:nvSpPr>
        <p:spPr bwMode="auto">
          <a:xfrm>
            <a:off x="7171206" y="4133277"/>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application</a:t>
            </a:r>
          </a:p>
        </p:txBody>
      </p:sp>
      <p:sp>
        <p:nvSpPr>
          <p:cNvPr id="101" name="Text Box 26">
            <a:extLst>
              <a:ext uri="{FF2B5EF4-FFF2-40B4-BE49-F238E27FC236}">
                <a16:creationId xmlns:a16="http://schemas.microsoft.com/office/drawing/2014/main" id="{40B8469F-1FF4-FE40-9A71-D5EC33D37348}"/>
              </a:ext>
            </a:extLst>
          </p:cNvPr>
          <p:cNvSpPr txBox="1">
            <a:spLocks noChangeArrowheads="1"/>
          </p:cNvSpPr>
          <p:nvPr/>
        </p:nvSpPr>
        <p:spPr bwMode="auto">
          <a:xfrm>
            <a:off x="7126756" y="5790627"/>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physical</a:t>
            </a:r>
          </a:p>
        </p:txBody>
      </p:sp>
      <p:sp>
        <p:nvSpPr>
          <p:cNvPr id="102" name="Text Box 26">
            <a:extLst>
              <a:ext uri="{FF2B5EF4-FFF2-40B4-BE49-F238E27FC236}">
                <a16:creationId xmlns:a16="http://schemas.microsoft.com/office/drawing/2014/main" id="{713E03C4-58F2-5D42-92BD-0578A2D33BD2}"/>
              </a:ext>
            </a:extLst>
          </p:cNvPr>
          <p:cNvSpPr txBox="1">
            <a:spLocks noChangeArrowheads="1"/>
          </p:cNvSpPr>
          <p:nvPr/>
        </p:nvSpPr>
        <p:spPr bwMode="auto">
          <a:xfrm>
            <a:off x="7145806" y="5504877"/>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link</a:t>
            </a:r>
          </a:p>
        </p:txBody>
      </p:sp>
      <p:sp>
        <p:nvSpPr>
          <p:cNvPr id="103" name="Text Box 26">
            <a:extLst>
              <a:ext uri="{FF2B5EF4-FFF2-40B4-BE49-F238E27FC236}">
                <a16:creationId xmlns:a16="http://schemas.microsoft.com/office/drawing/2014/main" id="{76001FF3-4EB3-9E44-B006-298749345144}"/>
              </a:ext>
            </a:extLst>
          </p:cNvPr>
          <p:cNvSpPr txBox="1">
            <a:spLocks noChangeArrowheads="1"/>
          </p:cNvSpPr>
          <p:nvPr/>
        </p:nvSpPr>
        <p:spPr bwMode="auto">
          <a:xfrm>
            <a:off x="7136281" y="5209602"/>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network</a:t>
            </a:r>
          </a:p>
        </p:txBody>
      </p:sp>
      <p:sp>
        <p:nvSpPr>
          <p:cNvPr id="104" name="Oval 78">
            <a:extLst>
              <a:ext uri="{FF2B5EF4-FFF2-40B4-BE49-F238E27FC236}">
                <a16:creationId xmlns:a16="http://schemas.microsoft.com/office/drawing/2014/main" id="{8A13F36B-8768-0745-9E90-83E8FC5EE560}"/>
              </a:ext>
            </a:extLst>
          </p:cNvPr>
          <p:cNvSpPr>
            <a:spLocks noChangeArrowheads="1"/>
          </p:cNvSpPr>
          <p:nvPr/>
        </p:nvSpPr>
        <p:spPr bwMode="auto">
          <a:xfrm>
            <a:off x="7304556" y="4407914"/>
            <a:ext cx="990600" cy="304800"/>
          </a:xfrm>
          <a:prstGeom prst="ellipse">
            <a:avLst/>
          </a:prstGeom>
          <a:solidFill>
            <a:srgbClr val="CCFFFF"/>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process</a:t>
            </a:r>
          </a:p>
        </p:txBody>
      </p:sp>
      <p:grpSp>
        <p:nvGrpSpPr>
          <p:cNvPr id="105" name="Group 79">
            <a:extLst>
              <a:ext uri="{FF2B5EF4-FFF2-40B4-BE49-F238E27FC236}">
                <a16:creationId xmlns:a16="http://schemas.microsoft.com/office/drawing/2014/main" id="{535443B2-390F-4D43-AFF5-FF5F8E34F3A9}"/>
              </a:ext>
            </a:extLst>
          </p:cNvPr>
          <p:cNvGrpSpPr>
            <a:grpSpLocks/>
          </p:cNvGrpSpPr>
          <p:nvPr/>
        </p:nvGrpSpPr>
        <p:grpSpPr bwMode="auto">
          <a:xfrm>
            <a:off x="7552206" y="4768277"/>
            <a:ext cx="546100" cy="225425"/>
            <a:chOff x="1287" y="2524"/>
            <a:chExt cx="260" cy="100"/>
          </a:xfrm>
        </p:grpSpPr>
        <p:sp>
          <p:nvSpPr>
            <p:cNvPr id="106" name="Rectangle 80">
              <a:extLst>
                <a:ext uri="{FF2B5EF4-FFF2-40B4-BE49-F238E27FC236}">
                  <a16:creationId xmlns:a16="http://schemas.microsoft.com/office/drawing/2014/main" id="{160B4F41-7E38-6E47-B7F6-C6AA76DC2EAA}"/>
                </a:ext>
              </a:extLst>
            </p:cNvPr>
            <p:cNvSpPr>
              <a:spLocks noChangeArrowheads="1"/>
            </p:cNvSpPr>
            <p:nvPr/>
          </p:nvSpPr>
          <p:spPr bwMode="auto">
            <a:xfrm>
              <a:off x="1287" y="2524"/>
              <a:ext cx="260" cy="100"/>
            </a:xfrm>
            <a:prstGeom prst="rect">
              <a:avLst/>
            </a:prstGeom>
            <a:solidFill>
              <a:srgbClr val="C96B72"/>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 name="Rectangle 81">
              <a:extLst>
                <a:ext uri="{FF2B5EF4-FFF2-40B4-BE49-F238E27FC236}">
                  <a16:creationId xmlns:a16="http://schemas.microsoft.com/office/drawing/2014/main" id="{28B3876F-4677-0D4D-AF89-6E06B2B3CD7D}"/>
                </a:ext>
              </a:extLst>
            </p:cNvPr>
            <p:cNvSpPr>
              <a:spLocks noChangeArrowheads="1"/>
            </p:cNvSpPr>
            <p:nvPr/>
          </p:nvSpPr>
          <p:spPr bwMode="auto">
            <a:xfrm>
              <a:off x="1338" y="2537"/>
              <a:ext cx="156" cy="76"/>
            </a:xfrm>
            <a:prstGeom prst="rect">
              <a:avLst/>
            </a:prstGeom>
            <a:solidFill>
              <a:srgbClr val="FFFFFF"/>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 name="Rectangle 82">
              <a:extLst>
                <a:ext uri="{FF2B5EF4-FFF2-40B4-BE49-F238E27FC236}">
                  <a16:creationId xmlns:a16="http://schemas.microsoft.com/office/drawing/2014/main" id="{51611D2E-921B-804E-9775-6922F75F41D7}"/>
                </a:ext>
              </a:extLst>
            </p:cNvPr>
            <p:cNvSpPr>
              <a:spLocks noChangeArrowheads="1"/>
            </p:cNvSpPr>
            <p:nvPr/>
          </p:nvSpPr>
          <p:spPr bwMode="auto">
            <a:xfrm>
              <a:off x="1503" y="2582"/>
              <a:ext cx="27"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 name="Rectangle 83">
              <a:extLst>
                <a:ext uri="{FF2B5EF4-FFF2-40B4-BE49-F238E27FC236}">
                  <a16:creationId xmlns:a16="http://schemas.microsoft.com/office/drawing/2014/main" id="{CBFB6CF2-1A50-F741-BAE7-97F8AF134DB5}"/>
                </a:ext>
              </a:extLst>
            </p:cNvPr>
            <p:cNvSpPr>
              <a:spLocks noChangeArrowheads="1"/>
            </p:cNvSpPr>
            <p:nvPr/>
          </p:nvSpPr>
          <p:spPr bwMode="auto">
            <a:xfrm>
              <a:off x="1298" y="2583"/>
              <a:ext cx="26"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110" name="Line 88">
            <a:extLst>
              <a:ext uri="{FF2B5EF4-FFF2-40B4-BE49-F238E27FC236}">
                <a16:creationId xmlns:a16="http://schemas.microsoft.com/office/drawing/2014/main" id="{EAAA0F7C-765D-CD49-B290-164DB9D3A19B}"/>
              </a:ext>
            </a:extLst>
          </p:cNvPr>
          <p:cNvSpPr>
            <a:spLocks noChangeShapeType="1"/>
          </p:cNvSpPr>
          <p:nvPr/>
        </p:nvSpPr>
        <p:spPr bwMode="auto">
          <a:xfrm flipH="1">
            <a:off x="8361831" y="4539677"/>
            <a:ext cx="6096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 name="Line 89">
            <a:extLst>
              <a:ext uri="{FF2B5EF4-FFF2-40B4-BE49-F238E27FC236}">
                <a16:creationId xmlns:a16="http://schemas.microsoft.com/office/drawing/2014/main" id="{D2CD81D4-6282-5749-AF3E-B0E55816CDA4}"/>
              </a:ext>
            </a:extLst>
          </p:cNvPr>
          <p:cNvSpPr>
            <a:spLocks noChangeShapeType="1"/>
          </p:cNvSpPr>
          <p:nvPr/>
        </p:nvSpPr>
        <p:spPr bwMode="auto">
          <a:xfrm>
            <a:off x="8587256" y="4965127"/>
            <a:ext cx="0" cy="102235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 name="Line 90">
            <a:extLst>
              <a:ext uri="{FF2B5EF4-FFF2-40B4-BE49-F238E27FC236}">
                <a16:creationId xmlns:a16="http://schemas.microsoft.com/office/drawing/2014/main" id="{86899CB5-FD7D-A644-9755-2DA9E5F4AA77}"/>
              </a:ext>
            </a:extLst>
          </p:cNvPr>
          <p:cNvSpPr>
            <a:spLocks noChangeShapeType="1"/>
          </p:cNvSpPr>
          <p:nvPr/>
        </p:nvSpPr>
        <p:spPr bwMode="auto">
          <a:xfrm flipH="1">
            <a:off x="8611068" y="5465189"/>
            <a:ext cx="6096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 name="Text Box 56">
            <a:extLst>
              <a:ext uri="{FF2B5EF4-FFF2-40B4-BE49-F238E27FC236}">
                <a16:creationId xmlns:a16="http://schemas.microsoft.com/office/drawing/2014/main" id="{2CFC877C-1B09-8849-95D0-2EBA259C9E78}"/>
              </a:ext>
            </a:extLst>
          </p:cNvPr>
          <p:cNvSpPr txBox="1">
            <a:spLocks noChangeArrowheads="1"/>
          </p:cNvSpPr>
          <p:nvPr/>
        </p:nvSpPr>
        <p:spPr bwMode="auto">
          <a:xfrm>
            <a:off x="5524968" y="4220589"/>
            <a:ext cx="91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20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socket</a:t>
            </a:r>
          </a:p>
        </p:txBody>
      </p:sp>
      <p:sp>
        <p:nvSpPr>
          <p:cNvPr id="114" name="Line 92">
            <a:extLst>
              <a:ext uri="{FF2B5EF4-FFF2-40B4-BE49-F238E27FC236}">
                <a16:creationId xmlns:a16="http://schemas.microsoft.com/office/drawing/2014/main" id="{F5883250-9436-014C-B8FA-7F184F4516E0}"/>
              </a:ext>
            </a:extLst>
          </p:cNvPr>
          <p:cNvSpPr>
            <a:spLocks noChangeShapeType="1"/>
          </p:cNvSpPr>
          <p:nvPr/>
        </p:nvSpPr>
        <p:spPr bwMode="auto">
          <a:xfrm flipV="1">
            <a:off x="4528018" y="4420614"/>
            <a:ext cx="968375" cy="4349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 name="Line 93">
            <a:extLst>
              <a:ext uri="{FF2B5EF4-FFF2-40B4-BE49-F238E27FC236}">
                <a16:creationId xmlns:a16="http://schemas.microsoft.com/office/drawing/2014/main" id="{F83582A8-D082-E24D-9637-B677A079F014}"/>
              </a:ext>
            </a:extLst>
          </p:cNvPr>
          <p:cNvSpPr>
            <a:spLocks noChangeShapeType="1"/>
          </p:cNvSpPr>
          <p:nvPr/>
        </p:nvSpPr>
        <p:spPr bwMode="auto">
          <a:xfrm flipH="1" flipV="1">
            <a:off x="6463181" y="4409502"/>
            <a:ext cx="968375" cy="4349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116" name="Group 96">
            <a:extLst>
              <a:ext uri="{FF2B5EF4-FFF2-40B4-BE49-F238E27FC236}">
                <a16:creationId xmlns:a16="http://schemas.microsoft.com/office/drawing/2014/main" id="{A4EC689D-3AE5-AC42-8E9A-D41B31DF26A0}"/>
              </a:ext>
            </a:extLst>
          </p:cNvPr>
          <p:cNvGrpSpPr>
            <a:grpSpLocks/>
          </p:cNvGrpSpPr>
          <p:nvPr/>
        </p:nvGrpSpPr>
        <p:grpSpPr bwMode="auto">
          <a:xfrm>
            <a:off x="2318218" y="5474714"/>
            <a:ext cx="719138" cy="773113"/>
            <a:chOff x="-44" y="1473"/>
            <a:chExt cx="981" cy="1105"/>
          </a:xfrm>
        </p:grpSpPr>
        <p:pic>
          <p:nvPicPr>
            <p:cNvPr id="117" name="Picture 97" descr="desktop_computer_stylized_medium">
              <a:extLst>
                <a:ext uri="{FF2B5EF4-FFF2-40B4-BE49-F238E27FC236}">
                  <a16:creationId xmlns:a16="http://schemas.microsoft.com/office/drawing/2014/main" id="{4EAFAA9B-1FE4-8048-AEF5-4600C1CB33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Freeform 98">
              <a:extLst>
                <a:ext uri="{FF2B5EF4-FFF2-40B4-BE49-F238E27FC236}">
                  <a16:creationId xmlns:a16="http://schemas.microsoft.com/office/drawing/2014/main" id="{88B1BD01-DE89-6A4D-A050-0D8D405A8F98}"/>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19" name="Group 99">
            <a:extLst>
              <a:ext uri="{FF2B5EF4-FFF2-40B4-BE49-F238E27FC236}">
                <a16:creationId xmlns:a16="http://schemas.microsoft.com/office/drawing/2014/main" id="{13D0F484-888E-5342-9E3B-6B702B522B88}"/>
              </a:ext>
            </a:extLst>
          </p:cNvPr>
          <p:cNvGrpSpPr>
            <a:grpSpLocks/>
          </p:cNvGrpSpPr>
          <p:nvPr/>
        </p:nvGrpSpPr>
        <p:grpSpPr bwMode="auto">
          <a:xfrm flipH="1">
            <a:off x="9014293" y="5669977"/>
            <a:ext cx="719138" cy="773112"/>
            <a:chOff x="-44" y="1473"/>
            <a:chExt cx="981" cy="1105"/>
          </a:xfrm>
        </p:grpSpPr>
        <p:pic>
          <p:nvPicPr>
            <p:cNvPr id="120" name="Picture 100" descr="desktop_computer_stylized_medium">
              <a:extLst>
                <a:ext uri="{FF2B5EF4-FFF2-40B4-BE49-F238E27FC236}">
                  <a16:creationId xmlns:a16="http://schemas.microsoft.com/office/drawing/2014/main" id="{A3C739BC-E497-6E4F-8AF0-1E359C622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Freeform 101">
              <a:extLst>
                <a:ext uri="{FF2B5EF4-FFF2-40B4-BE49-F238E27FC236}">
                  <a16:creationId xmlns:a16="http://schemas.microsoft.com/office/drawing/2014/main" id="{34D4BA65-175D-534B-96CE-35055DA62B6A}"/>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2" name="TextBox 1">
            <a:extLst>
              <a:ext uri="{FF2B5EF4-FFF2-40B4-BE49-F238E27FC236}">
                <a16:creationId xmlns:a16="http://schemas.microsoft.com/office/drawing/2014/main" id="{C69E0AE0-71B3-A8B1-DF28-B373FF395F0D}"/>
              </a:ext>
            </a:extLst>
          </p:cNvPr>
          <p:cNvSpPr txBox="1"/>
          <p:nvPr/>
        </p:nvSpPr>
        <p:spPr>
          <a:xfrm>
            <a:off x="10797702" y="5116749"/>
            <a:ext cx="184731" cy="369332"/>
          </a:xfrm>
          <a:prstGeom prst="rect">
            <a:avLst/>
          </a:prstGeom>
          <a:noFill/>
        </p:spPr>
        <p:txBody>
          <a:bodyPr wrap="none" rtlCol="0">
            <a:spAutoFit/>
          </a:bodyPr>
          <a:lstStyle/>
          <a:p>
            <a:endParaRPr lang="en-US" dirty="0"/>
          </a:p>
        </p:txBody>
      </p:sp>
      <p:pic>
        <p:nvPicPr>
          <p:cNvPr id="3" name="Audio 2">
            <a:extLst>
              <a:ext uri="{FF2B5EF4-FFF2-40B4-BE49-F238E27FC236}">
                <a16:creationId xmlns:a16="http://schemas.microsoft.com/office/drawing/2014/main" id="{610268FD-DC39-1042-DB0F-8DB00A1BD75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97078921"/>
      </p:ext>
    </p:extLst>
  </p:cSld>
  <p:clrMapOvr>
    <a:masterClrMapping/>
  </p:clrMapOvr>
  <mc:AlternateContent xmlns:mc="http://schemas.openxmlformats.org/markup-compatibility/2006" xmlns:p14="http://schemas.microsoft.com/office/powerpoint/2010/main">
    <mc:Choice Requires="p14">
      <p:transition spd="slow" p14:dur="2000" advTm="942"/>
    </mc:Choice>
    <mc:Fallback xmlns="">
      <p:transition spd="slow" advTm="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68">
                                            <p:txEl>
                                              <p:pRg st="1" end="1"/>
                                            </p:txEl>
                                          </p:spTgt>
                                        </p:tgtEl>
                                        <p:attrNameLst>
                                          <p:attrName>style.visibility</p:attrName>
                                        </p:attrNameLst>
                                      </p:cBhvr>
                                      <p:to>
                                        <p:strVal val="visible"/>
                                      </p:to>
                                    </p:set>
                                    <p:animEffect transition="in" filter="dissolve">
                                      <p:cBhvr>
                                        <p:cTn id="33" dur="500"/>
                                        <p:tgtEl>
                                          <p:spTgt spid="6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68">
                                            <p:txEl>
                                              <p:pRg st="2" end="2"/>
                                            </p:txEl>
                                          </p:spTgt>
                                        </p:tgtEl>
                                        <p:attrNameLst>
                                          <p:attrName>style.visibility</p:attrName>
                                        </p:attrNameLst>
                                      </p:cBhvr>
                                      <p:to>
                                        <p:strVal val="visible"/>
                                      </p:to>
                                    </p:set>
                                    <p:animEffect transition="in" filter="dissolve">
                                      <p:cBhvr>
                                        <p:cTn id="38" dur="500"/>
                                        <p:tgtEl>
                                          <p:spTgt spid="6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68">
                                            <p:txEl>
                                              <p:pRg st="3" end="3"/>
                                            </p:txEl>
                                          </p:spTgt>
                                        </p:tgtEl>
                                        <p:attrNameLst>
                                          <p:attrName>style.visibility</p:attrName>
                                        </p:attrNameLst>
                                      </p:cBhvr>
                                      <p:to>
                                        <p:strVal val="visible"/>
                                      </p:to>
                                    </p:set>
                                    <p:animEffect transition="in" filter="dissolve">
                                      <p:cBhvr>
                                        <p:cTn id="43" dur="500"/>
                                        <p:tgtEl>
                                          <p:spTgt spid="6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8">
                                            <p:txEl>
                                              <p:pRg st="4" end="4"/>
                                            </p:txEl>
                                          </p:spTgt>
                                        </p:tgtEl>
                                        <p:attrNameLst>
                                          <p:attrName>style.visibility</p:attrName>
                                        </p:attrNameLst>
                                      </p:cBhvr>
                                      <p:to>
                                        <p:strVal val="visible"/>
                                      </p:to>
                                    </p:set>
                                    <p:animEffect transition="in" filter="dissolve">
                                      <p:cBhvr>
                                        <p:cTn id="48" dur="500"/>
                                        <p:tgtEl>
                                          <p:spTgt spid="68">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3"/>
                </p:tgtEl>
              </p:cMediaNode>
            </p:audio>
          </p:childTnLst>
        </p:cTn>
      </p:par>
    </p:tnLst>
    <p:bldLst>
      <p:bldP spid="73" grpId="0"/>
      <p:bldP spid="74" grpId="0"/>
      <p:bldP spid="87" grpId="0" animBg="1"/>
      <p:bldP spid="104" grpId="0" animBg="1"/>
      <p:bldP spid="110" grpId="0" animBg="1"/>
      <p:bldP spid="111" grpId="0" animBg="1"/>
      <p:bldP spid="112" grpId="0" animBg="1"/>
      <p:bldP spid="113" grpId="0"/>
      <p:bldP spid="114" grpId="0" animBg="1"/>
      <p:bldP spid="1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Socket programming </a:t>
            </a:r>
          </a:p>
        </p:txBody>
      </p:sp>
      <p:sp>
        <p:nvSpPr>
          <p:cNvPr id="62" name="Rectangle 3">
            <a:extLst>
              <a:ext uri="{FF2B5EF4-FFF2-40B4-BE49-F238E27FC236}">
                <a16:creationId xmlns:a16="http://schemas.microsoft.com/office/drawing/2014/main" id="{DE711DC5-9C34-FB4F-827E-14567B9170D7}"/>
              </a:ext>
            </a:extLst>
          </p:cNvPr>
          <p:cNvSpPr txBox="1">
            <a:spLocks noChangeArrowheads="1"/>
          </p:cNvSpPr>
          <p:nvPr/>
        </p:nvSpPr>
        <p:spPr bwMode="auto">
          <a:xfrm>
            <a:off x="838200" y="1446842"/>
            <a:ext cx="11124616"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85000"/>
              </a:lnSpc>
              <a:spcBef>
                <a:spcPct val="20000"/>
              </a:spcBef>
              <a:spcAft>
                <a:spcPct val="0"/>
              </a:spcAft>
              <a:buClr>
                <a:srgbClr val="000099"/>
              </a:buClr>
              <a:buSzPct val="100000"/>
              <a:buFont typeface="Wingdings" pitchFamily="2" charset="2"/>
              <a:buChar char="§"/>
              <a:defRPr sz="2800">
                <a:solidFill>
                  <a:schemeClr val="tx1"/>
                </a:solidFill>
                <a:latin typeface="Gill Sans MT" pitchFamily="34" charset="0"/>
                <a:ea typeface="ＭＳ Ｐゴシック" charset="0"/>
                <a:cs typeface="ＭＳ Ｐゴシック" charset="0"/>
              </a:defRPr>
            </a:lvl1pPr>
            <a:lvl2pPr marL="742950" indent="-285750" algn="l" rtl="0" eaLnBrk="0" fontAlgn="base" hangingPunct="0">
              <a:lnSpc>
                <a:spcPct val="85000"/>
              </a:lnSpc>
              <a:spcBef>
                <a:spcPct val="20000"/>
              </a:spcBef>
              <a:spcAft>
                <a:spcPct val="0"/>
              </a:spcAft>
              <a:buClr>
                <a:srgbClr val="000099"/>
              </a:buClr>
              <a:buFont typeface="Arial" panose="020B0604020202020204" pitchFamily="34" charset="0"/>
              <a:buChar char="•"/>
              <a:defRPr sz="2400">
                <a:solidFill>
                  <a:schemeClr val="tx1"/>
                </a:solidFill>
                <a:latin typeface="Gill Sans MT" pitchFamily="34" charset="0"/>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pitchFamily="2" charset="2"/>
              <a:buNone/>
              <a:tabLst/>
              <a:defRPr/>
            </a:pPr>
            <a:r>
              <a:rPr kumimoji="0" lang="en-US" altLang="en-US" sz="3200" b="0" i="1"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rPr>
              <a:t>goal:</a:t>
            </a:r>
            <a:r>
              <a:rPr kumimoji="0" lang="en-US" altLang="en-US" sz="32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rPr>
              <a:t> learn how to build client/server applications that communicate using sockets</a:t>
            </a:r>
            <a:endParaRPr kumimoji="0" lang="en-US" altLang="en-US" sz="3200" b="0" i="1"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endParaRPr>
          </a:p>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pitchFamily="2" charset="2"/>
              <a:buNone/>
              <a:tabLst/>
              <a:defRPr/>
            </a:pPr>
            <a:r>
              <a:rPr kumimoji="0" lang="en-US" altLang="en-US" sz="3200" b="0" i="1"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rPr>
              <a:t>socket:</a:t>
            </a:r>
            <a:r>
              <a:rPr kumimoji="0" lang="en-US" altLang="en-US" sz="32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rPr>
              <a:t> door between application process and end-to-</a:t>
            </a:r>
            <a:r>
              <a:rPr kumimoji="0" lang="en-US" altLang="en-US" sz="3200" b="0" i="0" u="none" strike="noStrike" kern="0" cap="none" spc="0" normalizeH="0" noProof="0">
                <a:ln>
                  <a:noFill/>
                </a:ln>
                <a:solidFill>
                  <a:prstClr val="black"/>
                </a:solidFill>
                <a:effectLst/>
                <a:uLnTx/>
                <a:uFillTx/>
                <a:latin typeface="Calibri" panose="020F0502020204030204"/>
                <a:ea typeface="ＭＳ Ｐゴシック" panose="020B0600070205080204" pitchFamily="34" charset="-128"/>
              </a:rPr>
              <a:t> </a:t>
            </a:r>
            <a:r>
              <a:rPr kumimoji="0" lang="en-US" altLang="en-US" sz="32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rPr>
              <a:t>end</a:t>
            </a:r>
            <a:r>
              <a:rPr kumimoji="0" lang="en-US" altLang="en-US" sz="3200" b="0" i="0" u="none" strike="noStrike" kern="0" cap="none" spc="0" normalizeH="0" noProof="0">
                <a:ln>
                  <a:noFill/>
                </a:ln>
                <a:solidFill>
                  <a:prstClr val="black"/>
                </a:solidFill>
                <a:effectLst/>
                <a:uLnTx/>
                <a:uFillTx/>
                <a:latin typeface="Calibri" panose="020F0502020204030204"/>
                <a:ea typeface="ＭＳ Ｐゴシック" panose="020B0600070205080204" pitchFamily="34" charset="-128"/>
              </a:rPr>
              <a:t> </a:t>
            </a:r>
            <a:r>
              <a:rPr kumimoji="0" lang="en-US" altLang="en-US" sz="3200" b="0" i="0" u="none" strike="noStrike" kern="0" cap="none" spc="0" normalizeH="0" baseline="0" noProof="0">
                <a:ln>
                  <a:noFill/>
                </a:ln>
                <a:solidFill>
                  <a:prstClr val="black"/>
                </a:solidFill>
                <a:effectLst/>
                <a:uLnTx/>
                <a:uFillTx/>
                <a:latin typeface="Calibri" panose="020F0502020204030204"/>
                <a:ea typeface="ＭＳ Ｐゴシック" panose="020B0600070205080204" pitchFamily="34" charset="-128"/>
              </a:rPr>
              <a:t>transport protocol </a:t>
            </a:r>
          </a:p>
        </p:txBody>
      </p:sp>
      <p:sp>
        <p:nvSpPr>
          <p:cNvPr id="117" name="Freeform 66">
            <a:extLst>
              <a:ext uri="{FF2B5EF4-FFF2-40B4-BE49-F238E27FC236}">
                <a16:creationId xmlns:a16="http://schemas.microsoft.com/office/drawing/2014/main" id="{532EF64A-98FA-854C-BC6E-37DCF5442402}"/>
              </a:ext>
            </a:extLst>
          </p:cNvPr>
          <p:cNvSpPr>
            <a:spLocks/>
          </p:cNvSpPr>
          <p:nvPr/>
        </p:nvSpPr>
        <p:spPr bwMode="auto">
          <a:xfrm>
            <a:off x="8379242" y="3598233"/>
            <a:ext cx="736600" cy="1998662"/>
          </a:xfrm>
          <a:custGeom>
            <a:avLst/>
            <a:gdLst>
              <a:gd name="T0" fmla="*/ 2147483647 w 464"/>
              <a:gd name="T1" fmla="*/ 2147483647 h 1259"/>
              <a:gd name="T2" fmla="*/ 0 w 464"/>
              <a:gd name="T3" fmla="*/ 0 h 1259"/>
              <a:gd name="T4" fmla="*/ 2147483647 w 464"/>
              <a:gd name="T5" fmla="*/ 2147483647 h 1259"/>
              <a:gd name="T6" fmla="*/ 2147483647 w 464"/>
              <a:gd name="T7" fmla="*/ 2147483647 h 1259"/>
              <a:gd name="T8" fmla="*/ 2147483647 w 464"/>
              <a:gd name="T9" fmla="*/ 2147483647 h 1259"/>
              <a:gd name="T10" fmla="*/ 0 60000 65536"/>
              <a:gd name="T11" fmla="*/ 0 60000 65536"/>
              <a:gd name="T12" fmla="*/ 0 60000 65536"/>
              <a:gd name="T13" fmla="*/ 0 60000 65536"/>
              <a:gd name="T14" fmla="*/ 0 60000 65536"/>
              <a:gd name="T15" fmla="*/ 0 w 464"/>
              <a:gd name="T16" fmla="*/ 0 h 1259"/>
              <a:gd name="T17" fmla="*/ 464 w 464"/>
              <a:gd name="T18" fmla="*/ 1259 h 1259"/>
            </a:gdLst>
            <a:ahLst/>
            <a:cxnLst>
              <a:cxn ang="T10">
                <a:pos x="T0" y="T1"/>
              </a:cxn>
              <a:cxn ang="T11">
                <a:pos x="T2" y="T3"/>
              </a:cxn>
              <a:cxn ang="T12">
                <a:pos x="T4" y="T5"/>
              </a:cxn>
              <a:cxn ang="T13">
                <a:pos x="T6" y="T7"/>
              </a:cxn>
              <a:cxn ang="T14">
                <a:pos x="T8" y="T9"/>
              </a:cxn>
            </a:cxnLst>
            <a:rect l="T15" t="T16" r="T17" b="T18"/>
            <a:pathLst>
              <a:path w="464" h="1259">
                <a:moveTo>
                  <a:pt x="464" y="1060"/>
                </a:moveTo>
                <a:lnTo>
                  <a:pt x="0" y="0"/>
                </a:lnTo>
                <a:lnTo>
                  <a:pt x="6" y="1258"/>
                </a:lnTo>
                <a:lnTo>
                  <a:pt x="382" y="1259"/>
                </a:lnTo>
                <a:lnTo>
                  <a:pt x="464" y="1060"/>
                </a:lnTo>
                <a:close/>
              </a:path>
            </a:pathLst>
          </a:custGeom>
          <a:gradFill rotWithShape="1">
            <a:gsLst>
              <a:gs pos="0">
                <a:srgbClr val="FFFFFF"/>
              </a:gs>
              <a:gs pos="100000">
                <a:schemeClr val="accent1">
                  <a:lumMod val="75000"/>
                </a:schemeClr>
              </a:gs>
            </a:gsLst>
            <a:lin ang="10800000" scaled="0"/>
          </a:gradFill>
          <a:ln w="9525">
            <a:solidFill>
              <a:srgbClr val="DDDDDD"/>
            </a:solidFill>
            <a:round/>
            <a:headEnd/>
            <a:tailEnd/>
          </a:ln>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8" name="Freeform 7">
            <a:extLst>
              <a:ext uri="{FF2B5EF4-FFF2-40B4-BE49-F238E27FC236}">
                <a16:creationId xmlns:a16="http://schemas.microsoft.com/office/drawing/2014/main" id="{0B3FAB7F-D751-694B-8438-BA60B5BE46B5}"/>
              </a:ext>
            </a:extLst>
          </p:cNvPr>
          <p:cNvSpPr>
            <a:spLocks/>
          </p:cNvSpPr>
          <p:nvPr/>
        </p:nvSpPr>
        <p:spPr bwMode="auto">
          <a:xfrm>
            <a:off x="5064542" y="4895220"/>
            <a:ext cx="1808162" cy="1031875"/>
          </a:xfrm>
          <a:custGeom>
            <a:avLst/>
            <a:gdLst>
              <a:gd name="T0" fmla="*/ 2147483647 w 2135"/>
              <a:gd name="T1" fmla="*/ 2147483647 h 1662"/>
              <a:gd name="T2" fmla="*/ 2147483647 w 2135"/>
              <a:gd name="T3" fmla="*/ 2147483647 h 1662"/>
              <a:gd name="T4" fmla="*/ 2147483647 w 2135"/>
              <a:gd name="T5" fmla="*/ 2147483647 h 1662"/>
              <a:gd name="T6" fmla="*/ 2147483647 w 2135"/>
              <a:gd name="T7" fmla="*/ 2147483647 h 1662"/>
              <a:gd name="T8" fmla="*/ 2147483647 w 2135"/>
              <a:gd name="T9" fmla="*/ 2147483647 h 1662"/>
              <a:gd name="T10" fmla="*/ 2147483647 w 2135"/>
              <a:gd name="T11" fmla="*/ 2147483647 h 1662"/>
              <a:gd name="T12" fmla="*/ 2147483647 w 2135"/>
              <a:gd name="T13" fmla="*/ 2147483647 h 1662"/>
              <a:gd name="T14" fmla="*/ 2147483647 w 2135"/>
              <a:gd name="T15" fmla="*/ 2147483647 h 1662"/>
              <a:gd name="T16" fmla="*/ 2147483647 w 2135"/>
              <a:gd name="T17" fmla="*/ 2147483647 h 1662"/>
              <a:gd name="T18" fmla="*/ 2147483647 w 2135"/>
              <a:gd name="T19" fmla="*/ 2147483647 h 1662"/>
              <a:gd name="T20" fmla="*/ 2147483647 w 2135"/>
              <a:gd name="T21" fmla="*/ 2147483647 h 1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5"/>
              <a:gd name="T34" fmla="*/ 0 h 1662"/>
              <a:gd name="T35" fmla="*/ 2135 w 2135"/>
              <a:gd name="T36" fmla="*/ 1662 h 1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5" h="1662">
                <a:moveTo>
                  <a:pt x="27" y="652"/>
                </a:moveTo>
                <a:cubicBezTo>
                  <a:pt x="14" y="487"/>
                  <a:pt x="0" y="152"/>
                  <a:pt x="105" y="76"/>
                </a:cubicBezTo>
                <a:cubicBezTo>
                  <a:pt x="210" y="0"/>
                  <a:pt x="473" y="192"/>
                  <a:pt x="657" y="196"/>
                </a:cubicBezTo>
                <a:cubicBezTo>
                  <a:pt x="841" y="200"/>
                  <a:pt x="985" y="65"/>
                  <a:pt x="1209" y="100"/>
                </a:cubicBezTo>
                <a:cubicBezTo>
                  <a:pt x="1433" y="135"/>
                  <a:pt x="1867" y="232"/>
                  <a:pt x="2001" y="406"/>
                </a:cubicBezTo>
                <a:cubicBezTo>
                  <a:pt x="2135" y="580"/>
                  <a:pt x="2083" y="945"/>
                  <a:pt x="2013" y="1144"/>
                </a:cubicBezTo>
                <a:cubicBezTo>
                  <a:pt x="1943" y="1343"/>
                  <a:pt x="1781" y="1538"/>
                  <a:pt x="1581" y="1600"/>
                </a:cubicBezTo>
                <a:cubicBezTo>
                  <a:pt x="1381" y="1662"/>
                  <a:pt x="993" y="1571"/>
                  <a:pt x="813" y="1516"/>
                </a:cubicBezTo>
                <a:cubicBezTo>
                  <a:pt x="633" y="1461"/>
                  <a:pt x="606" y="1345"/>
                  <a:pt x="501" y="1270"/>
                </a:cubicBezTo>
                <a:cubicBezTo>
                  <a:pt x="396" y="1195"/>
                  <a:pt x="262" y="1169"/>
                  <a:pt x="183" y="1066"/>
                </a:cubicBezTo>
                <a:cubicBezTo>
                  <a:pt x="104" y="963"/>
                  <a:pt x="25" y="819"/>
                  <a:pt x="27" y="652"/>
                </a:cubicBezTo>
                <a:close/>
              </a:path>
            </a:pathLst>
          </a:custGeom>
          <a:solidFill>
            <a:srgbClr val="9CDFF9"/>
          </a:solidFill>
          <a:ln>
            <a:noFill/>
          </a:ln>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9" name="Text Box 51">
            <a:extLst>
              <a:ext uri="{FF2B5EF4-FFF2-40B4-BE49-F238E27FC236}">
                <a16:creationId xmlns:a16="http://schemas.microsoft.com/office/drawing/2014/main" id="{31F42B0C-9D7E-B148-8731-AA200CC8E7BC}"/>
              </a:ext>
            </a:extLst>
          </p:cNvPr>
          <p:cNvSpPr txBox="1">
            <a:spLocks noChangeArrowheads="1"/>
          </p:cNvSpPr>
          <p:nvPr/>
        </p:nvSpPr>
        <p:spPr bwMode="auto">
          <a:xfrm>
            <a:off x="5502692" y="5026983"/>
            <a:ext cx="874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Internet</a:t>
            </a:r>
          </a:p>
        </p:txBody>
      </p:sp>
      <p:sp>
        <p:nvSpPr>
          <p:cNvPr id="120" name="Line 52">
            <a:extLst>
              <a:ext uri="{FF2B5EF4-FFF2-40B4-BE49-F238E27FC236}">
                <a16:creationId xmlns:a16="http://schemas.microsoft.com/office/drawing/2014/main" id="{4BBAA32D-9FE8-6946-993E-FD9CF5FF2D22}"/>
              </a:ext>
            </a:extLst>
          </p:cNvPr>
          <p:cNvSpPr>
            <a:spLocks noChangeShapeType="1"/>
          </p:cNvSpPr>
          <p:nvPr/>
        </p:nvSpPr>
        <p:spPr bwMode="auto">
          <a:xfrm>
            <a:off x="4823242" y="5438145"/>
            <a:ext cx="2211387"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1" name="Text Box 53">
            <a:extLst>
              <a:ext uri="{FF2B5EF4-FFF2-40B4-BE49-F238E27FC236}">
                <a16:creationId xmlns:a16="http://schemas.microsoft.com/office/drawing/2014/main" id="{8DD3EB16-70D9-0E41-9219-8BACFD2FF0FE}"/>
              </a:ext>
            </a:extLst>
          </p:cNvPr>
          <p:cNvSpPr txBox="1">
            <a:spLocks noChangeArrowheads="1"/>
          </p:cNvSpPr>
          <p:nvPr/>
        </p:nvSpPr>
        <p:spPr bwMode="auto">
          <a:xfrm>
            <a:off x="8844379" y="4663445"/>
            <a:ext cx="10636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controlled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by OS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22" name="Text Box 56">
            <a:extLst>
              <a:ext uri="{FF2B5EF4-FFF2-40B4-BE49-F238E27FC236}">
                <a16:creationId xmlns:a16="http://schemas.microsoft.com/office/drawing/2014/main" id="{DE211F08-2700-6642-9DC3-1997DC8EDCDD}"/>
              </a:ext>
            </a:extLst>
          </p:cNvPr>
          <p:cNvSpPr txBox="1">
            <a:spLocks noChangeArrowheads="1"/>
          </p:cNvSpPr>
          <p:nvPr/>
        </p:nvSpPr>
        <p:spPr bwMode="auto">
          <a:xfrm>
            <a:off x="8822154" y="3763333"/>
            <a:ext cx="1470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controlled by</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app developer</a:t>
            </a:r>
          </a:p>
        </p:txBody>
      </p:sp>
      <p:sp>
        <p:nvSpPr>
          <p:cNvPr id="123" name="Freeform 45">
            <a:extLst>
              <a:ext uri="{FF2B5EF4-FFF2-40B4-BE49-F238E27FC236}">
                <a16:creationId xmlns:a16="http://schemas.microsoft.com/office/drawing/2014/main" id="{07B0F571-0623-E94E-AC3A-B1389138AC28}"/>
              </a:ext>
            </a:extLst>
          </p:cNvPr>
          <p:cNvSpPr>
            <a:spLocks/>
          </p:cNvSpPr>
          <p:nvPr/>
        </p:nvSpPr>
        <p:spPr bwMode="auto">
          <a:xfrm>
            <a:off x="2638842" y="3661733"/>
            <a:ext cx="758825" cy="1997075"/>
          </a:xfrm>
          <a:custGeom>
            <a:avLst/>
            <a:gdLst>
              <a:gd name="T0" fmla="*/ 0 w 478"/>
              <a:gd name="T1" fmla="*/ 2147483647 h 1258"/>
              <a:gd name="T2" fmla="*/ 2147483647 w 478"/>
              <a:gd name="T3" fmla="*/ 0 h 1258"/>
              <a:gd name="T4" fmla="*/ 2147483647 w 478"/>
              <a:gd name="T5" fmla="*/ 2147483647 h 1258"/>
              <a:gd name="T6" fmla="*/ 2147483647 w 478"/>
              <a:gd name="T7" fmla="*/ 2147483647 h 1258"/>
              <a:gd name="T8" fmla="*/ 0 w 478"/>
              <a:gd name="T9" fmla="*/ 2147483647 h 1258"/>
              <a:gd name="T10" fmla="*/ 0 60000 65536"/>
              <a:gd name="T11" fmla="*/ 0 60000 65536"/>
              <a:gd name="T12" fmla="*/ 0 60000 65536"/>
              <a:gd name="T13" fmla="*/ 0 60000 65536"/>
              <a:gd name="T14" fmla="*/ 0 60000 65536"/>
              <a:gd name="T15" fmla="*/ 0 w 478"/>
              <a:gd name="T16" fmla="*/ 0 h 1258"/>
              <a:gd name="T17" fmla="*/ 478 w 478"/>
              <a:gd name="T18" fmla="*/ 1258 h 1258"/>
            </a:gdLst>
            <a:ahLst/>
            <a:cxnLst>
              <a:cxn ang="T10">
                <a:pos x="T0" y="T1"/>
              </a:cxn>
              <a:cxn ang="T11">
                <a:pos x="T2" y="T3"/>
              </a:cxn>
              <a:cxn ang="T12">
                <a:pos x="T4" y="T5"/>
              </a:cxn>
              <a:cxn ang="T13">
                <a:pos x="T6" y="T7"/>
              </a:cxn>
              <a:cxn ang="T14">
                <a:pos x="T8" y="T9"/>
              </a:cxn>
            </a:cxnLst>
            <a:rect l="T15" t="T16" r="T17" b="T18"/>
            <a:pathLst>
              <a:path w="478" h="1258">
                <a:moveTo>
                  <a:pt x="0" y="1040"/>
                </a:moveTo>
                <a:lnTo>
                  <a:pt x="478" y="0"/>
                </a:lnTo>
                <a:lnTo>
                  <a:pt x="472" y="1258"/>
                </a:lnTo>
                <a:lnTo>
                  <a:pt x="41" y="1246"/>
                </a:lnTo>
                <a:lnTo>
                  <a:pt x="0" y="1040"/>
                </a:lnTo>
                <a:close/>
              </a:path>
            </a:pathLst>
          </a:custGeom>
          <a:gradFill rotWithShape="1">
            <a:gsLst>
              <a:gs pos="0">
                <a:srgbClr val="FFFFFF"/>
              </a:gs>
              <a:gs pos="100000">
                <a:schemeClr val="accent1">
                  <a:lumMod val="75000"/>
                </a:schemeClr>
              </a:gs>
            </a:gsLst>
            <a:lin ang="0" scaled="1"/>
          </a:gradFill>
          <a:ln w="9525">
            <a:solidFill>
              <a:srgbClr val="DDDDDD"/>
            </a:solidFill>
            <a:round/>
            <a:headEnd/>
            <a:tailEnd/>
          </a:ln>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4" name="Rectangle 23">
            <a:extLst>
              <a:ext uri="{FF2B5EF4-FFF2-40B4-BE49-F238E27FC236}">
                <a16:creationId xmlns:a16="http://schemas.microsoft.com/office/drawing/2014/main" id="{5F3EC8D2-BC57-284F-B438-D2889E964E36}"/>
              </a:ext>
            </a:extLst>
          </p:cNvPr>
          <p:cNvSpPr>
            <a:spLocks noChangeArrowheads="1"/>
          </p:cNvSpPr>
          <p:nvPr/>
        </p:nvSpPr>
        <p:spPr bwMode="auto">
          <a:xfrm>
            <a:off x="3442117" y="3617283"/>
            <a:ext cx="1296987" cy="1981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 name="Rectangle 24">
            <a:extLst>
              <a:ext uri="{FF2B5EF4-FFF2-40B4-BE49-F238E27FC236}">
                <a16:creationId xmlns:a16="http://schemas.microsoft.com/office/drawing/2014/main" id="{48E3F4A8-8297-154C-8417-C2DCBDE270E5}"/>
              </a:ext>
            </a:extLst>
          </p:cNvPr>
          <p:cNvSpPr>
            <a:spLocks noChangeArrowheads="1"/>
          </p:cNvSpPr>
          <p:nvPr/>
        </p:nvSpPr>
        <p:spPr bwMode="auto">
          <a:xfrm>
            <a:off x="3404017" y="3671258"/>
            <a:ext cx="1273175" cy="1979612"/>
          </a:xfrm>
          <a:prstGeom prst="rect">
            <a:avLst/>
          </a:prstGeom>
          <a:solidFill>
            <a:srgbClr val="FFFFFF"/>
          </a:solidFill>
          <a:ln w="285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 name="Line 25">
            <a:extLst>
              <a:ext uri="{FF2B5EF4-FFF2-40B4-BE49-F238E27FC236}">
                <a16:creationId xmlns:a16="http://schemas.microsoft.com/office/drawing/2014/main" id="{105AE91D-03CF-5F44-82E5-D8920536B375}"/>
              </a:ext>
            </a:extLst>
          </p:cNvPr>
          <p:cNvSpPr>
            <a:spLocks noChangeShapeType="1"/>
          </p:cNvSpPr>
          <p:nvPr/>
        </p:nvSpPr>
        <p:spPr bwMode="auto">
          <a:xfrm>
            <a:off x="3413542" y="4431670"/>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7" name="Text Box 26">
            <a:extLst>
              <a:ext uri="{FF2B5EF4-FFF2-40B4-BE49-F238E27FC236}">
                <a16:creationId xmlns:a16="http://schemas.microsoft.com/office/drawing/2014/main" id="{68C4EA48-A98F-F641-BB8C-5DF3E3907ECC}"/>
              </a:ext>
            </a:extLst>
          </p:cNvPr>
          <p:cNvSpPr txBox="1">
            <a:spLocks noChangeArrowheads="1"/>
          </p:cNvSpPr>
          <p:nvPr/>
        </p:nvSpPr>
        <p:spPr bwMode="auto">
          <a:xfrm>
            <a:off x="3370679" y="4414208"/>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transport</a:t>
            </a:r>
          </a:p>
        </p:txBody>
      </p:sp>
      <p:sp>
        <p:nvSpPr>
          <p:cNvPr id="128" name="Line 27">
            <a:extLst>
              <a:ext uri="{FF2B5EF4-FFF2-40B4-BE49-F238E27FC236}">
                <a16:creationId xmlns:a16="http://schemas.microsoft.com/office/drawing/2014/main" id="{E85BFD82-4C55-F145-9B37-39406E46DD38}"/>
              </a:ext>
            </a:extLst>
          </p:cNvPr>
          <p:cNvSpPr>
            <a:spLocks noChangeShapeType="1"/>
          </p:cNvSpPr>
          <p:nvPr/>
        </p:nvSpPr>
        <p:spPr bwMode="auto">
          <a:xfrm>
            <a:off x="3421479" y="4752345"/>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9" name="Line 28">
            <a:extLst>
              <a:ext uri="{FF2B5EF4-FFF2-40B4-BE49-F238E27FC236}">
                <a16:creationId xmlns:a16="http://schemas.microsoft.com/office/drawing/2014/main" id="{428A6E03-2BA0-6243-85AC-2DD8D7EB6CA1}"/>
              </a:ext>
            </a:extLst>
          </p:cNvPr>
          <p:cNvSpPr>
            <a:spLocks noChangeShapeType="1"/>
          </p:cNvSpPr>
          <p:nvPr/>
        </p:nvSpPr>
        <p:spPr bwMode="auto">
          <a:xfrm>
            <a:off x="3407192" y="5061908"/>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0" name="Line 29">
            <a:extLst>
              <a:ext uri="{FF2B5EF4-FFF2-40B4-BE49-F238E27FC236}">
                <a16:creationId xmlns:a16="http://schemas.microsoft.com/office/drawing/2014/main" id="{80E8C02C-0DBA-6E4F-BBEC-8772FE1F381F}"/>
              </a:ext>
            </a:extLst>
          </p:cNvPr>
          <p:cNvSpPr>
            <a:spLocks noChangeShapeType="1"/>
          </p:cNvSpPr>
          <p:nvPr/>
        </p:nvSpPr>
        <p:spPr bwMode="auto">
          <a:xfrm>
            <a:off x="3407192" y="5347658"/>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1" name="Text Box 26">
            <a:extLst>
              <a:ext uri="{FF2B5EF4-FFF2-40B4-BE49-F238E27FC236}">
                <a16:creationId xmlns:a16="http://schemas.microsoft.com/office/drawing/2014/main" id="{E521FADF-C422-1E4C-A4EF-0C457D015D37}"/>
              </a:ext>
            </a:extLst>
          </p:cNvPr>
          <p:cNvSpPr txBox="1">
            <a:spLocks noChangeArrowheads="1"/>
          </p:cNvSpPr>
          <p:nvPr/>
        </p:nvSpPr>
        <p:spPr bwMode="auto">
          <a:xfrm>
            <a:off x="3405604" y="3661733"/>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application</a:t>
            </a:r>
          </a:p>
        </p:txBody>
      </p:sp>
      <p:sp>
        <p:nvSpPr>
          <p:cNvPr id="132" name="Text Box 26">
            <a:extLst>
              <a:ext uri="{FF2B5EF4-FFF2-40B4-BE49-F238E27FC236}">
                <a16:creationId xmlns:a16="http://schemas.microsoft.com/office/drawing/2014/main" id="{2BD2A730-1670-1444-BFD6-C3B745F28EF4}"/>
              </a:ext>
            </a:extLst>
          </p:cNvPr>
          <p:cNvSpPr txBox="1">
            <a:spLocks noChangeArrowheads="1"/>
          </p:cNvSpPr>
          <p:nvPr/>
        </p:nvSpPr>
        <p:spPr bwMode="auto">
          <a:xfrm>
            <a:off x="3361154" y="5319083"/>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physical</a:t>
            </a:r>
          </a:p>
        </p:txBody>
      </p:sp>
      <p:sp>
        <p:nvSpPr>
          <p:cNvPr id="133" name="Text Box 26">
            <a:extLst>
              <a:ext uri="{FF2B5EF4-FFF2-40B4-BE49-F238E27FC236}">
                <a16:creationId xmlns:a16="http://schemas.microsoft.com/office/drawing/2014/main" id="{F1BA5AB6-F404-DF48-BA11-738F64F024FD}"/>
              </a:ext>
            </a:extLst>
          </p:cNvPr>
          <p:cNvSpPr txBox="1">
            <a:spLocks noChangeArrowheads="1"/>
          </p:cNvSpPr>
          <p:nvPr/>
        </p:nvSpPr>
        <p:spPr bwMode="auto">
          <a:xfrm>
            <a:off x="3380204" y="5033333"/>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link</a:t>
            </a:r>
          </a:p>
        </p:txBody>
      </p:sp>
      <p:sp>
        <p:nvSpPr>
          <p:cNvPr id="134" name="Text Box 26">
            <a:extLst>
              <a:ext uri="{FF2B5EF4-FFF2-40B4-BE49-F238E27FC236}">
                <a16:creationId xmlns:a16="http://schemas.microsoft.com/office/drawing/2014/main" id="{E65C1E73-F682-E145-9DAF-B7E55ECCE7B6}"/>
              </a:ext>
            </a:extLst>
          </p:cNvPr>
          <p:cNvSpPr txBox="1">
            <a:spLocks noChangeArrowheads="1"/>
          </p:cNvSpPr>
          <p:nvPr/>
        </p:nvSpPr>
        <p:spPr bwMode="auto">
          <a:xfrm>
            <a:off x="3370679" y="4738058"/>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network</a:t>
            </a:r>
          </a:p>
        </p:txBody>
      </p:sp>
      <p:sp>
        <p:nvSpPr>
          <p:cNvPr id="135" name="Oval 57">
            <a:extLst>
              <a:ext uri="{FF2B5EF4-FFF2-40B4-BE49-F238E27FC236}">
                <a16:creationId xmlns:a16="http://schemas.microsoft.com/office/drawing/2014/main" id="{64DC0B32-AD14-4F4C-AA5D-A0175C3E0687}"/>
              </a:ext>
            </a:extLst>
          </p:cNvPr>
          <p:cNvSpPr>
            <a:spLocks noChangeArrowheads="1"/>
          </p:cNvSpPr>
          <p:nvPr/>
        </p:nvSpPr>
        <p:spPr bwMode="auto">
          <a:xfrm>
            <a:off x="3538954" y="3936370"/>
            <a:ext cx="990600" cy="304800"/>
          </a:xfrm>
          <a:prstGeom prst="ellipse">
            <a:avLst/>
          </a:prstGeom>
          <a:solidFill>
            <a:srgbClr val="CCFFFF"/>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process</a:t>
            </a:r>
          </a:p>
        </p:txBody>
      </p:sp>
      <p:sp>
        <p:nvSpPr>
          <p:cNvPr id="141" name="Rectangle 23">
            <a:extLst>
              <a:ext uri="{FF2B5EF4-FFF2-40B4-BE49-F238E27FC236}">
                <a16:creationId xmlns:a16="http://schemas.microsoft.com/office/drawing/2014/main" id="{54E0D8CA-A90B-D443-A809-60E5D3C430E0}"/>
              </a:ext>
            </a:extLst>
          </p:cNvPr>
          <p:cNvSpPr>
            <a:spLocks noChangeArrowheads="1"/>
          </p:cNvSpPr>
          <p:nvPr/>
        </p:nvSpPr>
        <p:spPr bwMode="auto">
          <a:xfrm>
            <a:off x="7104479" y="3588708"/>
            <a:ext cx="1296988" cy="1981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2" name="Rectangle 24">
            <a:extLst>
              <a:ext uri="{FF2B5EF4-FFF2-40B4-BE49-F238E27FC236}">
                <a16:creationId xmlns:a16="http://schemas.microsoft.com/office/drawing/2014/main" id="{68855CF6-22DF-7942-990A-E44BCC268037}"/>
              </a:ext>
            </a:extLst>
          </p:cNvPr>
          <p:cNvSpPr>
            <a:spLocks noChangeArrowheads="1"/>
          </p:cNvSpPr>
          <p:nvPr/>
        </p:nvSpPr>
        <p:spPr bwMode="auto">
          <a:xfrm>
            <a:off x="7066379" y="3642683"/>
            <a:ext cx="1273175" cy="1979612"/>
          </a:xfrm>
          <a:prstGeom prst="rect">
            <a:avLst/>
          </a:prstGeom>
          <a:solidFill>
            <a:srgbClr val="FFFFFF"/>
          </a:solidFill>
          <a:ln w="285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3" name="Line 25">
            <a:extLst>
              <a:ext uri="{FF2B5EF4-FFF2-40B4-BE49-F238E27FC236}">
                <a16:creationId xmlns:a16="http://schemas.microsoft.com/office/drawing/2014/main" id="{333B2DFF-19AD-5D41-A13A-CAD8D4D1E7AA}"/>
              </a:ext>
            </a:extLst>
          </p:cNvPr>
          <p:cNvSpPr>
            <a:spLocks noChangeShapeType="1"/>
          </p:cNvSpPr>
          <p:nvPr/>
        </p:nvSpPr>
        <p:spPr bwMode="auto">
          <a:xfrm>
            <a:off x="7075904" y="4403095"/>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4" name="Text Box 26">
            <a:extLst>
              <a:ext uri="{FF2B5EF4-FFF2-40B4-BE49-F238E27FC236}">
                <a16:creationId xmlns:a16="http://schemas.microsoft.com/office/drawing/2014/main" id="{ABD5AE77-C968-524B-8267-F5F9D07A9CF7}"/>
              </a:ext>
            </a:extLst>
          </p:cNvPr>
          <p:cNvSpPr txBox="1">
            <a:spLocks noChangeArrowheads="1"/>
          </p:cNvSpPr>
          <p:nvPr/>
        </p:nvSpPr>
        <p:spPr bwMode="auto">
          <a:xfrm>
            <a:off x="7033042" y="4385633"/>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transport</a:t>
            </a:r>
          </a:p>
        </p:txBody>
      </p:sp>
      <p:sp>
        <p:nvSpPr>
          <p:cNvPr id="145" name="Line 27">
            <a:extLst>
              <a:ext uri="{FF2B5EF4-FFF2-40B4-BE49-F238E27FC236}">
                <a16:creationId xmlns:a16="http://schemas.microsoft.com/office/drawing/2014/main" id="{E655A70A-1998-F04C-9071-DB527B7184C0}"/>
              </a:ext>
            </a:extLst>
          </p:cNvPr>
          <p:cNvSpPr>
            <a:spLocks noChangeShapeType="1"/>
          </p:cNvSpPr>
          <p:nvPr/>
        </p:nvSpPr>
        <p:spPr bwMode="auto">
          <a:xfrm>
            <a:off x="7083842" y="4723770"/>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6" name="Line 28">
            <a:extLst>
              <a:ext uri="{FF2B5EF4-FFF2-40B4-BE49-F238E27FC236}">
                <a16:creationId xmlns:a16="http://schemas.microsoft.com/office/drawing/2014/main" id="{FFFB9613-6926-D64E-9BCE-95B470FE283A}"/>
              </a:ext>
            </a:extLst>
          </p:cNvPr>
          <p:cNvSpPr>
            <a:spLocks noChangeShapeType="1"/>
          </p:cNvSpPr>
          <p:nvPr/>
        </p:nvSpPr>
        <p:spPr bwMode="auto">
          <a:xfrm>
            <a:off x="7069554" y="5033333"/>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7" name="Line 29">
            <a:extLst>
              <a:ext uri="{FF2B5EF4-FFF2-40B4-BE49-F238E27FC236}">
                <a16:creationId xmlns:a16="http://schemas.microsoft.com/office/drawing/2014/main" id="{74AA23EE-17EA-094E-A14C-C35EF1D4E761}"/>
              </a:ext>
            </a:extLst>
          </p:cNvPr>
          <p:cNvSpPr>
            <a:spLocks noChangeShapeType="1"/>
          </p:cNvSpPr>
          <p:nvPr/>
        </p:nvSpPr>
        <p:spPr bwMode="auto">
          <a:xfrm>
            <a:off x="7069554" y="5319083"/>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8" name="Text Box 26">
            <a:extLst>
              <a:ext uri="{FF2B5EF4-FFF2-40B4-BE49-F238E27FC236}">
                <a16:creationId xmlns:a16="http://schemas.microsoft.com/office/drawing/2014/main" id="{159414D4-A31C-4C4B-AD86-719BE126A831}"/>
              </a:ext>
            </a:extLst>
          </p:cNvPr>
          <p:cNvSpPr txBox="1">
            <a:spLocks noChangeArrowheads="1"/>
          </p:cNvSpPr>
          <p:nvPr/>
        </p:nvSpPr>
        <p:spPr bwMode="auto">
          <a:xfrm>
            <a:off x="7067967" y="3633158"/>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application</a:t>
            </a:r>
          </a:p>
        </p:txBody>
      </p:sp>
      <p:sp>
        <p:nvSpPr>
          <p:cNvPr id="149" name="Text Box 26">
            <a:extLst>
              <a:ext uri="{FF2B5EF4-FFF2-40B4-BE49-F238E27FC236}">
                <a16:creationId xmlns:a16="http://schemas.microsoft.com/office/drawing/2014/main" id="{6D188352-EF4C-FE42-8176-6AE1E5353883}"/>
              </a:ext>
            </a:extLst>
          </p:cNvPr>
          <p:cNvSpPr txBox="1">
            <a:spLocks noChangeArrowheads="1"/>
          </p:cNvSpPr>
          <p:nvPr/>
        </p:nvSpPr>
        <p:spPr bwMode="auto">
          <a:xfrm>
            <a:off x="7023517" y="5290508"/>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physical</a:t>
            </a:r>
          </a:p>
        </p:txBody>
      </p:sp>
      <p:sp>
        <p:nvSpPr>
          <p:cNvPr id="150" name="Text Box 26">
            <a:extLst>
              <a:ext uri="{FF2B5EF4-FFF2-40B4-BE49-F238E27FC236}">
                <a16:creationId xmlns:a16="http://schemas.microsoft.com/office/drawing/2014/main" id="{2E91368D-F47D-2247-9B9B-1AA9BD1A5674}"/>
              </a:ext>
            </a:extLst>
          </p:cNvPr>
          <p:cNvSpPr txBox="1">
            <a:spLocks noChangeArrowheads="1"/>
          </p:cNvSpPr>
          <p:nvPr/>
        </p:nvSpPr>
        <p:spPr bwMode="auto">
          <a:xfrm>
            <a:off x="7042567" y="5004758"/>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link</a:t>
            </a:r>
          </a:p>
        </p:txBody>
      </p:sp>
      <p:sp>
        <p:nvSpPr>
          <p:cNvPr id="151" name="Text Box 26">
            <a:extLst>
              <a:ext uri="{FF2B5EF4-FFF2-40B4-BE49-F238E27FC236}">
                <a16:creationId xmlns:a16="http://schemas.microsoft.com/office/drawing/2014/main" id="{CF4D2E62-8AC3-6447-8A4A-38E1546DB977}"/>
              </a:ext>
            </a:extLst>
          </p:cNvPr>
          <p:cNvSpPr txBox="1">
            <a:spLocks noChangeArrowheads="1"/>
          </p:cNvSpPr>
          <p:nvPr/>
        </p:nvSpPr>
        <p:spPr bwMode="auto">
          <a:xfrm>
            <a:off x="7033042" y="4709483"/>
            <a:ext cx="13176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network</a:t>
            </a:r>
          </a:p>
        </p:txBody>
      </p:sp>
      <p:sp>
        <p:nvSpPr>
          <p:cNvPr id="152" name="Oval 78">
            <a:extLst>
              <a:ext uri="{FF2B5EF4-FFF2-40B4-BE49-F238E27FC236}">
                <a16:creationId xmlns:a16="http://schemas.microsoft.com/office/drawing/2014/main" id="{24268CA0-4017-FA41-A0A9-063CDE36F2E6}"/>
              </a:ext>
            </a:extLst>
          </p:cNvPr>
          <p:cNvSpPr>
            <a:spLocks noChangeArrowheads="1"/>
          </p:cNvSpPr>
          <p:nvPr/>
        </p:nvSpPr>
        <p:spPr bwMode="auto">
          <a:xfrm>
            <a:off x="7201317" y="3907795"/>
            <a:ext cx="990600" cy="304800"/>
          </a:xfrm>
          <a:prstGeom prst="ellipse">
            <a:avLst/>
          </a:prstGeom>
          <a:solidFill>
            <a:srgbClr val="CCFFFF"/>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process</a:t>
            </a:r>
          </a:p>
        </p:txBody>
      </p:sp>
      <p:sp>
        <p:nvSpPr>
          <p:cNvPr id="158" name="Line 88">
            <a:extLst>
              <a:ext uri="{FF2B5EF4-FFF2-40B4-BE49-F238E27FC236}">
                <a16:creationId xmlns:a16="http://schemas.microsoft.com/office/drawing/2014/main" id="{357D04DF-5A8F-3946-A05F-B134A08152BD}"/>
              </a:ext>
            </a:extLst>
          </p:cNvPr>
          <p:cNvSpPr>
            <a:spLocks noChangeShapeType="1"/>
          </p:cNvSpPr>
          <p:nvPr/>
        </p:nvSpPr>
        <p:spPr bwMode="auto">
          <a:xfrm flipH="1">
            <a:off x="8258592" y="4039558"/>
            <a:ext cx="6096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Line 89">
            <a:extLst>
              <a:ext uri="{FF2B5EF4-FFF2-40B4-BE49-F238E27FC236}">
                <a16:creationId xmlns:a16="http://schemas.microsoft.com/office/drawing/2014/main" id="{1F64B7FA-0FDF-AA41-954C-B46F96B69793}"/>
              </a:ext>
            </a:extLst>
          </p:cNvPr>
          <p:cNvSpPr>
            <a:spLocks noChangeShapeType="1"/>
          </p:cNvSpPr>
          <p:nvPr/>
        </p:nvSpPr>
        <p:spPr bwMode="auto">
          <a:xfrm>
            <a:off x="8484017" y="4465008"/>
            <a:ext cx="0" cy="102235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Line 90">
            <a:extLst>
              <a:ext uri="{FF2B5EF4-FFF2-40B4-BE49-F238E27FC236}">
                <a16:creationId xmlns:a16="http://schemas.microsoft.com/office/drawing/2014/main" id="{1C49FAA4-451C-9346-B2A1-9DADDB3735D1}"/>
              </a:ext>
            </a:extLst>
          </p:cNvPr>
          <p:cNvSpPr>
            <a:spLocks noChangeShapeType="1"/>
          </p:cNvSpPr>
          <p:nvPr/>
        </p:nvSpPr>
        <p:spPr bwMode="auto">
          <a:xfrm flipH="1">
            <a:off x="8507829" y="4965070"/>
            <a:ext cx="6096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2" name="Group 1">
            <a:extLst>
              <a:ext uri="{FF2B5EF4-FFF2-40B4-BE49-F238E27FC236}">
                <a16:creationId xmlns:a16="http://schemas.microsoft.com/office/drawing/2014/main" id="{3E6F8F39-CC95-5944-86C7-18592B3F79C2}"/>
              </a:ext>
            </a:extLst>
          </p:cNvPr>
          <p:cNvGrpSpPr/>
          <p:nvPr/>
        </p:nvGrpSpPr>
        <p:grpSpPr>
          <a:xfrm>
            <a:off x="3786604" y="3720470"/>
            <a:ext cx="4208463" cy="801688"/>
            <a:chOff x="3786604" y="3720470"/>
            <a:chExt cx="4208463" cy="801688"/>
          </a:xfrm>
        </p:grpSpPr>
        <p:grpSp>
          <p:nvGrpSpPr>
            <p:cNvPr id="136" name="Group 58">
              <a:extLst>
                <a:ext uri="{FF2B5EF4-FFF2-40B4-BE49-F238E27FC236}">
                  <a16:creationId xmlns:a16="http://schemas.microsoft.com/office/drawing/2014/main" id="{E675645C-771D-1C4D-BD09-0A50219A704A}"/>
                </a:ext>
              </a:extLst>
            </p:cNvPr>
            <p:cNvGrpSpPr>
              <a:grpSpLocks/>
            </p:cNvGrpSpPr>
            <p:nvPr/>
          </p:nvGrpSpPr>
          <p:grpSpPr bwMode="auto">
            <a:xfrm>
              <a:off x="3786604" y="4296733"/>
              <a:ext cx="546100" cy="225425"/>
              <a:chOff x="1287" y="2524"/>
              <a:chExt cx="260" cy="100"/>
            </a:xfrm>
          </p:grpSpPr>
          <p:sp>
            <p:nvSpPr>
              <p:cNvPr id="137" name="Rectangle 59">
                <a:extLst>
                  <a:ext uri="{FF2B5EF4-FFF2-40B4-BE49-F238E27FC236}">
                    <a16:creationId xmlns:a16="http://schemas.microsoft.com/office/drawing/2014/main" id="{4BD7EDAC-534F-D84F-8E24-977FE250A0C6}"/>
                  </a:ext>
                </a:extLst>
              </p:cNvPr>
              <p:cNvSpPr>
                <a:spLocks noChangeArrowheads="1"/>
              </p:cNvSpPr>
              <p:nvPr/>
            </p:nvSpPr>
            <p:spPr bwMode="auto">
              <a:xfrm>
                <a:off x="1287" y="2524"/>
                <a:ext cx="260" cy="100"/>
              </a:xfrm>
              <a:prstGeom prst="rect">
                <a:avLst/>
              </a:prstGeom>
              <a:solidFill>
                <a:srgbClr val="C96B72"/>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8" name="Rectangle 60">
                <a:extLst>
                  <a:ext uri="{FF2B5EF4-FFF2-40B4-BE49-F238E27FC236}">
                    <a16:creationId xmlns:a16="http://schemas.microsoft.com/office/drawing/2014/main" id="{522C0AA5-89A7-AE45-9EA6-0984C3D36702}"/>
                  </a:ext>
                </a:extLst>
              </p:cNvPr>
              <p:cNvSpPr>
                <a:spLocks noChangeArrowheads="1"/>
              </p:cNvSpPr>
              <p:nvPr/>
            </p:nvSpPr>
            <p:spPr bwMode="auto">
              <a:xfrm>
                <a:off x="1338" y="2537"/>
                <a:ext cx="156" cy="76"/>
              </a:xfrm>
              <a:prstGeom prst="rect">
                <a:avLst/>
              </a:prstGeom>
              <a:solidFill>
                <a:srgbClr val="FFFFFF"/>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9" name="Rectangle 61">
                <a:extLst>
                  <a:ext uri="{FF2B5EF4-FFF2-40B4-BE49-F238E27FC236}">
                    <a16:creationId xmlns:a16="http://schemas.microsoft.com/office/drawing/2014/main" id="{E45B888C-A7C7-C04F-96C2-AC5495901CD3}"/>
                  </a:ext>
                </a:extLst>
              </p:cNvPr>
              <p:cNvSpPr>
                <a:spLocks noChangeArrowheads="1"/>
              </p:cNvSpPr>
              <p:nvPr/>
            </p:nvSpPr>
            <p:spPr bwMode="auto">
              <a:xfrm>
                <a:off x="1503" y="2582"/>
                <a:ext cx="27"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0" name="Rectangle 62">
                <a:extLst>
                  <a:ext uri="{FF2B5EF4-FFF2-40B4-BE49-F238E27FC236}">
                    <a16:creationId xmlns:a16="http://schemas.microsoft.com/office/drawing/2014/main" id="{6D259067-30CA-3A43-B969-2FED80C101C4}"/>
                  </a:ext>
                </a:extLst>
              </p:cNvPr>
              <p:cNvSpPr>
                <a:spLocks noChangeArrowheads="1"/>
              </p:cNvSpPr>
              <p:nvPr/>
            </p:nvSpPr>
            <p:spPr bwMode="auto">
              <a:xfrm>
                <a:off x="1298" y="2583"/>
                <a:ext cx="26"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53" name="Group 79">
              <a:extLst>
                <a:ext uri="{FF2B5EF4-FFF2-40B4-BE49-F238E27FC236}">
                  <a16:creationId xmlns:a16="http://schemas.microsoft.com/office/drawing/2014/main" id="{2953A696-2D0B-4946-96FC-8F6534A2F156}"/>
                </a:ext>
              </a:extLst>
            </p:cNvPr>
            <p:cNvGrpSpPr>
              <a:grpSpLocks/>
            </p:cNvGrpSpPr>
            <p:nvPr/>
          </p:nvGrpSpPr>
          <p:grpSpPr bwMode="auto">
            <a:xfrm>
              <a:off x="7448967" y="4268158"/>
              <a:ext cx="546100" cy="225425"/>
              <a:chOff x="1287" y="2524"/>
              <a:chExt cx="260" cy="100"/>
            </a:xfrm>
          </p:grpSpPr>
          <p:sp>
            <p:nvSpPr>
              <p:cNvPr id="154" name="Rectangle 80">
                <a:extLst>
                  <a:ext uri="{FF2B5EF4-FFF2-40B4-BE49-F238E27FC236}">
                    <a16:creationId xmlns:a16="http://schemas.microsoft.com/office/drawing/2014/main" id="{313605CC-1AC5-8944-94FF-94268AD80469}"/>
                  </a:ext>
                </a:extLst>
              </p:cNvPr>
              <p:cNvSpPr>
                <a:spLocks noChangeArrowheads="1"/>
              </p:cNvSpPr>
              <p:nvPr/>
            </p:nvSpPr>
            <p:spPr bwMode="auto">
              <a:xfrm>
                <a:off x="1287" y="2524"/>
                <a:ext cx="260" cy="100"/>
              </a:xfrm>
              <a:prstGeom prst="rect">
                <a:avLst/>
              </a:prstGeom>
              <a:solidFill>
                <a:srgbClr val="C96B72"/>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5" name="Rectangle 81">
                <a:extLst>
                  <a:ext uri="{FF2B5EF4-FFF2-40B4-BE49-F238E27FC236}">
                    <a16:creationId xmlns:a16="http://schemas.microsoft.com/office/drawing/2014/main" id="{BAFE64F2-A025-9F4E-99C9-ACC9BFF25919}"/>
                  </a:ext>
                </a:extLst>
              </p:cNvPr>
              <p:cNvSpPr>
                <a:spLocks noChangeArrowheads="1"/>
              </p:cNvSpPr>
              <p:nvPr/>
            </p:nvSpPr>
            <p:spPr bwMode="auto">
              <a:xfrm>
                <a:off x="1338" y="2537"/>
                <a:ext cx="156" cy="76"/>
              </a:xfrm>
              <a:prstGeom prst="rect">
                <a:avLst/>
              </a:prstGeom>
              <a:solidFill>
                <a:srgbClr val="FFFFFF"/>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6" name="Rectangle 82">
                <a:extLst>
                  <a:ext uri="{FF2B5EF4-FFF2-40B4-BE49-F238E27FC236}">
                    <a16:creationId xmlns:a16="http://schemas.microsoft.com/office/drawing/2014/main" id="{3829DF34-8663-6146-9BA0-7632285CE663}"/>
                  </a:ext>
                </a:extLst>
              </p:cNvPr>
              <p:cNvSpPr>
                <a:spLocks noChangeArrowheads="1"/>
              </p:cNvSpPr>
              <p:nvPr/>
            </p:nvSpPr>
            <p:spPr bwMode="auto">
              <a:xfrm>
                <a:off x="1503" y="2582"/>
                <a:ext cx="27"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7" name="Rectangle 83">
                <a:extLst>
                  <a:ext uri="{FF2B5EF4-FFF2-40B4-BE49-F238E27FC236}">
                    <a16:creationId xmlns:a16="http://schemas.microsoft.com/office/drawing/2014/main" id="{D148D136-2E3F-5745-9E50-2A0525F6E166}"/>
                  </a:ext>
                </a:extLst>
              </p:cNvPr>
              <p:cNvSpPr>
                <a:spLocks noChangeArrowheads="1"/>
              </p:cNvSpPr>
              <p:nvPr/>
            </p:nvSpPr>
            <p:spPr bwMode="auto">
              <a:xfrm>
                <a:off x="1298" y="2583"/>
                <a:ext cx="26"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161" name="Text Box 56">
              <a:extLst>
                <a:ext uri="{FF2B5EF4-FFF2-40B4-BE49-F238E27FC236}">
                  <a16:creationId xmlns:a16="http://schemas.microsoft.com/office/drawing/2014/main" id="{0AD3AB67-1B7A-DC4C-8CF0-ED4CE6AD679E}"/>
                </a:ext>
              </a:extLst>
            </p:cNvPr>
            <p:cNvSpPr txBox="1">
              <a:spLocks noChangeArrowheads="1"/>
            </p:cNvSpPr>
            <p:nvPr/>
          </p:nvSpPr>
          <p:spPr bwMode="auto">
            <a:xfrm>
              <a:off x="5421729" y="3720470"/>
              <a:ext cx="91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20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socket</a:t>
              </a:r>
            </a:p>
          </p:txBody>
        </p:sp>
        <p:sp>
          <p:nvSpPr>
            <p:cNvPr id="162" name="Line 92">
              <a:extLst>
                <a:ext uri="{FF2B5EF4-FFF2-40B4-BE49-F238E27FC236}">
                  <a16:creationId xmlns:a16="http://schemas.microsoft.com/office/drawing/2014/main" id="{143E3CCF-902D-1B48-A226-00DCF5BF008C}"/>
                </a:ext>
              </a:extLst>
            </p:cNvPr>
            <p:cNvSpPr>
              <a:spLocks noChangeShapeType="1"/>
            </p:cNvSpPr>
            <p:nvPr/>
          </p:nvSpPr>
          <p:spPr bwMode="auto">
            <a:xfrm flipV="1">
              <a:off x="4424779" y="3920495"/>
              <a:ext cx="968375" cy="4349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Line 93">
              <a:extLst>
                <a:ext uri="{FF2B5EF4-FFF2-40B4-BE49-F238E27FC236}">
                  <a16:creationId xmlns:a16="http://schemas.microsoft.com/office/drawing/2014/main" id="{C4134BE9-E71D-0348-B019-E892502C5FBE}"/>
                </a:ext>
              </a:extLst>
            </p:cNvPr>
            <p:cNvSpPr>
              <a:spLocks noChangeShapeType="1"/>
            </p:cNvSpPr>
            <p:nvPr/>
          </p:nvSpPr>
          <p:spPr bwMode="auto">
            <a:xfrm flipH="1" flipV="1">
              <a:off x="6359942" y="3909383"/>
              <a:ext cx="968375" cy="4349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64" name="Group 96">
            <a:extLst>
              <a:ext uri="{FF2B5EF4-FFF2-40B4-BE49-F238E27FC236}">
                <a16:creationId xmlns:a16="http://schemas.microsoft.com/office/drawing/2014/main" id="{9A6CA79B-4989-1B42-B637-EB423445684E}"/>
              </a:ext>
            </a:extLst>
          </p:cNvPr>
          <p:cNvGrpSpPr>
            <a:grpSpLocks/>
          </p:cNvGrpSpPr>
          <p:nvPr/>
        </p:nvGrpSpPr>
        <p:grpSpPr bwMode="auto">
          <a:xfrm>
            <a:off x="2214979" y="4974595"/>
            <a:ext cx="719138" cy="773113"/>
            <a:chOff x="-44" y="1473"/>
            <a:chExt cx="981" cy="1105"/>
          </a:xfrm>
        </p:grpSpPr>
        <p:pic>
          <p:nvPicPr>
            <p:cNvPr id="165" name="Picture 97" descr="desktop_computer_stylized_medium">
              <a:extLst>
                <a:ext uri="{FF2B5EF4-FFF2-40B4-BE49-F238E27FC236}">
                  <a16:creationId xmlns:a16="http://schemas.microsoft.com/office/drawing/2014/main" id="{52A0739D-A2B2-9B4C-808E-15A031326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Freeform 98">
              <a:extLst>
                <a:ext uri="{FF2B5EF4-FFF2-40B4-BE49-F238E27FC236}">
                  <a16:creationId xmlns:a16="http://schemas.microsoft.com/office/drawing/2014/main" id="{DA46FEF0-4E21-2249-B7F5-7F6F7B7F0DE3}"/>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67" name="Group 99">
            <a:extLst>
              <a:ext uri="{FF2B5EF4-FFF2-40B4-BE49-F238E27FC236}">
                <a16:creationId xmlns:a16="http://schemas.microsoft.com/office/drawing/2014/main" id="{05F61B1A-C7F7-544F-B009-739C54EFEA01}"/>
              </a:ext>
            </a:extLst>
          </p:cNvPr>
          <p:cNvGrpSpPr>
            <a:grpSpLocks/>
          </p:cNvGrpSpPr>
          <p:nvPr/>
        </p:nvGrpSpPr>
        <p:grpSpPr bwMode="auto">
          <a:xfrm flipH="1">
            <a:off x="8911054" y="5169858"/>
            <a:ext cx="719138" cy="773112"/>
            <a:chOff x="-44" y="1473"/>
            <a:chExt cx="981" cy="1105"/>
          </a:xfrm>
        </p:grpSpPr>
        <p:pic>
          <p:nvPicPr>
            <p:cNvPr id="168" name="Picture 100" descr="desktop_computer_stylized_medium">
              <a:extLst>
                <a:ext uri="{FF2B5EF4-FFF2-40B4-BE49-F238E27FC236}">
                  <a16:creationId xmlns:a16="http://schemas.microsoft.com/office/drawing/2014/main" id="{23181BD9-C2D1-5E4C-A8EE-29F5422B9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 name="Freeform 101">
              <a:extLst>
                <a:ext uri="{FF2B5EF4-FFF2-40B4-BE49-F238E27FC236}">
                  <a16:creationId xmlns:a16="http://schemas.microsoft.com/office/drawing/2014/main" id="{2BA7DD97-C4EE-0C4B-B331-0E1CF367ECAB}"/>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custDataLst>
      <p:tags r:id="rId1"/>
    </p:custDataLst>
    <p:extLst>
      <p:ext uri="{BB962C8B-B14F-4D97-AF65-F5344CB8AC3E}">
        <p14:creationId xmlns:p14="http://schemas.microsoft.com/office/powerpoint/2010/main" val="4052617003"/>
      </p:ext>
    </p:extLst>
  </p:cSld>
  <p:clrMapOvr>
    <a:masterClrMapping/>
  </p:clrMapOvr>
  <mc:AlternateContent xmlns:mc="http://schemas.openxmlformats.org/markup-compatibility/2006" xmlns:p14="http://schemas.microsoft.com/office/powerpoint/2010/main">
    <mc:Choice Requires="p14">
      <p:transition spd="slow" p14:dur="2000" advTm="15722"/>
    </mc:Choice>
    <mc:Fallback xmlns="">
      <p:transition spd="slow" advTm="157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2">
                                            <p:txEl>
                                              <p:pRg st="1" end="1"/>
                                            </p:txEl>
                                          </p:spTgt>
                                        </p:tgtEl>
                                        <p:attrNameLst>
                                          <p:attrName>style.visibility</p:attrName>
                                        </p:attrNameLst>
                                      </p:cBhvr>
                                      <p:to>
                                        <p:strVal val="visible"/>
                                      </p:to>
                                    </p:set>
                                    <p:animEffect transition="in" filter="dissolve">
                                      <p:cBhvr>
                                        <p:cTn id="7" dur="500"/>
                                        <p:tgtEl>
                                          <p:spTgt spid="62">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Socket programming </a:t>
            </a:r>
          </a:p>
        </p:txBody>
      </p:sp>
      <p:sp>
        <p:nvSpPr>
          <p:cNvPr id="58" name="Rectangle 3">
            <a:extLst>
              <a:ext uri="{FF2B5EF4-FFF2-40B4-BE49-F238E27FC236}">
                <a16:creationId xmlns:a16="http://schemas.microsoft.com/office/drawing/2014/main" id="{616F4545-210A-A74D-A31A-E4339596B317}"/>
              </a:ext>
            </a:extLst>
          </p:cNvPr>
          <p:cNvSpPr>
            <a:spLocks noGrp="1" noChangeArrowheads="1"/>
          </p:cNvSpPr>
          <p:nvPr>
            <p:ph idx="1"/>
          </p:nvPr>
        </p:nvSpPr>
        <p:spPr>
          <a:xfrm>
            <a:off x="838199" y="1513591"/>
            <a:ext cx="10798277" cy="1742641"/>
          </a:xfrm>
        </p:spPr>
        <p:txBody>
          <a:bodyPr>
            <a:normAutofit/>
          </a:bodyPr>
          <a:lstStyle/>
          <a:p>
            <a:pPr marL="342900" lvl="1" indent="-342900">
              <a:buSzPct val="65000"/>
              <a:buFont typeface="Wingdings" pitchFamily="2" charset="2"/>
              <a:buNone/>
            </a:pPr>
            <a:r>
              <a:rPr lang="en-US" altLang="en-US" sz="3200">
                <a:solidFill>
                  <a:srgbClr val="22228B"/>
                </a:solidFill>
                <a:ea typeface="ＭＳ Ｐゴシック" panose="020B0600070205080204" pitchFamily="34" charset="-128"/>
              </a:rPr>
              <a:t>Two socket types for two transport services:</a:t>
            </a:r>
          </a:p>
          <a:p>
            <a:pPr marL="631825" lvl="1" indent="-457200">
              <a:buSzPct val="100000"/>
              <a:buFont typeface="Wingdings" pitchFamily="2" charset="2"/>
              <a:buChar char="§"/>
            </a:pPr>
            <a:r>
              <a:rPr lang="en-US" altLang="en-US" sz="3200" i="1">
                <a:solidFill>
                  <a:srgbClr val="CC0000"/>
                </a:solidFill>
                <a:ea typeface="ＭＳ Ｐゴシック" panose="020B0600070205080204" pitchFamily="34" charset="-128"/>
              </a:rPr>
              <a:t>UDP:</a:t>
            </a:r>
            <a:r>
              <a:rPr lang="en-US" altLang="en-US" sz="3200">
                <a:solidFill>
                  <a:srgbClr val="000000"/>
                </a:solidFill>
                <a:ea typeface="ＭＳ Ｐゴシック" panose="020B0600070205080204" pitchFamily="34" charset="-128"/>
              </a:rPr>
              <a:t> </a:t>
            </a:r>
            <a:r>
              <a:rPr lang="en-US" altLang="en-US" sz="3200">
                <a:ea typeface="ＭＳ Ｐゴシック" panose="020B0600070205080204" pitchFamily="34" charset="-128"/>
              </a:rPr>
              <a:t>unreliable datagram </a:t>
            </a:r>
          </a:p>
          <a:p>
            <a:pPr marL="631825" lvl="1" indent="-457200">
              <a:buSzPct val="100000"/>
              <a:buFont typeface="Wingdings" pitchFamily="2" charset="2"/>
              <a:buChar char="§"/>
            </a:pPr>
            <a:r>
              <a:rPr lang="en-US" altLang="en-US" sz="3200" i="1">
                <a:solidFill>
                  <a:srgbClr val="CC0000"/>
                </a:solidFill>
                <a:ea typeface="ＭＳ Ｐゴシック" panose="020B0600070205080204" pitchFamily="34" charset="-128"/>
              </a:rPr>
              <a:t>TCP:</a:t>
            </a:r>
            <a:r>
              <a:rPr lang="en-US" altLang="en-US" sz="3200">
                <a:ea typeface="ＭＳ Ｐゴシック" panose="020B0600070205080204" pitchFamily="34" charset="-128"/>
              </a:rPr>
              <a:t> reliable, byte stream-oriented</a:t>
            </a:r>
            <a:endParaRPr lang="en-US" altLang="en-US">
              <a:latin typeface="Gill Sans MT" panose="020B0502020104020203" pitchFamily="34" charset="77"/>
              <a:ea typeface="ＭＳ Ｐゴシック" panose="020B0600070205080204" pitchFamily="34" charset="-128"/>
            </a:endParaRPr>
          </a:p>
        </p:txBody>
      </p:sp>
      <p:sp>
        <p:nvSpPr>
          <p:cNvPr id="59" name="Rectangle 3">
            <a:extLst>
              <a:ext uri="{FF2B5EF4-FFF2-40B4-BE49-F238E27FC236}">
                <a16:creationId xmlns:a16="http://schemas.microsoft.com/office/drawing/2014/main" id="{E8FBE9BD-5125-8341-AC98-0DB0D8C28ED1}"/>
              </a:ext>
            </a:extLst>
          </p:cNvPr>
          <p:cNvSpPr txBox="1">
            <a:spLocks noChangeArrowheads="1"/>
          </p:cNvSpPr>
          <p:nvPr/>
        </p:nvSpPr>
        <p:spPr bwMode="auto">
          <a:xfrm>
            <a:off x="878760" y="3291529"/>
            <a:ext cx="10798277" cy="3481388"/>
          </a:xfrm>
          <a:prstGeom prst="rect">
            <a:avLst/>
          </a:prstGeom>
          <a:noFill/>
          <a:ln w="9525">
            <a:noFill/>
            <a:miter lim="800000"/>
            <a:headEnd/>
            <a:tailEnd/>
          </a:ln>
        </p:spPr>
        <p:txBody>
          <a:bodyPr/>
          <a:lstStyle/>
          <a:p>
            <a:pPr marL="342900" marR="0" lvl="1" indent="-342900" algn="l" defTabSz="914400" rtl="0" eaLnBrk="1" fontAlgn="auto" latinLnBrk="0" hangingPunct="1">
              <a:lnSpc>
                <a:spcPct val="85000"/>
              </a:lnSpc>
              <a:spcBef>
                <a:spcPts val="0"/>
              </a:spcBef>
              <a:spcAft>
                <a:spcPts val="0"/>
              </a:spcAft>
              <a:buClr>
                <a:srgbClr val="000099"/>
              </a:buClr>
              <a:buSzPct val="65000"/>
              <a:buFont typeface="Wingdings" pitchFamily="2" charset="2"/>
              <a:buNone/>
              <a:tabLst/>
              <a:defRPr/>
            </a:pPr>
            <a:r>
              <a:rPr kumimoji="0" lang="en-US" sz="3200" b="0" i="0" u="none" strike="noStrike" kern="0" cap="none" spc="0" normalizeH="0" baseline="0" noProof="0" dirty="0">
                <a:ln>
                  <a:noFill/>
                </a:ln>
                <a:solidFill>
                  <a:srgbClr val="0000A3"/>
                </a:solidFill>
                <a:effectLst/>
                <a:uLnTx/>
                <a:uFillTx/>
                <a:latin typeface="Calibri" panose="020F0502020204030204"/>
                <a:ea typeface="ＭＳ Ｐゴシック" charset="0"/>
                <a:cs typeface="+mn-cs"/>
              </a:rPr>
              <a:t>Application Example:</a:t>
            </a:r>
          </a:p>
          <a:p>
            <a:pPr marL="514350" marR="0" lvl="0" indent="-287338" algn="l" defTabSz="914400" rtl="0" eaLnBrk="1" fontAlgn="auto" latinLnBrk="0" hangingPunct="1">
              <a:lnSpc>
                <a:spcPct val="100000"/>
              </a:lnSpc>
              <a:spcBef>
                <a:spcPts val="0"/>
              </a:spcBef>
              <a:spcAft>
                <a:spcPts val="0"/>
              </a:spcAft>
              <a:buClr>
                <a:srgbClr val="000099"/>
              </a:buClr>
              <a:buSzPct val="65000"/>
              <a:buFont typeface="+mj-lt"/>
              <a:buAutoNum type="arabi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ＭＳ Ｐゴシック" charset="0"/>
              </a:rPr>
              <a:t>client reads a line of characters (data) from its keyboard and sends data to server</a:t>
            </a:r>
          </a:p>
          <a:p>
            <a:pPr marL="514350" marR="0" lvl="0" indent="-287338" algn="l" defTabSz="914400" rtl="0" eaLnBrk="1" fontAlgn="auto" latinLnBrk="0" hangingPunct="1">
              <a:lnSpc>
                <a:spcPct val="100000"/>
              </a:lnSpc>
              <a:spcBef>
                <a:spcPts val="0"/>
              </a:spcBef>
              <a:spcAft>
                <a:spcPts val="0"/>
              </a:spcAft>
              <a:buClr>
                <a:srgbClr val="000099"/>
              </a:buClr>
              <a:buSzPct val="65000"/>
              <a:buFont typeface="+mj-lt"/>
              <a:buAutoNum type="arabi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ＭＳ Ｐゴシック" charset="0"/>
              </a:rPr>
              <a:t>server receives the data and converts characters to uppercase</a:t>
            </a:r>
          </a:p>
          <a:p>
            <a:pPr marL="514350" marR="0" lvl="0" indent="-287338" algn="l" defTabSz="914400" rtl="0" eaLnBrk="1" fontAlgn="auto" latinLnBrk="0" hangingPunct="1">
              <a:lnSpc>
                <a:spcPct val="100000"/>
              </a:lnSpc>
              <a:spcBef>
                <a:spcPts val="0"/>
              </a:spcBef>
              <a:spcAft>
                <a:spcPts val="0"/>
              </a:spcAft>
              <a:buClr>
                <a:srgbClr val="000099"/>
              </a:buClr>
              <a:buSzPct val="65000"/>
              <a:buFont typeface="+mj-lt"/>
              <a:buAutoNum type="arabi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ＭＳ Ｐゴシック" charset="0"/>
              </a:rPr>
              <a:t>server sends modified data to client</a:t>
            </a:r>
          </a:p>
          <a:p>
            <a:pPr marL="514350" marR="0" lvl="0" indent="-287338" algn="l" defTabSz="914400" rtl="0" eaLnBrk="1" fontAlgn="auto" latinLnBrk="0" hangingPunct="1">
              <a:lnSpc>
                <a:spcPct val="100000"/>
              </a:lnSpc>
              <a:spcBef>
                <a:spcPts val="0"/>
              </a:spcBef>
              <a:spcAft>
                <a:spcPts val="0"/>
              </a:spcAft>
              <a:buClr>
                <a:srgbClr val="000099"/>
              </a:buClr>
              <a:buSzPct val="65000"/>
              <a:buFont typeface="+mj-lt"/>
              <a:buAutoNum type="arabicPeriod"/>
              <a:tabLst/>
              <a:defRPr/>
            </a:pPr>
            <a:r>
              <a:rPr kumimoji="0" lang="en-US" sz="2800" b="0" i="0" u="none" strike="noStrike" kern="0" cap="none" spc="0" normalizeH="0" baseline="0" noProof="0" dirty="0">
                <a:ln>
                  <a:noFill/>
                </a:ln>
                <a:solidFill>
                  <a:prstClr val="black"/>
                </a:solidFill>
                <a:effectLst/>
                <a:uLnTx/>
                <a:uFillTx/>
                <a:latin typeface="Calibri" panose="020F0502020204030204"/>
                <a:ea typeface="+mn-ea"/>
                <a:cs typeface="ＭＳ Ｐゴシック" charset="0"/>
              </a:rPr>
              <a:t>client receives modified data and displays line on its screen</a:t>
            </a:r>
          </a:p>
        </p:txBody>
      </p:sp>
    </p:spTree>
    <p:custDataLst>
      <p:tags r:id="rId1"/>
    </p:custDataLst>
    <p:extLst>
      <p:ext uri="{BB962C8B-B14F-4D97-AF65-F5344CB8AC3E}">
        <p14:creationId xmlns:p14="http://schemas.microsoft.com/office/powerpoint/2010/main" val="3762298317"/>
      </p:ext>
    </p:extLst>
  </p:cSld>
  <p:clrMapOvr>
    <a:masterClrMapping/>
  </p:clrMapOvr>
  <mc:AlternateContent xmlns:mc="http://schemas.openxmlformats.org/markup-compatibility/2006" xmlns:p14="http://schemas.microsoft.com/office/powerpoint/2010/main">
    <mc:Choice Requires="p14">
      <p:transition spd="slow" p14:dur="2000" advTm="89493"/>
    </mc:Choice>
    <mc:Fallback xmlns="">
      <p:transition spd="slow" advTm="894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animEffect transition="in" filter="dissolve">
                                      <p:cBhvr>
                                        <p:cTn id="7" dur="500"/>
                                        <p:tgtEl>
                                          <p:spTgt spid="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
                                            <p:txEl>
                                              <p:pRg st="1" end="1"/>
                                            </p:txEl>
                                          </p:spTgt>
                                        </p:tgtEl>
                                        <p:attrNameLst>
                                          <p:attrName>style.visibility</p:attrName>
                                        </p:attrNameLst>
                                      </p:cBhvr>
                                      <p:to>
                                        <p:strVal val="visible"/>
                                      </p:to>
                                    </p:set>
                                    <p:animEffect transition="in" filter="dissolve">
                                      <p:cBhvr>
                                        <p:cTn id="12" dur="500"/>
                                        <p:tgtEl>
                                          <p:spTgt spid="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
                                            <p:txEl>
                                              <p:pRg st="2" end="2"/>
                                            </p:txEl>
                                          </p:spTgt>
                                        </p:tgtEl>
                                        <p:attrNameLst>
                                          <p:attrName>style.visibility</p:attrName>
                                        </p:attrNameLst>
                                      </p:cBhvr>
                                      <p:to>
                                        <p:strVal val="visible"/>
                                      </p:to>
                                    </p:set>
                                    <p:animEffect transition="in" filter="dissolve">
                                      <p:cBhvr>
                                        <p:cTn id="17" dur="500"/>
                                        <p:tgtEl>
                                          <p:spTgt spid="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
                                            <p:txEl>
                                              <p:pRg st="3" end="3"/>
                                            </p:txEl>
                                          </p:spTgt>
                                        </p:tgtEl>
                                        <p:attrNameLst>
                                          <p:attrName>style.visibility</p:attrName>
                                        </p:attrNameLst>
                                      </p:cBhvr>
                                      <p:to>
                                        <p:strVal val="visible"/>
                                      </p:to>
                                    </p:set>
                                    <p:animEffect transition="in" filter="dissolve">
                                      <p:cBhvr>
                                        <p:cTn id="22" dur="500"/>
                                        <p:tgtEl>
                                          <p:spTgt spid="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
                                            <p:txEl>
                                              <p:pRg st="4" end="4"/>
                                            </p:txEl>
                                          </p:spTgt>
                                        </p:tgtEl>
                                        <p:attrNameLst>
                                          <p:attrName>style.visibility</p:attrName>
                                        </p:attrNameLst>
                                      </p:cBhvr>
                                      <p:to>
                                        <p:strVal val="visible"/>
                                      </p:to>
                                    </p:set>
                                    <p:animEffect transition="in" filter="dissolve">
                                      <p:cBhvr>
                                        <p:cTn id="27" dur="500"/>
                                        <p:tgtEl>
                                          <p:spTgt spid="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804333" y="333288"/>
            <a:ext cx="10515600" cy="894622"/>
          </a:xfrm>
        </p:spPr>
        <p:txBody>
          <a:bodyPr>
            <a:normAutofit/>
          </a:bodyPr>
          <a:lstStyle/>
          <a:p>
            <a:r>
              <a:rPr lang="en-US" altLang="en-US" sz="4400">
                <a:ea typeface="ＭＳ Ｐゴシック" panose="020B0600070205080204" pitchFamily="34" charset="-128"/>
              </a:rPr>
              <a:t>Socket programming with UDP </a:t>
            </a:r>
          </a:p>
        </p:txBody>
      </p:sp>
      <p:sp>
        <p:nvSpPr>
          <p:cNvPr id="8" name="Rectangle 3">
            <a:extLst>
              <a:ext uri="{FF2B5EF4-FFF2-40B4-BE49-F238E27FC236}">
                <a16:creationId xmlns:a16="http://schemas.microsoft.com/office/drawing/2014/main" id="{6CF53D30-07DA-0041-8212-FA74FE4546A8}"/>
              </a:ext>
            </a:extLst>
          </p:cNvPr>
          <p:cNvSpPr>
            <a:spLocks noGrp="1" noChangeArrowheads="1"/>
          </p:cNvSpPr>
          <p:nvPr>
            <p:ph sz="half" idx="1"/>
          </p:nvPr>
        </p:nvSpPr>
        <p:spPr>
          <a:xfrm>
            <a:off x="714803" y="1318820"/>
            <a:ext cx="6363331" cy="4853335"/>
          </a:xfrm>
        </p:spPr>
        <p:txBody>
          <a:bodyPr>
            <a:normAutofit/>
          </a:bodyPr>
          <a:lstStyle/>
          <a:p>
            <a:pPr>
              <a:buFont typeface="Wingdings" pitchFamily="2" charset="2"/>
              <a:buNone/>
            </a:pPr>
            <a:r>
              <a:rPr lang="en-US" altLang="en-US" sz="3200">
                <a:solidFill>
                  <a:srgbClr val="CC0000"/>
                </a:solidFill>
                <a:ea typeface="ＭＳ Ｐゴシック" panose="020B0600070205080204" pitchFamily="34" charset="-128"/>
              </a:rPr>
              <a:t>UDP: </a:t>
            </a:r>
            <a:r>
              <a:rPr lang="en-US" altLang="en-US" sz="3200">
                <a:solidFill>
                  <a:srgbClr val="0000A3"/>
                </a:solidFill>
                <a:ea typeface="ＭＳ Ｐゴシック" panose="020B0600070205080204" pitchFamily="34" charset="-128"/>
              </a:rPr>
              <a:t>no “</a:t>
            </a:r>
            <a:r>
              <a:rPr lang="en-US" altLang="ja-JP" sz="3200">
                <a:solidFill>
                  <a:srgbClr val="0000A3"/>
                </a:solidFill>
                <a:ea typeface="ＭＳ Ｐゴシック" panose="020B0600070205080204" pitchFamily="34" charset="-128"/>
              </a:rPr>
              <a:t>connection” between client and server:</a:t>
            </a:r>
          </a:p>
          <a:p>
            <a:pPr marL="466725" indent="-292100">
              <a:spcBef>
                <a:spcPts val="400"/>
              </a:spcBef>
            </a:pPr>
            <a:r>
              <a:rPr lang="en-US" altLang="en-US">
                <a:ea typeface="ＭＳ Ｐゴシック" panose="020B0600070205080204" pitchFamily="34" charset="-128"/>
              </a:rPr>
              <a:t>no handshaking before sending data</a:t>
            </a:r>
          </a:p>
          <a:p>
            <a:pPr marL="466725" indent="-292100">
              <a:spcBef>
                <a:spcPts val="400"/>
              </a:spcBef>
            </a:pPr>
            <a:r>
              <a:rPr lang="en-US" altLang="en-US">
                <a:ea typeface="ＭＳ Ｐゴシック" panose="020B0600070205080204" pitchFamily="34" charset="-128"/>
              </a:rPr>
              <a:t>sender attaches IP destination address and port # to each packet</a:t>
            </a:r>
          </a:p>
          <a:p>
            <a:pPr marL="466725" indent="-292100">
              <a:spcBef>
                <a:spcPts val="400"/>
              </a:spcBef>
            </a:pPr>
            <a:r>
              <a:rPr lang="en-US" altLang="en-US">
                <a:ea typeface="ＭＳ Ｐゴシック" panose="020B0600070205080204" pitchFamily="34" charset="-128"/>
              </a:rPr>
              <a:t>receiver extracts sender IP address and port# from received packet</a:t>
            </a: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a:p>
            <a:pPr>
              <a:spcBef>
                <a:spcPct val="50000"/>
              </a:spcBef>
              <a:buFont typeface="Wingdings" pitchFamily="2" charset="2"/>
              <a:buNone/>
            </a:pPr>
            <a:endParaRPr lang="en-US" altLang="en-US">
              <a:solidFill>
                <a:srgbClr val="CC0000"/>
              </a:solidFill>
              <a:ea typeface="ＭＳ Ｐゴシック" panose="020B0600070205080204" pitchFamily="34" charset="-128"/>
            </a:endParaRPr>
          </a:p>
        </p:txBody>
      </p:sp>
      <p:sp>
        <p:nvSpPr>
          <p:cNvPr id="6" name="Rectangle 3">
            <a:extLst>
              <a:ext uri="{FF2B5EF4-FFF2-40B4-BE49-F238E27FC236}">
                <a16:creationId xmlns:a16="http://schemas.microsoft.com/office/drawing/2014/main" id="{D0E341AE-C6C9-1C45-BF8F-D552077CBC01}"/>
              </a:ext>
            </a:extLst>
          </p:cNvPr>
          <p:cNvSpPr txBox="1">
            <a:spLocks noChangeArrowheads="1"/>
          </p:cNvSpPr>
          <p:nvPr/>
        </p:nvSpPr>
        <p:spPr>
          <a:xfrm>
            <a:off x="680936" y="4553087"/>
            <a:ext cx="10352496" cy="2177498"/>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UDP: </a:t>
            </a:r>
            <a:r>
              <a:rPr kumimoji="0" lang="en-US" altLang="en-US" sz="3200" b="0" i="0" u="none" strike="noStrike" kern="1200" cap="none" spc="0" normalizeH="0" baseline="0" noProof="0" dirty="0">
                <a:ln>
                  <a:noFill/>
                </a:ln>
                <a:solidFill>
                  <a:srgbClr val="0000A3"/>
                </a:solidFill>
                <a:effectLst/>
                <a:uLnTx/>
                <a:uFillTx/>
                <a:latin typeface="Calibri" panose="020F0502020204030204"/>
                <a:ea typeface="ＭＳ Ｐゴシック" panose="020B0600070205080204" pitchFamily="34" charset="-128"/>
                <a:cs typeface="+mn-cs"/>
              </a:rPr>
              <a:t>transmitted data may be lost or received out-of-order</a:t>
            </a: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Application viewpoint:</a:t>
            </a:r>
          </a:p>
          <a:p>
            <a:pPr marL="466725" marR="0" lvl="0" indent="-292100" algn="l" defTabSz="914400" rtl="0" eaLnBrk="1" fontAlgn="auto" latinLnBrk="0" hangingPunct="1">
              <a:lnSpc>
                <a:spcPct val="100000"/>
              </a:lnSpc>
              <a:spcBef>
                <a:spcPct val="0"/>
              </a:spcBef>
              <a:spcAft>
                <a:spcPts val="0"/>
              </a:spcAft>
              <a:buClr>
                <a:srgbClr val="010086"/>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UDP provides </a:t>
            </a:r>
            <a:r>
              <a:rPr kumimoji="0" lang="en-US" altLang="en-US" sz="2800" b="0" i="1"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unreliable</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transfer of groups of bytes (“</a:t>
            </a:r>
            <a:r>
              <a:rPr kumimoji="0" lang="en-US" altLang="ja-JP"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datagrams”)  between client and server processes</a:t>
            </a: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ct val="50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p:txBody>
      </p:sp>
    </p:spTree>
    <p:custDataLst>
      <p:tags r:id="rId1"/>
    </p:custDataLst>
    <p:extLst>
      <p:ext uri="{BB962C8B-B14F-4D97-AF65-F5344CB8AC3E}">
        <p14:creationId xmlns:p14="http://schemas.microsoft.com/office/powerpoint/2010/main" val="498042814"/>
      </p:ext>
    </p:extLst>
  </p:cSld>
  <p:clrMapOvr>
    <a:masterClrMapping/>
  </p:clrMapOvr>
  <mc:AlternateContent xmlns:mc="http://schemas.openxmlformats.org/markup-compatibility/2006" xmlns:p14="http://schemas.microsoft.com/office/powerpoint/2010/main">
    <mc:Choice Requires="p14">
      <p:transition spd="slow" p14:dur="2000" advTm="131136"/>
    </mc:Choice>
    <mc:Fallback xmlns="">
      <p:transition spd="slow" advTm="1311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dissolv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dissolv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dissolve">
                                      <p:cBhvr>
                                        <p:cTn id="27" dur="500"/>
                                        <p:tgtEl>
                                          <p:spTgt spid="6">
                                            <p:txEl>
                                              <p:pRg st="1" end="1"/>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dissolv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noFill/>
        </p:spPr>
        <p:txBody>
          <a:bodyPr>
            <a:normAutofit/>
          </a:bodyPr>
          <a:lstStyle/>
          <a:p>
            <a:r>
              <a:rPr lang="en-US" altLang="en-US" sz="4400" dirty="0">
                <a:ea typeface="ＭＳ Ｐゴシック" panose="020B0600070205080204" pitchFamily="34" charset="-128"/>
              </a:rPr>
              <a:t>Client/server socket interaction: UDP</a:t>
            </a:r>
          </a:p>
        </p:txBody>
      </p:sp>
      <p:grpSp>
        <p:nvGrpSpPr>
          <p:cNvPr id="37" name="Group 4">
            <a:extLst>
              <a:ext uri="{FF2B5EF4-FFF2-40B4-BE49-F238E27FC236}">
                <a16:creationId xmlns:a16="http://schemas.microsoft.com/office/drawing/2014/main" id="{7F44DCB0-3AAB-534C-89CD-DB913DF09229}"/>
              </a:ext>
            </a:extLst>
          </p:cNvPr>
          <p:cNvGrpSpPr>
            <a:grpSpLocks/>
          </p:cNvGrpSpPr>
          <p:nvPr/>
        </p:nvGrpSpPr>
        <p:grpSpPr bwMode="auto">
          <a:xfrm>
            <a:off x="7971274" y="4140035"/>
            <a:ext cx="2211387" cy="2200275"/>
            <a:chOff x="3485" y="2494"/>
            <a:chExt cx="1393" cy="1386"/>
          </a:xfrm>
        </p:grpSpPr>
        <p:grpSp>
          <p:nvGrpSpPr>
            <p:cNvPr id="38" name="Group 5">
              <a:extLst>
                <a:ext uri="{FF2B5EF4-FFF2-40B4-BE49-F238E27FC236}">
                  <a16:creationId xmlns:a16="http://schemas.microsoft.com/office/drawing/2014/main" id="{702C97B7-DA60-0149-85AB-47F1FE0F7F57}"/>
                </a:ext>
              </a:extLst>
            </p:cNvPr>
            <p:cNvGrpSpPr>
              <a:grpSpLocks/>
            </p:cNvGrpSpPr>
            <p:nvPr/>
          </p:nvGrpSpPr>
          <p:grpSpPr bwMode="auto">
            <a:xfrm>
              <a:off x="3485" y="2964"/>
              <a:ext cx="1393" cy="916"/>
              <a:chOff x="3485" y="2964"/>
              <a:chExt cx="1393" cy="916"/>
            </a:xfrm>
          </p:grpSpPr>
          <p:sp>
            <p:nvSpPr>
              <p:cNvPr id="40" name="Text Box 6">
                <a:extLst>
                  <a:ext uri="{FF2B5EF4-FFF2-40B4-BE49-F238E27FC236}">
                    <a16:creationId xmlns:a16="http://schemas.microsoft.com/office/drawing/2014/main" id="{ACD138B3-6FD3-074F-B4D6-833745FCB1A1}"/>
                  </a:ext>
                </a:extLst>
              </p:cNvPr>
              <p:cNvSpPr txBox="1">
                <a:spLocks noChangeArrowheads="1"/>
              </p:cNvSpPr>
              <p:nvPr/>
            </p:nvSpPr>
            <p:spPr bwMode="auto">
              <a:xfrm>
                <a:off x="3509" y="3473"/>
                <a:ext cx="90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close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clientSocke</a:t>
                </a:r>
                <a:r>
                  <a:rPr kumimoji="0" lang="en-US" altLang="en-US" sz="1800"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a:t>
                </a:r>
                <a:endParaRPr kumimoji="0" lang="en-US" altLang="en-US" sz="18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1" name="Line 7">
                <a:extLst>
                  <a:ext uri="{FF2B5EF4-FFF2-40B4-BE49-F238E27FC236}">
                    <a16:creationId xmlns:a16="http://schemas.microsoft.com/office/drawing/2014/main" id="{4F1734AF-E8AC-FE4D-A9A8-4AF1B202B402}"/>
                  </a:ext>
                </a:extLst>
              </p:cNvPr>
              <p:cNvSpPr>
                <a:spLocks noChangeShapeType="1"/>
              </p:cNvSpPr>
              <p:nvPr/>
            </p:nvSpPr>
            <p:spPr bwMode="auto">
              <a:xfrm>
                <a:off x="3867" y="3335"/>
                <a:ext cx="0" cy="204"/>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 name="Text Box 8">
                <a:extLst>
                  <a:ext uri="{FF2B5EF4-FFF2-40B4-BE49-F238E27FC236}">
                    <a16:creationId xmlns:a16="http://schemas.microsoft.com/office/drawing/2014/main" id="{81054262-2955-D24D-A204-BF36CA6FD4E7}"/>
                  </a:ext>
                </a:extLst>
              </p:cNvPr>
              <p:cNvSpPr txBox="1">
                <a:spLocks noChangeArrowheads="1"/>
              </p:cNvSpPr>
              <p:nvPr/>
            </p:nvSpPr>
            <p:spPr bwMode="auto">
              <a:xfrm>
                <a:off x="3485" y="2964"/>
                <a:ext cx="139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read datagram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clientSocket</a:t>
                </a:r>
                <a:endParaRPr kumimoji="0" lang="en-US" altLang="en-US" sz="1800" b="0" i="0" u="none" strike="noStrike" kern="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grpSp>
        <p:sp>
          <p:nvSpPr>
            <p:cNvPr id="39" name="Line 9">
              <a:extLst>
                <a:ext uri="{FF2B5EF4-FFF2-40B4-BE49-F238E27FC236}">
                  <a16:creationId xmlns:a16="http://schemas.microsoft.com/office/drawing/2014/main" id="{FC178652-3FBA-1743-A65B-D82CC0E63C1B}"/>
                </a:ext>
              </a:extLst>
            </p:cNvPr>
            <p:cNvSpPr>
              <a:spLocks noChangeShapeType="1"/>
            </p:cNvSpPr>
            <p:nvPr/>
          </p:nvSpPr>
          <p:spPr bwMode="auto">
            <a:xfrm>
              <a:off x="3864" y="2494"/>
              <a:ext cx="0" cy="522"/>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45" name="Text Box 14">
            <a:extLst>
              <a:ext uri="{FF2B5EF4-FFF2-40B4-BE49-F238E27FC236}">
                <a16:creationId xmlns:a16="http://schemas.microsoft.com/office/drawing/2014/main" id="{9FDD06E3-D412-AA43-B8B8-10BB6577ED95}"/>
              </a:ext>
            </a:extLst>
          </p:cNvPr>
          <p:cNvSpPr txBox="1">
            <a:spLocks noChangeArrowheads="1"/>
          </p:cNvSpPr>
          <p:nvPr/>
        </p:nvSpPr>
        <p:spPr bwMode="auto">
          <a:xfrm>
            <a:off x="8128437" y="1480972"/>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pSp>
        <p:nvGrpSpPr>
          <p:cNvPr id="44" name="Group 11">
            <a:extLst>
              <a:ext uri="{FF2B5EF4-FFF2-40B4-BE49-F238E27FC236}">
                <a16:creationId xmlns:a16="http://schemas.microsoft.com/office/drawing/2014/main" id="{798733F7-216A-784C-9688-7517E2CC9831}"/>
              </a:ext>
            </a:extLst>
          </p:cNvPr>
          <p:cNvGrpSpPr>
            <a:grpSpLocks/>
          </p:cNvGrpSpPr>
          <p:nvPr/>
        </p:nvGrpSpPr>
        <p:grpSpPr bwMode="auto">
          <a:xfrm>
            <a:off x="7853799" y="2115972"/>
            <a:ext cx="3635376" cy="971550"/>
            <a:chOff x="3241" y="1750"/>
            <a:chExt cx="2290" cy="612"/>
          </a:xfrm>
        </p:grpSpPr>
        <p:sp>
          <p:nvSpPr>
            <p:cNvPr id="49" name="Text Box 12">
              <a:extLst>
                <a:ext uri="{FF2B5EF4-FFF2-40B4-BE49-F238E27FC236}">
                  <a16:creationId xmlns:a16="http://schemas.microsoft.com/office/drawing/2014/main" id="{4BB2271A-4FFC-8048-A612-7E12F9F50E74}"/>
                </a:ext>
              </a:extLst>
            </p:cNvPr>
            <p:cNvSpPr txBox="1">
              <a:spLocks noChangeArrowheads="1"/>
            </p:cNvSpPr>
            <p:nvPr/>
          </p:nvSpPr>
          <p:spPr bwMode="auto">
            <a:xfrm>
              <a:off x="3241" y="1750"/>
              <a:ext cx="1021"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create socket: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0" name="Text Box 13">
              <a:extLst>
                <a:ext uri="{FF2B5EF4-FFF2-40B4-BE49-F238E27FC236}">
                  <a16:creationId xmlns:a16="http://schemas.microsoft.com/office/drawing/2014/main" id="{277D84D0-CE11-2846-B401-8AB4D0BF51EF}"/>
                </a:ext>
              </a:extLst>
            </p:cNvPr>
            <p:cNvSpPr txBox="1">
              <a:spLocks noChangeArrowheads="1"/>
            </p:cNvSpPr>
            <p:nvPr/>
          </p:nvSpPr>
          <p:spPr bwMode="auto">
            <a:xfrm>
              <a:off x="3241" y="1944"/>
              <a:ext cx="2290"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ts val="2000"/>
                </a:lnSpc>
                <a:spcBef>
                  <a:spcPct val="20000"/>
                </a:spcBef>
                <a:spcAft>
                  <a:spcPct val="0"/>
                </a:spcAft>
                <a:buClr>
                  <a:srgbClr val="3333CC"/>
                </a:buClr>
                <a:buSzPct val="85000"/>
                <a:buFont typeface="ZapfDingbats" charset="2"/>
                <a:buNone/>
                <a:tabLst/>
                <a:defRPr/>
              </a:pPr>
              <a:r>
                <a:rPr kumimoji="0" lang="en-US" altLang="en-US" sz="1800" b="0" i="0" u="none" strike="noStrike" kern="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clientSocket</a:t>
              </a:r>
              <a:r>
                <a:rPr kumimoji="0" lang="en-US" altLang="en-US" sz="1800" b="0" i="0" u="none" strike="noStrike" kern="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ts val="2000"/>
                </a:lnSpc>
                <a:spcBef>
                  <a:spcPct val="20000"/>
                </a:spcBef>
                <a:spcAft>
                  <a:spcPct val="0"/>
                </a:spcAft>
                <a:buClr>
                  <a:srgbClr val="3333CC"/>
                </a:buClr>
                <a:buSzPct val="85000"/>
                <a:buFont typeface="ZapfDingbats" charset="2"/>
                <a:buNone/>
                <a:tabLst/>
                <a:defRPr/>
              </a:pPr>
              <a:r>
                <a:rPr kumimoji="0" lang="en-US" altLang="en-US" sz="1800" b="0" i="0" u="none" strike="noStrike" kern="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socket(AF_INET,SOCK_DGRAM)</a:t>
              </a:r>
              <a:endParaRPr kumimoji="0" lang="en-US" altLang="en-US" sz="1800" b="0" i="0" u="none" strike="noStrike" kern="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grpSp>
      <p:sp>
        <p:nvSpPr>
          <p:cNvPr id="46" name="Text Box 15">
            <a:extLst>
              <a:ext uri="{FF2B5EF4-FFF2-40B4-BE49-F238E27FC236}">
                <a16:creationId xmlns:a16="http://schemas.microsoft.com/office/drawing/2014/main" id="{97D964F3-BC0D-9344-837B-2B0BF990E4A5}"/>
              </a:ext>
            </a:extLst>
          </p:cNvPr>
          <p:cNvSpPr txBox="1">
            <a:spLocks noChangeArrowheads="1"/>
          </p:cNvSpPr>
          <p:nvPr/>
        </p:nvSpPr>
        <p:spPr bwMode="auto">
          <a:xfrm>
            <a:off x="7841099" y="3247860"/>
            <a:ext cx="4198939"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Create datagram with </a:t>
            </a:r>
            <a:r>
              <a:rPr kumimoji="0" lang="en-US" altLang="en-US" sz="18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serverIP</a:t>
            </a: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address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And port=x; send datagram via</a:t>
            </a:r>
            <a:br>
              <a:rPr kumimoji="0" lang="en-US" altLang="en-US" sz="1800" b="0" i="0" u="none" strike="noStrike" kern="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clientSocket</a:t>
            </a:r>
            <a:endParaRPr kumimoji="0" lang="en-US" altLang="en-US" sz="1800" b="0" i="0" u="none" strike="noStrike" kern="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47" name="Line 16">
            <a:extLst>
              <a:ext uri="{FF2B5EF4-FFF2-40B4-BE49-F238E27FC236}">
                <a16:creationId xmlns:a16="http://schemas.microsoft.com/office/drawing/2014/main" id="{7EC03F56-353B-7E42-A0A2-334C1287EAFA}"/>
              </a:ext>
            </a:extLst>
          </p:cNvPr>
          <p:cNvSpPr>
            <a:spLocks noChangeShapeType="1"/>
          </p:cNvSpPr>
          <p:nvPr/>
        </p:nvSpPr>
        <p:spPr bwMode="auto">
          <a:xfrm>
            <a:off x="8538012" y="3052597"/>
            <a:ext cx="0" cy="32385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 name="Line 17">
            <a:extLst>
              <a:ext uri="{FF2B5EF4-FFF2-40B4-BE49-F238E27FC236}">
                <a16:creationId xmlns:a16="http://schemas.microsoft.com/office/drawing/2014/main" id="{40634A1C-2FFB-FC4C-80CE-D90FD19221DF}"/>
              </a:ext>
            </a:extLst>
          </p:cNvPr>
          <p:cNvSpPr>
            <a:spLocks noChangeShapeType="1"/>
          </p:cNvSpPr>
          <p:nvPr/>
        </p:nvSpPr>
        <p:spPr bwMode="auto">
          <a:xfrm flipH="1">
            <a:off x="5461436" y="3652672"/>
            <a:ext cx="2409826" cy="4000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 name="Text Box 18">
            <a:extLst>
              <a:ext uri="{FF2B5EF4-FFF2-40B4-BE49-F238E27FC236}">
                <a16:creationId xmlns:a16="http://schemas.microsoft.com/office/drawing/2014/main" id="{C819A4BA-113E-964D-96AD-ED683094AA75}"/>
              </a:ext>
            </a:extLst>
          </p:cNvPr>
          <p:cNvSpPr txBox="1">
            <a:spLocks noChangeArrowheads="1"/>
          </p:cNvSpPr>
          <p:nvPr/>
        </p:nvSpPr>
        <p:spPr bwMode="auto">
          <a:xfrm>
            <a:off x="3281799" y="2335047"/>
            <a:ext cx="246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create socket, port= x:</a:t>
            </a:r>
            <a:endParaRPr kumimoji="0"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2" name="Text Box 19">
            <a:extLst>
              <a:ext uri="{FF2B5EF4-FFF2-40B4-BE49-F238E27FC236}">
                <a16:creationId xmlns:a16="http://schemas.microsoft.com/office/drawing/2014/main" id="{E75AC30B-2B60-9B49-9BC6-1121B1556EA2}"/>
              </a:ext>
            </a:extLst>
          </p:cNvPr>
          <p:cNvSpPr txBox="1">
            <a:spLocks noChangeArrowheads="1"/>
          </p:cNvSpPr>
          <p:nvPr/>
        </p:nvSpPr>
        <p:spPr bwMode="auto">
          <a:xfrm>
            <a:off x="3294499" y="2630322"/>
            <a:ext cx="36353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ts val="2000"/>
              </a:lnSpc>
              <a:spcBef>
                <a:spcPct val="20000"/>
              </a:spcBef>
              <a:spcAft>
                <a:spcPct val="0"/>
              </a:spcAft>
              <a:buClr>
                <a:srgbClr val="3333CC"/>
              </a:buClr>
              <a:buSzPct val="85000"/>
              <a:buFont typeface="ZapfDingbats" charset="2"/>
              <a:buNone/>
              <a:tabLst/>
              <a:defRPr/>
            </a:pPr>
            <a:r>
              <a:rPr kumimoji="0" lang="en-US" altLang="en-US" sz="1800" b="0" i="0" u="none" strike="noStrike" kern="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serverSocket</a:t>
            </a:r>
            <a:r>
              <a:rPr kumimoji="0" lang="en-US" altLang="en-US" sz="1800" b="0" i="0" u="none" strike="noStrike" kern="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ts val="2000"/>
              </a:lnSpc>
              <a:spcBef>
                <a:spcPct val="20000"/>
              </a:spcBef>
              <a:spcAft>
                <a:spcPct val="0"/>
              </a:spcAft>
              <a:buClr>
                <a:srgbClr val="3333CC"/>
              </a:buClr>
              <a:buSzPct val="85000"/>
              <a:buFont typeface="ZapfDingbats" charset="2"/>
              <a:buNone/>
              <a:tabLst/>
              <a:defRPr/>
            </a:pPr>
            <a:r>
              <a:rPr kumimoji="0" lang="en-US" altLang="en-US" sz="1800" b="0" i="0" u="none" strike="noStrike" kern="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socket(AF_INET,SOCK_DGRAM)</a:t>
            </a:r>
            <a:endParaRPr kumimoji="0" lang="en-US" altLang="en-US" sz="1800" b="0" i="0" u="none" strike="noStrike" kern="0" cap="none" spc="0" normalizeH="0" baseline="0" noProof="0" dirty="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grpSp>
        <p:nvGrpSpPr>
          <p:cNvPr id="53" name="Group 20">
            <a:extLst>
              <a:ext uri="{FF2B5EF4-FFF2-40B4-BE49-F238E27FC236}">
                <a16:creationId xmlns:a16="http://schemas.microsoft.com/office/drawing/2014/main" id="{105B53F6-4E11-9B4F-83AD-A12D7B45002E}"/>
              </a:ext>
            </a:extLst>
          </p:cNvPr>
          <p:cNvGrpSpPr>
            <a:grpSpLocks/>
          </p:cNvGrpSpPr>
          <p:nvPr/>
        </p:nvGrpSpPr>
        <p:grpSpPr bwMode="auto">
          <a:xfrm>
            <a:off x="3307199" y="3293897"/>
            <a:ext cx="2211387" cy="1109663"/>
            <a:chOff x="589" y="1982"/>
            <a:chExt cx="1393" cy="699"/>
          </a:xfrm>
        </p:grpSpPr>
        <p:sp>
          <p:nvSpPr>
            <p:cNvPr id="54" name="Line 21">
              <a:extLst>
                <a:ext uri="{FF2B5EF4-FFF2-40B4-BE49-F238E27FC236}">
                  <a16:creationId xmlns:a16="http://schemas.microsoft.com/office/drawing/2014/main" id="{2DB889B3-B55C-E94B-B323-72AECF179D85}"/>
                </a:ext>
              </a:extLst>
            </p:cNvPr>
            <p:cNvSpPr>
              <a:spLocks noChangeShapeType="1"/>
            </p:cNvSpPr>
            <p:nvPr/>
          </p:nvSpPr>
          <p:spPr bwMode="auto">
            <a:xfrm>
              <a:off x="1276" y="1982"/>
              <a:ext cx="0" cy="366"/>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 name="Text Box 22">
              <a:extLst>
                <a:ext uri="{FF2B5EF4-FFF2-40B4-BE49-F238E27FC236}">
                  <a16:creationId xmlns:a16="http://schemas.microsoft.com/office/drawing/2014/main" id="{9FE4B9D3-FE8A-7E4C-8E08-01C28E81023D}"/>
                </a:ext>
              </a:extLst>
            </p:cNvPr>
            <p:cNvSpPr txBox="1">
              <a:spLocks noChangeArrowheads="1"/>
            </p:cNvSpPr>
            <p:nvPr/>
          </p:nvSpPr>
          <p:spPr bwMode="auto">
            <a:xfrm>
              <a:off x="589" y="2274"/>
              <a:ext cx="139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read datagram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serverSocke</a:t>
              </a:r>
              <a:r>
                <a:rPr kumimoji="0" lang="en-US" altLang="en-US" sz="1800"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a:t>
              </a:r>
              <a:endParaRPr kumimoji="0" lang="en-US" altLang="en-US" sz="18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56" name="Group 23">
            <a:extLst>
              <a:ext uri="{FF2B5EF4-FFF2-40B4-BE49-F238E27FC236}">
                <a16:creationId xmlns:a16="http://schemas.microsoft.com/office/drawing/2014/main" id="{6729A767-0894-134A-B58D-6CE959F3ABBB}"/>
              </a:ext>
            </a:extLst>
          </p:cNvPr>
          <p:cNvGrpSpPr>
            <a:grpSpLocks/>
          </p:cNvGrpSpPr>
          <p:nvPr/>
        </p:nvGrpSpPr>
        <p:grpSpPr bwMode="auto">
          <a:xfrm>
            <a:off x="3570724" y="4405147"/>
            <a:ext cx="1685925" cy="1698625"/>
            <a:chOff x="755" y="2696"/>
            <a:chExt cx="1062" cy="1070"/>
          </a:xfrm>
        </p:grpSpPr>
        <p:sp>
          <p:nvSpPr>
            <p:cNvPr id="57" name="Text Box 24">
              <a:extLst>
                <a:ext uri="{FF2B5EF4-FFF2-40B4-BE49-F238E27FC236}">
                  <a16:creationId xmlns:a16="http://schemas.microsoft.com/office/drawing/2014/main" id="{45FE834E-F5E7-9341-B57D-B054DC6E28DA}"/>
                </a:ext>
              </a:extLst>
            </p:cNvPr>
            <p:cNvSpPr txBox="1">
              <a:spLocks noChangeArrowheads="1"/>
            </p:cNvSpPr>
            <p:nvPr/>
          </p:nvSpPr>
          <p:spPr bwMode="auto">
            <a:xfrm>
              <a:off x="755" y="2835"/>
              <a:ext cx="1062"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write reply to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serverSocket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specifying </a:t>
              </a:r>
              <a:b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client address,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port number</a:t>
              </a:r>
              <a:endParaRPr kumimoji="0" lang="en-US" altLang="en-US" sz="18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8" name="Line 25">
              <a:extLst>
                <a:ext uri="{FF2B5EF4-FFF2-40B4-BE49-F238E27FC236}">
                  <a16:creationId xmlns:a16="http://schemas.microsoft.com/office/drawing/2014/main" id="{77A2D0F4-2C33-7B48-B528-6DAF87636FD4}"/>
                </a:ext>
              </a:extLst>
            </p:cNvPr>
            <p:cNvSpPr>
              <a:spLocks noChangeShapeType="1"/>
            </p:cNvSpPr>
            <p:nvPr/>
          </p:nvSpPr>
          <p:spPr bwMode="auto">
            <a:xfrm>
              <a:off x="1278" y="2696"/>
              <a:ext cx="0" cy="198"/>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60" name="Text Box 22">
            <a:extLst>
              <a:ext uri="{FF2B5EF4-FFF2-40B4-BE49-F238E27FC236}">
                <a16:creationId xmlns:a16="http://schemas.microsoft.com/office/drawing/2014/main" id="{BA5A099E-C76D-334B-B273-AED0342E41BB}"/>
              </a:ext>
            </a:extLst>
          </p:cNvPr>
          <p:cNvSpPr txBox="1">
            <a:spLocks noChangeArrowheads="1"/>
          </p:cNvSpPr>
          <p:nvPr/>
        </p:nvSpPr>
        <p:spPr bwMode="auto">
          <a:xfrm>
            <a:off x="2999240" y="1465007"/>
            <a:ext cx="3286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 </a:t>
            </a:r>
            <a:r>
              <a:rPr kumimoji="0" lang="en-US" altLang="en-US" sz="1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(running on serverIP)</a:t>
            </a:r>
          </a:p>
        </p:txBody>
      </p:sp>
      <p:sp>
        <p:nvSpPr>
          <p:cNvPr id="61" name="Text Box 23">
            <a:extLst>
              <a:ext uri="{FF2B5EF4-FFF2-40B4-BE49-F238E27FC236}">
                <a16:creationId xmlns:a16="http://schemas.microsoft.com/office/drawing/2014/main" id="{2C0B647E-1C2C-574A-86D4-A8DBF242771B}"/>
              </a:ext>
            </a:extLst>
          </p:cNvPr>
          <p:cNvSpPr txBox="1">
            <a:spLocks noChangeArrowheads="1"/>
          </p:cNvSpPr>
          <p:nvPr/>
        </p:nvSpPr>
        <p:spPr bwMode="auto">
          <a:xfrm>
            <a:off x="7803358" y="1416392"/>
            <a:ext cx="1101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client</a:t>
            </a:r>
          </a:p>
        </p:txBody>
      </p:sp>
      <p:grpSp>
        <p:nvGrpSpPr>
          <p:cNvPr id="64" name="Group 34">
            <a:extLst>
              <a:ext uri="{FF2B5EF4-FFF2-40B4-BE49-F238E27FC236}">
                <a16:creationId xmlns:a16="http://schemas.microsoft.com/office/drawing/2014/main" id="{B18363F5-9DA8-C844-9FF5-8607E23ECAE0}"/>
              </a:ext>
            </a:extLst>
          </p:cNvPr>
          <p:cNvGrpSpPr>
            <a:grpSpLocks/>
          </p:cNvGrpSpPr>
          <p:nvPr/>
        </p:nvGrpSpPr>
        <p:grpSpPr bwMode="auto">
          <a:xfrm>
            <a:off x="2497394" y="1399326"/>
            <a:ext cx="422275" cy="685800"/>
            <a:chOff x="4140" y="429"/>
            <a:chExt cx="1425" cy="2396"/>
          </a:xfrm>
        </p:grpSpPr>
        <p:sp>
          <p:nvSpPr>
            <p:cNvPr id="65" name="Freeform 35">
              <a:extLst>
                <a:ext uri="{FF2B5EF4-FFF2-40B4-BE49-F238E27FC236}">
                  <a16:creationId xmlns:a16="http://schemas.microsoft.com/office/drawing/2014/main" id="{0528A8CB-65E5-964D-B654-85E03FD18B51}"/>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36">
              <a:extLst>
                <a:ext uri="{FF2B5EF4-FFF2-40B4-BE49-F238E27FC236}">
                  <a16:creationId xmlns:a16="http://schemas.microsoft.com/office/drawing/2014/main" id="{6E84855E-322D-B04A-A7A9-4DC0337256CF}"/>
                </a:ext>
              </a:extLst>
            </p:cNvPr>
            <p:cNvSpPr>
              <a:spLocks noChangeArrowheads="1"/>
            </p:cNvSpPr>
            <p:nvPr/>
          </p:nvSpPr>
          <p:spPr bwMode="auto">
            <a:xfrm>
              <a:off x="4204" y="429"/>
              <a:ext cx="1050"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67" name="Freeform 37">
              <a:extLst>
                <a:ext uri="{FF2B5EF4-FFF2-40B4-BE49-F238E27FC236}">
                  <a16:creationId xmlns:a16="http://schemas.microsoft.com/office/drawing/2014/main" id="{0DE429C7-30A9-C04A-A526-765AC5EAA189}"/>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8">
              <a:extLst>
                <a:ext uri="{FF2B5EF4-FFF2-40B4-BE49-F238E27FC236}">
                  <a16:creationId xmlns:a16="http://schemas.microsoft.com/office/drawing/2014/main" id="{DF53DCF7-7CCE-A14D-89D6-6AAAE8C142FA}"/>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39">
              <a:extLst>
                <a:ext uri="{FF2B5EF4-FFF2-40B4-BE49-F238E27FC236}">
                  <a16:creationId xmlns:a16="http://schemas.microsoft.com/office/drawing/2014/main" id="{FCF7FE3C-7CB1-1949-80FD-5DEB7C2DF81F}"/>
                </a:ext>
              </a:extLst>
            </p:cNvPr>
            <p:cNvSpPr>
              <a:spLocks noChangeArrowheads="1"/>
            </p:cNvSpPr>
            <p:nvPr/>
          </p:nvSpPr>
          <p:spPr bwMode="auto">
            <a:xfrm>
              <a:off x="4210" y="695"/>
              <a:ext cx="600"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0" name="Group 40">
              <a:extLst>
                <a:ext uri="{FF2B5EF4-FFF2-40B4-BE49-F238E27FC236}">
                  <a16:creationId xmlns:a16="http://schemas.microsoft.com/office/drawing/2014/main" id="{9EA93011-9988-1C46-8FFD-C704F4A48C93}"/>
                </a:ext>
              </a:extLst>
            </p:cNvPr>
            <p:cNvGrpSpPr>
              <a:grpSpLocks/>
            </p:cNvGrpSpPr>
            <p:nvPr/>
          </p:nvGrpSpPr>
          <p:grpSpPr bwMode="auto">
            <a:xfrm>
              <a:off x="4749" y="668"/>
              <a:ext cx="581" cy="145"/>
              <a:chOff x="614" y="2568"/>
              <a:chExt cx="725" cy="139"/>
            </a:xfrm>
          </p:grpSpPr>
          <p:sp>
            <p:nvSpPr>
              <p:cNvPr id="95" name="AutoShape 41">
                <a:extLst>
                  <a:ext uri="{FF2B5EF4-FFF2-40B4-BE49-F238E27FC236}">
                    <a16:creationId xmlns:a16="http://schemas.microsoft.com/office/drawing/2014/main" id="{79ABB3C1-EE56-6F45-9499-45BC8012910B}"/>
                  </a:ext>
                </a:extLst>
              </p:cNvPr>
              <p:cNvSpPr>
                <a:spLocks noChangeArrowheads="1"/>
              </p:cNvSpPr>
              <p:nvPr/>
            </p:nvSpPr>
            <p:spPr bwMode="auto">
              <a:xfrm>
                <a:off x="616" y="2568"/>
                <a:ext cx="722"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6" name="AutoShape 42">
                <a:extLst>
                  <a:ext uri="{FF2B5EF4-FFF2-40B4-BE49-F238E27FC236}">
                    <a16:creationId xmlns:a16="http://schemas.microsoft.com/office/drawing/2014/main" id="{3CE416CE-22C1-B44C-A8BC-DD8D49FA16E5}"/>
                  </a:ext>
                </a:extLst>
              </p:cNvPr>
              <p:cNvSpPr>
                <a:spLocks noChangeArrowheads="1"/>
              </p:cNvSpPr>
              <p:nvPr/>
            </p:nvSpPr>
            <p:spPr bwMode="auto">
              <a:xfrm>
                <a:off x="630" y="2583"/>
                <a:ext cx="689"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1" name="Rectangle 43">
              <a:extLst>
                <a:ext uri="{FF2B5EF4-FFF2-40B4-BE49-F238E27FC236}">
                  <a16:creationId xmlns:a16="http://schemas.microsoft.com/office/drawing/2014/main" id="{E9AF4519-635B-C444-AD0B-889732CA4F5A}"/>
                </a:ext>
              </a:extLst>
            </p:cNvPr>
            <p:cNvSpPr>
              <a:spLocks noChangeArrowheads="1"/>
            </p:cNvSpPr>
            <p:nvPr/>
          </p:nvSpPr>
          <p:spPr bwMode="auto">
            <a:xfrm>
              <a:off x="4226" y="1017"/>
              <a:ext cx="595" cy="50"/>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2" name="Group 44">
              <a:extLst>
                <a:ext uri="{FF2B5EF4-FFF2-40B4-BE49-F238E27FC236}">
                  <a16:creationId xmlns:a16="http://schemas.microsoft.com/office/drawing/2014/main" id="{AE3F7048-2B7F-8146-8234-207ED13E9021}"/>
                </a:ext>
              </a:extLst>
            </p:cNvPr>
            <p:cNvGrpSpPr>
              <a:grpSpLocks/>
            </p:cNvGrpSpPr>
            <p:nvPr/>
          </p:nvGrpSpPr>
          <p:grpSpPr bwMode="auto">
            <a:xfrm>
              <a:off x="4747" y="994"/>
              <a:ext cx="581" cy="134"/>
              <a:chOff x="614" y="2568"/>
              <a:chExt cx="725" cy="139"/>
            </a:xfrm>
          </p:grpSpPr>
          <p:sp>
            <p:nvSpPr>
              <p:cNvPr id="93" name="AutoShape 45">
                <a:extLst>
                  <a:ext uri="{FF2B5EF4-FFF2-40B4-BE49-F238E27FC236}">
                    <a16:creationId xmlns:a16="http://schemas.microsoft.com/office/drawing/2014/main" id="{53908CFC-D723-4742-8456-2D30C66E3524}"/>
                  </a:ext>
                </a:extLst>
              </p:cNvPr>
              <p:cNvSpPr>
                <a:spLocks noChangeArrowheads="1"/>
              </p:cNvSpPr>
              <p:nvPr/>
            </p:nvSpPr>
            <p:spPr bwMode="auto">
              <a:xfrm>
                <a:off x="612" y="2569"/>
                <a:ext cx="729"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4" name="AutoShape 46">
                <a:extLst>
                  <a:ext uri="{FF2B5EF4-FFF2-40B4-BE49-F238E27FC236}">
                    <a16:creationId xmlns:a16="http://schemas.microsoft.com/office/drawing/2014/main" id="{3A7947BE-FF10-9D41-9767-56A9F87FC393}"/>
                  </a:ext>
                </a:extLst>
              </p:cNvPr>
              <p:cNvSpPr>
                <a:spLocks noChangeArrowheads="1"/>
              </p:cNvSpPr>
              <p:nvPr/>
            </p:nvSpPr>
            <p:spPr bwMode="auto">
              <a:xfrm>
                <a:off x="625" y="2586"/>
                <a:ext cx="695"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3" name="Rectangle 47">
              <a:extLst>
                <a:ext uri="{FF2B5EF4-FFF2-40B4-BE49-F238E27FC236}">
                  <a16:creationId xmlns:a16="http://schemas.microsoft.com/office/drawing/2014/main" id="{A116F8BE-CE6D-0046-BBDF-ED91EC563CE1}"/>
                </a:ext>
              </a:extLst>
            </p:cNvPr>
            <p:cNvSpPr>
              <a:spLocks noChangeArrowheads="1"/>
            </p:cNvSpPr>
            <p:nvPr/>
          </p:nvSpPr>
          <p:spPr bwMode="auto">
            <a:xfrm>
              <a:off x="4215" y="1355"/>
              <a:ext cx="600" cy="50"/>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74" name="Rectangle 48">
              <a:extLst>
                <a:ext uri="{FF2B5EF4-FFF2-40B4-BE49-F238E27FC236}">
                  <a16:creationId xmlns:a16="http://schemas.microsoft.com/office/drawing/2014/main" id="{EDDDAA43-84E9-5649-B997-CD32383C8A23}"/>
                </a:ext>
              </a:extLst>
            </p:cNvPr>
            <p:cNvSpPr>
              <a:spLocks noChangeArrowheads="1"/>
            </p:cNvSpPr>
            <p:nvPr/>
          </p:nvSpPr>
          <p:spPr bwMode="auto">
            <a:xfrm>
              <a:off x="4226" y="1655"/>
              <a:ext cx="600" cy="50"/>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5" name="Group 49">
              <a:extLst>
                <a:ext uri="{FF2B5EF4-FFF2-40B4-BE49-F238E27FC236}">
                  <a16:creationId xmlns:a16="http://schemas.microsoft.com/office/drawing/2014/main" id="{ED22CCB4-0F75-C14E-8FF6-F0FB9D3FC9FC}"/>
                </a:ext>
              </a:extLst>
            </p:cNvPr>
            <p:cNvGrpSpPr>
              <a:grpSpLocks/>
            </p:cNvGrpSpPr>
            <p:nvPr/>
          </p:nvGrpSpPr>
          <p:grpSpPr bwMode="auto">
            <a:xfrm>
              <a:off x="4735" y="1627"/>
              <a:ext cx="582" cy="151"/>
              <a:chOff x="614" y="2568"/>
              <a:chExt cx="725" cy="139"/>
            </a:xfrm>
          </p:grpSpPr>
          <p:sp>
            <p:nvSpPr>
              <p:cNvPr id="91" name="AutoShape 50">
                <a:extLst>
                  <a:ext uri="{FF2B5EF4-FFF2-40B4-BE49-F238E27FC236}">
                    <a16:creationId xmlns:a16="http://schemas.microsoft.com/office/drawing/2014/main" id="{23A963E3-E563-8243-8CD5-AD41B731D0B3}"/>
                  </a:ext>
                </a:extLst>
              </p:cNvPr>
              <p:cNvSpPr>
                <a:spLocks noChangeArrowheads="1"/>
              </p:cNvSpPr>
              <p:nvPr/>
            </p:nvSpPr>
            <p:spPr bwMode="auto">
              <a:xfrm>
                <a:off x="614" y="2568"/>
                <a:ext cx="727"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2" name="AutoShape 51">
                <a:extLst>
                  <a:ext uri="{FF2B5EF4-FFF2-40B4-BE49-F238E27FC236}">
                    <a16:creationId xmlns:a16="http://schemas.microsoft.com/office/drawing/2014/main" id="{3CDFE710-0763-8B45-AFC8-16BE12CABF0C}"/>
                  </a:ext>
                </a:extLst>
              </p:cNvPr>
              <p:cNvSpPr>
                <a:spLocks noChangeArrowheads="1"/>
              </p:cNvSpPr>
              <p:nvPr/>
            </p:nvSpPr>
            <p:spPr bwMode="auto">
              <a:xfrm>
                <a:off x="627" y="2583"/>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6" name="Freeform 52">
              <a:extLst>
                <a:ext uri="{FF2B5EF4-FFF2-40B4-BE49-F238E27FC236}">
                  <a16:creationId xmlns:a16="http://schemas.microsoft.com/office/drawing/2014/main" id="{DFF03B02-CD58-954F-8277-362C27F82A3A}"/>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roup 53">
              <a:extLst>
                <a:ext uri="{FF2B5EF4-FFF2-40B4-BE49-F238E27FC236}">
                  <a16:creationId xmlns:a16="http://schemas.microsoft.com/office/drawing/2014/main" id="{3E689C5E-F98B-8049-943E-5C1ACD1083B3}"/>
                </a:ext>
              </a:extLst>
            </p:cNvPr>
            <p:cNvGrpSpPr>
              <a:grpSpLocks/>
            </p:cNvGrpSpPr>
            <p:nvPr/>
          </p:nvGrpSpPr>
          <p:grpSpPr bwMode="auto">
            <a:xfrm>
              <a:off x="4739" y="1327"/>
              <a:ext cx="582" cy="139"/>
              <a:chOff x="614" y="2568"/>
              <a:chExt cx="725" cy="139"/>
            </a:xfrm>
          </p:grpSpPr>
          <p:sp>
            <p:nvSpPr>
              <p:cNvPr id="89" name="AutoShape 54">
                <a:extLst>
                  <a:ext uri="{FF2B5EF4-FFF2-40B4-BE49-F238E27FC236}">
                    <a16:creationId xmlns:a16="http://schemas.microsoft.com/office/drawing/2014/main" id="{6761E2B1-103D-4445-A2AE-88446D2628E6}"/>
                  </a:ext>
                </a:extLst>
              </p:cNvPr>
              <p:cNvSpPr>
                <a:spLocks noChangeArrowheads="1"/>
              </p:cNvSpPr>
              <p:nvPr/>
            </p:nvSpPr>
            <p:spPr bwMode="auto">
              <a:xfrm>
                <a:off x="615" y="2568"/>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0" name="AutoShape 55">
                <a:extLst>
                  <a:ext uri="{FF2B5EF4-FFF2-40B4-BE49-F238E27FC236}">
                    <a16:creationId xmlns:a16="http://schemas.microsoft.com/office/drawing/2014/main" id="{EAB91C60-8F54-7C41-988D-5BE6CF059545}"/>
                  </a:ext>
                </a:extLst>
              </p:cNvPr>
              <p:cNvSpPr>
                <a:spLocks noChangeArrowheads="1"/>
              </p:cNvSpPr>
              <p:nvPr/>
            </p:nvSpPr>
            <p:spPr bwMode="auto">
              <a:xfrm>
                <a:off x="629" y="2585"/>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8" name="Rectangle 56">
              <a:extLst>
                <a:ext uri="{FF2B5EF4-FFF2-40B4-BE49-F238E27FC236}">
                  <a16:creationId xmlns:a16="http://schemas.microsoft.com/office/drawing/2014/main" id="{87AAEB8B-15DB-FF40-9AE1-E4AF827B85BA}"/>
                </a:ext>
              </a:extLst>
            </p:cNvPr>
            <p:cNvSpPr>
              <a:spLocks noChangeArrowheads="1"/>
            </p:cNvSpPr>
            <p:nvPr/>
          </p:nvSpPr>
          <p:spPr bwMode="auto">
            <a:xfrm>
              <a:off x="5249" y="429"/>
              <a:ext cx="70" cy="2291"/>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79" name="Freeform 57">
              <a:extLst>
                <a:ext uri="{FF2B5EF4-FFF2-40B4-BE49-F238E27FC236}">
                  <a16:creationId xmlns:a16="http://schemas.microsoft.com/office/drawing/2014/main" id="{CC9C0288-5815-DA49-8C3D-91F3048A636D}"/>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58">
              <a:extLst>
                <a:ext uri="{FF2B5EF4-FFF2-40B4-BE49-F238E27FC236}">
                  <a16:creationId xmlns:a16="http://schemas.microsoft.com/office/drawing/2014/main" id="{298D6A78-AAD4-6C42-8184-6B5B0ADD712D}"/>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val 59">
              <a:extLst>
                <a:ext uri="{FF2B5EF4-FFF2-40B4-BE49-F238E27FC236}">
                  <a16:creationId xmlns:a16="http://schemas.microsoft.com/office/drawing/2014/main" id="{2C2ADEA9-27C8-8047-B295-9313B8ABB6DD}"/>
                </a:ext>
              </a:extLst>
            </p:cNvPr>
            <p:cNvSpPr>
              <a:spLocks noChangeArrowheads="1"/>
            </p:cNvSpPr>
            <p:nvPr/>
          </p:nvSpPr>
          <p:spPr bwMode="auto">
            <a:xfrm>
              <a:off x="5517" y="2609"/>
              <a:ext cx="48" cy="100"/>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2" name="Freeform 60">
              <a:extLst>
                <a:ext uri="{FF2B5EF4-FFF2-40B4-BE49-F238E27FC236}">
                  <a16:creationId xmlns:a16="http://schemas.microsoft.com/office/drawing/2014/main" id="{9CAEC79C-34C3-884C-93EA-251A84F70683}"/>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utoShape 61">
              <a:extLst>
                <a:ext uri="{FF2B5EF4-FFF2-40B4-BE49-F238E27FC236}">
                  <a16:creationId xmlns:a16="http://schemas.microsoft.com/office/drawing/2014/main" id="{36B22FB8-29CC-B041-B349-ADB1A1CF0D50}"/>
                </a:ext>
              </a:extLst>
            </p:cNvPr>
            <p:cNvSpPr>
              <a:spLocks noChangeArrowheads="1"/>
            </p:cNvSpPr>
            <p:nvPr/>
          </p:nvSpPr>
          <p:spPr bwMode="auto">
            <a:xfrm>
              <a:off x="4140" y="2675"/>
              <a:ext cx="1200"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4" name="AutoShape 62">
              <a:extLst>
                <a:ext uri="{FF2B5EF4-FFF2-40B4-BE49-F238E27FC236}">
                  <a16:creationId xmlns:a16="http://schemas.microsoft.com/office/drawing/2014/main" id="{A568E896-D157-6749-8B5C-38036DCDA9C8}"/>
                </a:ext>
              </a:extLst>
            </p:cNvPr>
            <p:cNvSpPr>
              <a:spLocks noChangeArrowheads="1"/>
            </p:cNvSpPr>
            <p:nvPr/>
          </p:nvSpPr>
          <p:spPr bwMode="auto">
            <a:xfrm>
              <a:off x="4204" y="2709"/>
              <a:ext cx="1071" cy="83"/>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5" name="Oval 63">
              <a:extLst>
                <a:ext uri="{FF2B5EF4-FFF2-40B4-BE49-F238E27FC236}">
                  <a16:creationId xmlns:a16="http://schemas.microsoft.com/office/drawing/2014/main" id="{76E67DE4-8580-984E-96DB-32AA41DD1301}"/>
                </a:ext>
              </a:extLst>
            </p:cNvPr>
            <p:cNvSpPr>
              <a:spLocks noChangeArrowheads="1"/>
            </p:cNvSpPr>
            <p:nvPr/>
          </p:nvSpPr>
          <p:spPr bwMode="auto">
            <a:xfrm>
              <a:off x="4306" y="2381"/>
              <a:ext cx="161" cy="144"/>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6" name="Oval 64">
              <a:extLst>
                <a:ext uri="{FF2B5EF4-FFF2-40B4-BE49-F238E27FC236}">
                  <a16:creationId xmlns:a16="http://schemas.microsoft.com/office/drawing/2014/main" id="{B85D964A-BC7F-0243-8B3C-55498AEBC027}"/>
                </a:ext>
              </a:extLst>
            </p:cNvPr>
            <p:cNvSpPr>
              <a:spLocks noChangeArrowheads="1"/>
            </p:cNvSpPr>
            <p:nvPr/>
          </p:nvSpPr>
          <p:spPr bwMode="auto">
            <a:xfrm>
              <a:off x="4488" y="2381"/>
              <a:ext cx="155" cy="14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87" name="Oval 65">
              <a:extLst>
                <a:ext uri="{FF2B5EF4-FFF2-40B4-BE49-F238E27FC236}">
                  <a16:creationId xmlns:a16="http://schemas.microsoft.com/office/drawing/2014/main" id="{1023622E-7290-DB4F-BDFC-4AE5806C35D8}"/>
                </a:ext>
              </a:extLst>
            </p:cNvPr>
            <p:cNvSpPr>
              <a:spLocks noChangeArrowheads="1"/>
            </p:cNvSpPr>
            <p:nvPr/>
          </p:nvSpPr>
          <p:spPr bwMode="auto">
            <a:xfrm>
              <a:off x="4660" y="2381"/>
              <a:ext cx="161" cy="139"/>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8" name="Rectangle 66">
              <a:extLst>
                <a:ext uri="{FF2B5EF4-FFF2-40B4-BE49-F238E27FC236}">
                  <a16:creationId xmlns:a16="http://schemas.microsoft.com/office/drawing/2014/main" id="{C404F913-10F9-264F-B4B2-2C47E82E0029}"/>
                </a:ext>
              </a:extLst>
            </p:cNvPr>
            <p:cNvSpPr>
              <a:spLocks noChangeArrowheads="1"/>
            </p:cNvSpPr>
            <p:nvPr/>
          </p:nvSpPr>
          <p:spPr bwMode="auto">
            <a:xfrm>
              <a:off x="5061" y="1838"/>
              <a:ext cx="86" cy="760"/>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grpSp>
        <p:nvGrpSpPr>
          <p:cNvPr id="97" name="Group 67">
            <a:extLst>
              <a:ext uri="{FF2B5EF4-FFF2-40B4-BE49-F238E27FC236}">
                <a16:creationId xmlns:a16="http://schemas.microsoft.com/office/drawing/2014/main" id="{CED85610-CD29-5E4F-BB21-F275B7666450}"/>
              </a:ext>
            </a:extLst>
          </p:cNvPr>
          <p:cNvGrpSpPr>
            <a:grpSpLocks/>
          </p:cNvGrpSpPr>
          <p:nvPr/>
        </p:nvGrpSpPr>
        <p:grpSpPr bwMode="auto">
          <a:xfrm>
            <a:off x="8804711" y="1346443"/>
            <a:ext cx="742950" cy="742950"/>
            <a:chOff x="-44" y="1473"/>
            <a:chExt cx="981" cy="1105"/>
          </a:xfrm>
        </p:grpSpPr>
        <p:pic>
          <p:nvPicPr>
            <p:cNvPr id="98" name="Picture 68" descr="desktop_computer_stylized_medium">
              <a:extLst>
                <a:ext uri="{FF2B5EF4-FFF2-40B4-BE49-F238E27FC236}">
                  <a16:creationId xmlns:a16="http://schemas.microsoft.com/office/drawing/2014/main" id="{1830ACA4-0FBE-1142-BE23-D05178A5F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69">
              <a:extLst>
                <a:ext uri="{FF2B5EF4-FFF2-40B4-BE49-F238E27FC236}">
                  <a16:creationId xmlns:a16="http://schemas.microsoft.com/office/drawing/2014/main" id="{E76D0C82-A009-EE46-B2AF-9D042C9D0FC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Line 26">
            <a:extLst>
              <a:ext uri="{FF2B5EF4-FFF2-40B4-BE49-F238E27FC236}">
                <a16:creationId xmlns:a16="http://schemas.microsoft.com/office/drawing/2014/main" id="{4C38BC4E-ECD6-152A-62B9-DC4FEBD1B59B}"/>
              </a:ext>
            </a:extLst>
          </p:cNvPr>
          <p:cNvSpPr>
            <a:spLocks noChangeShapeType="1"/>
          </p:cNvSpPr>
          <p:nvPr/>
        </p:nvSpPr>
        <p:spPr bwMode="auto">
          <a:xfrm>
            <a:off x="5334436" y="4840122"/>
            <a:ext cx="2438400" cy="2857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4" name="Group 3">
            <a:extLst>
              <a:ext uri="{FF2B5EF4-FFF2-40B4-BE49-F238E27FC236}">
                <a16:creationId xmlns:a16="http://schemas.microsoft.com/office/drawing/2014/main" id="{C43873E2-C5F3-C9F4-7F9B-D5386572A609}"/>
              </a:ext>
            </a:extLst>
          </p:cNvPr>
          <p:cNvGrpSpPr/>
          <p:nvPr/>
        </p:nvGrpSpPr>
        <p:grpSpPr>
          <a:xfrm>
            <a:off x="-74791" y="4708187"/>
            <a:ext cx="3777782" cy="1734902"/>
            <a:chOff x="2318218" y="4088827"/>
            <a:chExt cx="7415213" cy="2354262"/>
          </a:xfrm>
        </p:grpSpPr>
        <p:sp>
          <p:nvSpPr>
            <p:cNvPr id="5" name="Freeform 7">
              <a:extLst>
                <a:ext uri="{FF2B5EF4-FFF2-40B4-BE49-F238E27FC236}">
                  <a16:creationId xmlns:a16="http://schemas.microsoft.com/office/drawing/2014/main" id="{A9173796-29CB-3C2D-5761-1B850BE81E1F}"/>
                </a:ext>
              </a:extLst>
            </p:cNvPr>
            <p:cNvSpPr>
              <a:spLocks/>
            </p:cNvSpPr>
            <p:nvPr/>
          </p:nvSpPr>
          <p:spPr bwMode="auto">
            <a:xfrm>
              <a:off x="5167781" y="5395339"/>
              <a:ext cx="1808162" cy="1031875"/>
            </a:xfrm>
            <a:custGeom>
              <a:avLst/>
              <a:gdLst>
                <a:gd name="T0" fmla="*/ 2147483647 w 2135"/>
                <a:gd name="T1" fmla="*/ 2147483647 h 1662"/>
                <a:gd name="T2" fmla="*/ 2147483647 w 2135"/>
                <a:gd name="T3" fmla="*/ 2147483647 h 1662"/>
                <a:gd name="T4" fmla="*/ 2147483647 w 2135"/>
                <a:gd name="T5" fmla="*/ 2147483647 h 1662"/>
                <a:gd name="T6" fmla="*/ 2147483647 w 2135"/>
                <a:gd name="T7" fmla="*/ 2147483647 h 1662"/>
                <a:gd name="T8" fmla="*/ 2147483647 w 2135"/>
                <a:gd name="T9" fmla="*/ 2147483647 h 1662"/>
                <a:gd name="T10" fmla="*/ 2147483647 w 2135"/>
                <a:gd name="T11" fmla="*/ 2147483647 h 1662"/>
                <a:gd name="T12" fmla="*/ 2147483647 w 2135"/>
                <a:gd name="T13" fmla="*/ 2147483647 h 1662"/>
                <a:gd name="T14" fmla="*/ 2147483647 w 2135"/>
                <a:gd name="T15" fmla="*/ 2147483647 h 1662"/>
                <a:gd name="T16" fmla="*/ 2147483647 w 2135"/>
                <a:gd name="T17" fmla="*/ 2147483647 h 1662"/>
                <a:gd name="T18" fmla="*/ 2147483647 w 2135"/>
                <a:gd name="T19" fmla="*/ 2147483647 h 1662"/>
                <a:gd name="T20" fmla="*/ 2147483647 w 2135"/>
                <a:gd name="T21" fmla="*/ 2147483647 h 1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35"/>
                <a:gd name="T34" fmla="*/ 0 h 1662"/>
                <a:gd name="T35" fmla="*/ 2135 w 2135"/>
                <a:gd name="T36" fmla="*/ 1662 h 1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35" h="1662">
                  <a:moveTo>
                    <a:pt x="27" y="652"/>
                  </a:moveTo>
                  <a:cubicBezTo>
                    <a:pt x="14" y="487"/>
                    <a:pt x="0" y="152"/>
                    <a:pt x="105" y="76"/>
                  </a:cubicBezTo>
                  <a:cubicBezTo>
                    <a:pt x="210" y="0"/>
                    <a:pt x="473" y="192"/>
                    <a:pt x="657" y="196"/>
                  </a:cubicBezTo>
                  <a:cubicBezTo>
                    <a:pt x="841" y="200"/>
                    <a:pt x="985" y="65"/>
                    <a:pt x="1209" y="100"/>
                  </a:cubicBezTo>
                  <a:cubicBezTo>
                    <a:pt x="1433" y="135"/>
                    <a:pt x="1867" y="232"/>
                    <a:pt x="2001" y="406"/>
                  </a:cubicBezTo>
                  <a:cubicBezTo>
                    <a:pt x="2135" y="580"/>
                    <a:pt x="2083" y="945"/>
                    <a:pt x="2013" y="1144"/>
                  </a:cubicBezTo>
                  <a:cubicBezTo>
                    <a:pt x="1943" y="1343"/>
                    <a:pt x="1781" y="1538"/>
                    <a:pt x="1581" y="1600"/>
                  </a:cubicBezTo>
                  <a:cubicBezTo>
                    <a:pt x="1381" y="1662"/>
                    <a:pt x="993" y="1571"/>
                    <a:pt x="813" y="1516"/>
                  </a:cubicBezTo>
                  <a:cubicBezTo>
                    <a:pt x="633" y="1461"/>
                    <a:pt x="606" y="1345"/>
                    <a:pt x="501" y="1270"/>
                  </a:cubicBezTo>
                  <a:cubicBezTo>
                    <a:pt x="396" y="1195"/>
                    <a:pt x="262" y="1169"/>
                    <a:pt x="183" y="1066"/>
                  </a:cubicBezTo>
                  <a:cubicBezTo>
                    <a:pt x="104" y="963"/>
                    <a:pt x="25" y="819"/>
                    <a:pt x="27" y="652"/>
                  </a:cubicBezTo>
                  <a:close/>
                </a:path>
              </a:pathLst>
            </a:custGeom>
            <a:solidFill>
              <a:srgbClr val="9CDFF9"/>
            </a:solidFill>
            <a:ln>
              <a:noFill/>
            </a:ln>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 name="Text Box 51">
              <a:extLst>
                <a:ext uri="{FF2B5EF4-FFF2-40B4-BE49-F238E27FC236}">
                  <a16:creationId xmlns:a16="http://schemas.microsoft.com/office/drawing/2014/main" id="{B097097A-06D1-5889-81B6-2DE51A11C84B}"/>
                </a:ext>
              </a:extLst>
            </p:cNvPr>
            <p:cNvSpPr txBox="1">
              <a:spLocks noChangeArrowheads="1"/>
            </p:cNvSpPr>
            <p:nvPr/>
          </p:nvSpPr>
          <p:spPr bwMode="auto">
            <a:xfrm>
              <a:off x="5735350" y="5527102"/>
              <a:ext cx="6158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Internet</a:t>
              </a:r>
            </a:p>
          </p:txBody>
        </p:sp>
        <p:sp>
          <p:nvSpPr>
            <p:cNvPr id="7" name="Line 52">
              <a:extLst>
                <a:ext uri="{FF2B5EF4-FFF2-40B4-BE49-F238E27FC236}">
                  <a16:creationId xmlns:a16="http://schemas.microsoft.com/office/drawing/2014/main" id="{BC68BDC9-637C-A351-EC6E-4D4A6AD6325E}"/>
                </a:ext>
              </a:extLst>
            </p:cNvPr>
            <p:cNvSpPr>
              <a:spLocks noChangeShapeType="1"/>
            </p:cNvSpPr>
            <p:nvPr/>
          </p:nvSpPr>
          <p:spPr bwMode="auto">
            <a:xfrm>
              <a:off x="4926481" y="5938264"/>
              <a:ext cx="2211387"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Freeform 45">
              <a:extLst>
                <a:ext uri="{FF2B5EF4-FFF2-40B4-BE49-F238E27FC236}">
                  <a16:creationId xmlns:a16="http://schemas.microsoft.com/office/drawing/2014/main" id="{D9A131A9-CA10-8FEB-D67C-34A3BBC7B93C}"/>
                </a:ext>
              </a:extLst>
            </p:cNvPr>
            <p:cNvSpPr>
              <a:spLocks/>
            </p:cNvSpPr>
            <p:nvPr/>
          </p:nvSpPr>
          <p:spPr bwMode="auto">
            <a:xfrm>
              <a:off x="2742081" y="4161852"/>
              <a:ext cx="758825" cy="1997075"/>
            </a:xfrm>
            <a:custGeom>
              <a:avLst/>
              <a:gdLst>
                <a:gd name="T0" fmla="*/ 0 w 478"/>
                <a:gd name="T1" fmla="*/ 2147483647 h 1258"/>
                <a:gd name="T2" fmla="*/ 2147483647 w 478"/>
                <a:gd name="T3" fmla="*/ 0 h 1258"/>
                <a:gd name="T4" fmla="*/ 2147483647 w 478"/>
                <a:gd name="T5" fmla="*/ 2147483647 h 1258"/>
                <a:gd name="T6" fmla="*/ 2147483647 w 478"/>
                <a:gd name="T7" fmla="*/ 2147483647 h 1258"/>
                <a:gd name="T8" fmla="*/ 0 w 478"/>
                <a:gd name="T9" fmla="*/ 2147483647 h 1258"/>
                <a:gd name="T10" fmla="*/ 0 60000 65536"/>
                <a:gd name="T11" fmla="*/ 0 60000 65536"/>
                <a:gd name="T12" fmla="*/ 0 60000 65536"/>
                <a:gd name="T13" fmla="*/ 0 60000 65536"/>
                <a:gd name="T14" fmla="*/ 0 60000 65536"/>
                <a:gd name="T15" fmla="*/ 0 w 478"/>
                <a:gd name="T16" fmla="*/ 0 h 1258"/>
                <a:gd name="T17" fmla="*/ 478 w 478"/>
                <a:gd name="T18" fmla="*/ 1258 h 1258"/>
              </a:gdLst>
              <a:ahLst/>
              <a:cxnLst>
                <a:cxn ang="T10">
                  <a:pos x="T0" y="T1"/>
                </a:cxn>
                <a:cxn ang="T11">
                  <a:pos x="T2" y="T3"/>
                </a:cxn>
                <a:cxn ang="T12">
                  <a:pos x="T4" y="T5"/>
                </a:cxn>
                <a:cxn ang="T13">
                  <a:pos x="T6" y="T7"/>
                </a:cxn>
                <a:cxn ang="T14">
                  <a:pos x="T8" y="T9"/>
                </a:cxn>
              </a:cxnLst>
              <a:rect l="T15" t="T16" r="T17" b="T18"/>
              <a:pathLst>
                <a:path w="478" h="1258">
                  <a:moveTo>
                    <a:pt x="0" y="1040"/>
                  </a:moveTo>
                  <a:lnTo>
                    <a:pt x="478" y="0"/>
                  </a:lnTo>
                  <a:lnTo>
                    <a:pt x="472" y="1258"/>
                  </a:lnTo>
                  <a:lnTo>
                    <a:pt x="41" y="1246"/>
                  </a:lnTo>
                  <a:lnTo>
                    <a:pt x="0" y="1040"/>
                  </a:lnTo>
                  <a:close/>
                </a:path>
              </a:pathLst>
            </a:custGeom>
            <a:gradFill rotWithShape="1">
              <a:gsLst>
                <a:gs pos="0">
                  <a:srgbClr val="FFFFFF"/>
                </a:gs>
                <a:gs pos="100000">
                  <a:srgbClr val="B2B2B2"/>
                </a:gs>
              </a:gsLst>
              <a:lin ang="0" scaled="1"/>
            </a:gradFill>
            <a:ln w="9525">
              <a:solidFill>
                <a:srgbClr val="DDDDDD"/>
              </a:solidFill>
              <a:round/>
              <a:headEnd/>
              <a:tailEnd/>
            </a:ln>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Rectangle 23">
              <a:extLst>
                <a:ext uri="{FF2B5EF4-FFF2-40B4-BE49-F238E27FC236}">
                  <a16:creationId xmlns:a16="http://schemas.microsoft.com/office/drawing/2014/main" id="{EC548774-9370-E4A0-35B2-C5231BF9A4C7}"/>
                </a:ext>
              </a:extLst>
            </p:cNvPr>
            <p:cNvSpPr>
              <a:spLocks noChangeArrowheads="1"/>
            </p:cNvSpPr>
            <p:nvPr/>
          </p:nvSpPr>
          <p:spPr bwMode="auto">
            <a:xfrm>
              <a:off x="3545356" y="4117402"/>
              <a:ext cx="1296987" cy="1981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 name="Rectangle 24">
              <a:extLst>
                <a:ext uri="{FF2B5EF4-FFF2-40B4-BE49-F238E27FC236}">
                  <a16:creationId xmlns:a16="http://schemas.microsoft.com/office/drawing/2014/main" id="{1C147C45-E2B1-00F8-C26C-09A1C0169A80}"/>
                </a:ext>
              </a:extLst>
            </p:cNvPr>
            <p:cNvSpPr>
              <a:spLocks noChangeArrowheads="1"/>
            </p:cNvSpPr>
            <p:nvPr/>
          </p:nvSpPr>
          <p:spPr bwMode="auto">
            <a:xfrm>
              <a:off x="3507256" y="4171377"/>
              <a:ext cx="1273175" cy="1979612"/>
            </a:xfrm>
            <a:prstGeom prst="rect">
              <a:avLst/>
            </a:prstGeom>
            <a:solidFill>
              <a:srgbClr val="FFFFFF"/>
            </a:solidFill>
            <a:ln w="285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 name="Line 25">
              <a:extLst>
                <a:ext uri="{FF2B5EF4-FFF2-40B4-BE49-F238E27FC236}">
                  <a16:creationId xmlns:a16="http://schemas.microsoft.com/office/drawing/2014/main" id="{0BEE9FFF-46D7-7E25-4884-5C55D820B79A}"/>
                </a:ext>
              </a:extLst>
            </p:cNvPr>
            <p:cNvSpPr>
              <a:spLocks noChangeShapeType="1"/>
            </p:cNvSpPr>
            <p:nvPr/>
          </p:nvSpPr>
          <p:spPr bwMode="auto">
            <a:xfrm>
              <a:off x="3516781" y="4931789"/>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Text Box 26">
              <a:extLst>
                <a:ext uri="{FF2B5EF4-FFF2-40B4-BE49-F238E27FC236}">
                  <a16:creationId xmlns:a16="http://schemas.microsoft.com/office/drawing/2014/main" id="{D3517CAD-F2B8-A44C-FB96-6F57364B23A1}"/>
                </a:ext>
              </a:extLst>
            </p:cNvPr>
            <p:cNvSpPr txBox="1">
              <a:spLocks noChangeArrowheads="1"/>
            </p:cNvSpPr>
            <p:nvPr/>
          </p:nvSpPr>
          <p:spPr bwMode="auto">
            <a:xfrm>
              <a:off x="3473918" y="4914327"/>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transport</a:t>
              </a:r>
            </a:p>
          </p:txBody>
        </p:sp>
        <p:sp>
          <p:nvSpPr>
            <p:cNvPr id="13" name="Line 27">
              <a:extLst>
                <a:ext uri="{FF2B5EF4-FFF2-40B4-BE49-F238E27FC236}">
                  <a16:creationId xmlns:a16="http://schemas.microsoft.com/office/drawing/2014/main" id="{E47D4B6C-36B8-CC20-FF01-698E5979D2A7}"/>
                </a:ext>
              </a:extLst>
            </p:cNvPr>
            <p:cNvSpPr>
              <a:spLocks noChangeShapeType="1"/>
            </p:cNvSpPr>
            <p:nvPr/>
          </p:nvSpPr>
          <p:spPr bwMode="auto">
            <a:xfrm>
              <a:off x="3524718" y="5252464"/>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Line 28">
              <a:extLst>
                <a:ext uri="{FF2B5EF4-FFF2-40B4-BE49-F238E27FC236}">
                  <a16:creationId xmlns:a16="http://schemas.microsoft.com/office/drawing/2014/main" id="{00E10C72-9FE6-FC47-2312-4E1BFCBFD6B7}"/>
                </a:ext>
              </a:extLst>
            </p:cNvPr>
            <p:cNvSpPr>
              <a:spLocks noChangeShapeType="1"/>
            </p:cNvSpPr>
            <p:nvPr/>
          </p:nvSpPr>
          <p:spPr bwMode="auto">
            <a:xfrm>
              <a:off x="3510431" y="5562027"/>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 name="Line 29">
              <a:extLst>
                <a:ext uri="{FF2B5EF4-FFF2-40B4-BE49-F238E27FC236}">
                  <a16:creationId xmlns:a16="http://schemas.microsoft.com/office/drawing/2014/main" id="{03531D8B-2C70-BADA-CD94-F36CD693C945}"/>
                </a:ext>
              </a:extLst>
            </p:cNvPr>
            <p:cNvSpPr>
              <a:spLocks noChangeShapeType="1"/>
            </p:cNvSpPr>
            <p:nvPr/>
          </p:nvSpPr>
          <p:spPr bwMode="auto">
            <a:xfrm>
              <a:off x="3510431" y="5847777"/>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 Box 26">
              <a:extLst>
                <a:ext uri="{FF2B5EF4-FFF2-40B4-BE49-F238E27FC236}">
                  <a16:creationId xmlns:a16="http://schemas.microsoft.com/office/drawing/2014/main" id="{6F259E4E-5BA6-01B9-FC36-4F2291804DDE}"/>
                </a:ext>
              </a:extLst>
            </p:cNvPr>
            <p:cNvSpPr txBox="1">
              <a:spLocks noChangeArrowheads="1"/>
            </p:cNvSpPr>
            <p:nvPr/>
          </p:nvSpPr>
          <p:spPr bwMode="auto">
            <a:xfrm>
              <a:off x="3508843" y="4161852"/>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application</a:t>
              </a:r>
            </a:p>
          </p:txBody>
        </p:sp>
        <p:sp>
          <p:nvSpPr>
            <p:cNvPr id="17" name="Text Box 26">
              <a:extLst>
                <a:ext uri="{FF2B5EF4-FFF2-40B4-BE49-F238E27FC236}">
                  <a16:creationId xmlns:a16="http://schemas.microsoft.com/office/drawing/2014/main" id="{AA559672-C4C6-4183-FFCD-8B3ED4EF6FC6}"/>
                </a:ext>
              </a:extLst>
            </p:cNvPr>
            <p:cNvSpPr txBox="1">
              <a:spLocks noChangeArrowheads="1"/>
            </p:cNvSpPr>
            <p:nvPr/>
          </p:nvSpPr>
          <p:spPr bwMode="auto">
            <a:xfrm>
              <a:off x="3464393" y="5819202"/>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physical</a:t>
              </a:r>
            </a:p>
          </p:txBody>
        </p:sp>
        <p:sp>
          <p:nvSpPr>
            <p:cNvPr id="18" name="Text Box 26">
              <a:extLst>
                <a:ext uri="{FF2B5EF4-FFF2-40B4-BE49-F238E27FC236}">
                  <a16:creationId xmlns:a16="http://schemas.microsoft.com/office/drawing/2014/main" id="{89A3964E-01BD-9590-C557-8ED7DBFD9D91}"/>
                </a:ext>
              </a:extLst>
            </p:cNvPr>
            <p:cNvSpPr txBox="1">
              <a:spLocks noChangeArrowheads="1"/>
            </p:cNvSpPr>
            <p:nvPr/>
          </p:nvSpPr>
          <p:spPr bwMode="auto">
            <a:xfrm>
              <a:off x="3483443" y="5533452"/>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link</a:t>
              </a:r>
            </a:p>
          </p:txBody>
        </p:sp>
        <p:sp>
          <p:nvSpPr>
            <p:cNvPr id="19" name="Text Box 26">
              <a:extLst>
                <a:ext uri="{FF2B5EF4-FFF2-40B4-BE49-F238E27FC236}">
                  <a16:creationId xmlns:a16="http://schemas.microsoft.com/office/drawing/2014/main" id="{F9C236D5-0B30-C887-5CC5-5EF29E24DF4C}"/>
                </a:ext>
              </a:extLst>
            </p:cNvPr>
            <p:cNvSpPr txBox="1">
              <a:spLocks noChangeArrowheads="1"/>
            </p:cNvSpPr>
            <p:nvPr/>
          </p:nvSpPr>
          <p:spPr bwMode="auto">
            <a:xfrm>
              <a:off x="3473918" y="5238177"/>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network</a:t>
              </a:r>
            </a:p>
          </p:txBody>
        </p:sp>
        <p:sp>
          <p:nvSpPr>
            <p:cNvPr id="20" name="Oval 57">
              <a:extLst>
                <a:ext uri="{FF2B5EF4-FFF2-40B4-BE49-F238E27FC236}">
                  <a16:creationId xmlns:a16="http://schemas.microsoft.com/office/drawing/2014/main" id="{14B6AB92-B5F7-E18E-CC97-A477CB0F2F04}"/>
                </a:ext>
              </a:extLst>
            </p:cNvPr>
            <p:cNvSpPr>
              <a:spLocks noChangeArrowheads="1"/>
            </p:cNvSpPr>
            <p:nvPr/>
          </p:nvSpPr>
          <p:spPr bwMode="auto">
            <a:xfrm>
              <a:off x="3642193" y="4436489"/>
              <a:ext cx="990600" cy="304800"/>
            </a:xfrm>
            <a:prstGeom prst="ellipse">
              <a:avLst/>
            </a:prstGeom>
            <a:solidFill>
              <a:srgbClr val="CCFFFF"/>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process</a:t>
              </a:r>
            </a:p>
          </p:txBody>
        </p:sp>
        <p:sp>
          <p:nvSpPr>
            <p:cNvPr id="21" name="Rectangle 23">
              <a:extLst>
                <a:ext uri="{FF2B5EF4-FFF2-40B4-BE49-F238E27FC236}">
                  <a16:creationId xmlns:a16="http://schemas.microsoft.com/office/drawing/2014/main" id="{563F49DB-112B-68A7-EF12-2CC7054B2050}"/>
                </a:ext>
              </a:extLst>
            </p:cNvPr>
            <p:cNvSpPr>
              <a:spLocks noChangeArrowheads="1"/>
            </p:cNvSpPr>
            <p:nvPr/>
          </p:nvSpPr>
          <p:spPr bwMode="auto">
            <a:xfrm>
              <a:off x="7207718" y="4088827"/>
              <a:ext cx="1296988" cy="1981200"/>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2" name="Rectangle 24">
              <a:extLst>
                <a:ext uri="{FF2B5EF4-FFF2-40B4-BE49-F238E27FC236}">
                  <a16:creationId xmlns:a16="http://schemas.microsoft.com/office/drawing/2014/main" id="{A2921EBE-60B3-690B-3D2F-74119FB11C32}"/>
                </a:ext>
              </a:extLst>
            </p:cNvPr>
            <p:cNvSpPr>
              <a:spLocks noChangeArrowheads="1"/>
            </p:cNvSpPr>
            <p:nvPr/>
          </p:nvSpPr>
          <p:spPr bwMode="auto">
            <a:xfrm>
              <a:off x="7169618" y="4142802"/>
              <a:ext cx="1273175" cy="1979612"/>
            </a:xfrm>
            <a:prstGeom prst="rect">
              <a:avLst/>
            </a:prstGeom>
            <a:solidFill>
              <a:srgbClr val="FFFFFF"/>
            </a:solidFill>
            <a:ln w="285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3" name="Line 25">
              <a:extLst>
                <a:ext uri="{FF2B5EF4-FFF2-40B4-BE49-F238E27FC236}">
                  <a16:creationId xmlns:a16="http://schemas.microsoft.com/office/drawing/2014/main" id="{96027364-32AD-EDE9-4667-915CF932B64D}"/>
                </a:ext>
              </a:extLst>
            </p:cNvPr>
            <p:cNvSpPr>
              <a:spLocks noChangeShapeType="1"/>
            </p:cNvSpPr>
            <p:nvPr/>
          </p:nvSpPr>
          <p:spPr bwMode="auto">
            <a:xfrm>
              <a:off x="7179143" y="4903214"/>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Text Box 26">
              <a:extLst>
                <a:ext uri="{FF2B5EF4-FFF2-40B4-BE49-F238E27FC236}">
                  <a16:creationId xmlns:a16="http://schemas.microsoft.com/office/drawing/2014/main" id="{C78ECA5C-7FCB-9321-A485-DAF352784DE4}"/>
                </a:ext>
              </a:extLst>
            </p:cNvPr>
            <p:cNvSpPr txBox="1">
              <a:spLocks noChangeArrowheads="1"/>
            </p:cNvSpPr>
            <p:nvPr/>
          </p:nvSpPr>
          <p:spPr bwMode="auto">
            <a:xfrm>
              <a:off x="7136281" y="4885752"/>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transport</a:t>
              </a:r>
            </a:p>
          </p:txBody>
        </p:sp>
        <p:sp>
          <p:nvSpPr>
            <p:cNvPr id="25" name="Line 27">
              <a:extLst>
                <a:ext uri="{FF2B5EF4-FFF2-40B4-BE49-F238E27FC236}">
                  <a16:creationId xmlns:a16="http://schemas.microsoft.com/office/drawing/2014/main" id="{191B3C41-538C-726F-474A-250855854445}"/>
                </a:ext>
              </a:extLst>
            </p:cNvPr>
            <p:cNvSpPr>
              <a:spLocks noChangeShapeType="1"/>
            </p:cNvSpPr>
            <p:nvPr/>
          </p:nvSpPr>
          <p:spPr bwMode="auto">
            <a:xfrm>
              <a:off x="7187081" y="5223889"/>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 name="Line 28">
              <a:extLst>
                <a:ext uri="{FF2B5EF4-FFF2-40B4-BE49-F238E27FC236}">
                  <a16:creationId xmlns:a16="http://schemas.microsoft.com/office/drawing/2014/main" id="{5E3FEB99-E4A6-4496-C7F3-FF5C8E517D01}"/>
                </a:ext>
              </a:extLst>
            </p:cNvPr>
            <p:cNvSpPr>
              <a:spLocks noChangeShapeType="1"/>
            </p:cNvSpPr>
            <p:nvPr/>
          </p:nvSpPr>
          <p:spPr bwMode="auto">
            <a:xfrm>
              <a:off x="7172793" y="5533452"/>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 name="Line 29">
              <a:extLst>
                <a:ext uri="{FF2B5EF4-FFF2-40B4-BE49-F238E27FC236}">
                  <a16:creationId xmlns:a16="http://schemas.microsoft.com/office/drawing/2014/main" id="{6F7C32FC-48F4-A37A-9E30-9200B2C7BFC3}"/>
                </a:ext>
              </a:extLst>
            </p:cNvPr>
            <p:cNvSpPr>
              <a:spLocks noChangeShapeType="1"/>
            </p:cNvSpPr>
            <p:nvPr/>
          </p:nvSpPr>
          <p:spPr bwMode="auto">
            <a:xfrm>
              <a:off x="7172793" y="5819202"/>
              <a:ext cx="12636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 name="Text Box 26">
              <a:extLst>
                <a:ext uri="{FF2B5EF4-FFF2-40B4-BE49-F238E27FC236}">
                  <a16:creationId xmlns:a16="http://schemas.microsoft.com/office/drawing/2014/main" id="{21407E01-6E2E-C304-7A60-B3A6F23CB8AC}"/>
                </a:ext>
              </a:extLst>
            </p:cNvPr>
            <p:cNvSpPr txBox="1">
              <a:spLocks noChangeArrowheads="1"/>
            </p:cNvSpPr>
            <p:nvPr/>
          </p:nvSpPr>
          <p:spPr bwMode="auto">
            <a:xfrm>
              <a:off x="7171206" y="4133277"/>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application</a:t>
              </a:r>
            </a:p>
          </p:txBody>
        </p:sp>
        <p:sp>
          <p:nvSpPr>
            <p:cNvPr id="29" name="Text Box 26">
              <a:extLst>
                <a:ext uri="{FF2B5EF4-FFF2-40B4-BE49-F238E27FC236}">
                  <a16:creationId xmlns:a16="http://schemas.microsoft.com/office/drawing/2014/main" id="{B10110E0-37DB-5144-3832-1E68933E1240}"/>
                </a:ext>
              </a:extLst>
            </p:cNvPr>
            <p:cNvSpPr txBox="1">
              <a:spLocks noChangeArrowheads="1"/>
            </p:cNvSpPr>
            <p:nvPr/>
          </p:nvSpPr>
          <p:spPr bwMode="auto">
            <a:xfrm>
              <a:off x="7126756" y="5790627"/>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physical</a:t>
              </a:r>
            </a:p>
          </p:txBody>
        </p:sp>
        <p:sp>
          <p:nvSpPr>
            <p:cNvPr id="30" name="Text Box 26">
              <a:extLst>
                <a:ext uri="{FF2B5EF4-FFF2-40B4-BE49-F238E27FC236}">
                  <a16:creationId xmlns:a16="http://schemas.microsoft.com/office/drawing/2014/main" id="{774EC3D2-4D9F-705A-EBBD-79E073ACA8DD}"/>
                </a:ext>
              </a:extLst>
            </p:cNvPr>
            <p:cNvSpPr txBox="1">
              <a:spLocks noChangeArrowheads="1"/>
            </p:cNvSpPr>
            <p:nvPr/>
          </p:nvSpPr>
          <p:spPr bwMode="auto">
            <a:xfrm>
              <a:off x="7145806" y="5504877"/>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link</a:t>
              </a:r>
            </a:p>
          </p:txBody>
        </p:sp>
        <p:sp>
          <p:nvSpPr>
            <p:cNvPr id="31" name="Text Box 26">
              <a:extLst>
                <a:ext uri="{FF2B5EF4-FFF2-40B4-BE49-F238E27FC236}">
                  <a16:creationId xmlns:a16="http://schemas.microsoft.com/office/drawing/2014/main" id="{A11F56AB-EC1B-6C67-EB58-82E8951ADE7D}"/>
                </a:ext>
              </a:extLst>
            </p:cNvPr>
            <p:cNvSpPr txBox="1">
              <a:spLocks noChangeArrowheads="1"/>
            </p:cNvSpPr>
            <p:nvPr/>
          </p:nvSpPr>
          <p:spPr bwMode="auto">
            <a:xfrm>
              <a:off x="7136281" y="5209602"/>
              <a:ext cx="1317625" cy="2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969696"/>
                  </a:solidFill>
                  <a:effectLst/>
                  <a:uLnTx/>
                  <a:uFillTx/>
                  <a:latin typeface="Tahoma" panose="020B0604030504040204" pitchFamily="34" charset="0"/>
                  <a:ea typeface="ＭＳ Ｐゴシック" panose="020B0600070205080204" pitchFamily="34" charset="-128"/>
                  <a:cs typeface="+mn-cs"/>
                </a:rPr>
                <a:t>network</a:t>
              </a:r>
            </a:p>
          </p:txBody>
        </p:sp>
        <p:sp>
          <p:nvSpPr>
            <p:cNvPr id="32" name="Oval 78">
              <a:extLst>
                <a:ext uri="{FF2B5EF4-FFF2-40B4-BE49-F238E27FC236}">
                  <a16:creationId xmlns:a16="http://schemas.microsoft.com/office/drawing/2014/main" id="{BC3D2AFE-0671-354B-BEB9-0DDAE1C89204}"/>
                </a:ext>
              </a:extLst>
            </p:cNvPr>
            <p:cNvSpPr>
              <a:spLocks noChangeArrowheads="1"/>
            </p:cNvSpPr>
            <p:nvPr/>
          </p:nvSpPr>
          <p:spPr bwMode="auto">
            <a:xfrm>
              <a:off x="7304556" y="4407914"/>
              <a:ext cx="990600" cy="304800"/>
            </a:xfrm>
            <a:prstGeom prst="ellipse">
              <a:avLst/>
            </a:prstGeom>
            <a:solidFill>
              <a:srgbClr val="CCFFFF"/>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process</a:t>
              </a:r>
            </a:p>
          </p:txBody>
        </p:sp>
        <p:grpSp>
          <p:nvGrpSpPr>
            <p:cNvPr id="33" name="Group 96">
              <a:extLst>
                <a:ext uri="{FF2B5EF4-FFF2-40B4-BE49-F238E27FC236}">
                  <a16:creationId xmlns:a16="http://schemas.microsoft.com/office/drawing/2014/main" id="{52DCE293-A2E5-0A2E-42D4-0A0AEABF075D}"/>
                </a:ext>
              </a:extLst>
            </p:cNvPr>
            <p:cNvGrpSpPr>
              <a:grpSpLocks/>
            </p:cNvGrpSpPr>
            <p:nvPr/>
          </p:nvGrpSpPr>
          <p:grpSpPr bwMode="auto">
            <a:xfrm>
              <a:off x="2318218" y="5474714"/>
              <a:ext cx="719138" cy="773113"/>
              <a:chOff x="-44" y="1473"/>
              <a:chExt cx="981" cy="1105"/>
            </a:xfrm>
          </p:grpSpPr>
          <p:pic>
            <p:nvPicPr>
              <p:cNvPr id="43" name="Picture 97" descr="desktop_computer_stylized_medium">
                <a:extLst>
                  <a:ext uri="{FF2B5EF4-FFF2-40B4-BE49-F238E27FC236}">
                    <a16:creationId xmlns:a16="http://schemas.microsoft.com/office/drawing/2014/main" id="{CED9A1EC-7E33-546B-619B-25A5BAA9E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98">
                <a:extLst>
                  <a:ext uri="{FF2B5EF4-FFF2-40B4-BE49-F238E27FC236}">
                    <a16:creationId xmlns:a16="http://schemas.microsoft.com/office/drawing/2014/main" id="{FD17BABD-C562-25BB-C11D-371258ECED6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34" name="Group 99">
              <a:extLst>
                <a:ext uri="{FF2B5EF4-FFF2-40B4-BE49-F238E27FC236}">
                  <a16:creationId xmlns:a16="http://schemas.microsoft.com/office/drawing/2014/main" id="{30D27AA8-0682-3F16-D7E3-7679D213316A}"/>
                </a:ext>
              </a:extLst>
            </p:cNvPr>
            <p:cNvGrpSpPr>
              <a:grpSpLocks/>
            </p:cNvGrpSpPr>
            <p:nvPr/>
          </p:nvGrpSpPr>
          <p:grpSpPr bwMode="auto">
            <a:xfrm flipH="1">
              <a:off x="9014293" y="5669977"/>
              <a:ext cx="719138" cy="773112"/>
              <a:chOff x="-44" y="1473"/>
              <a:chExt cx="981" cy="1105"/>
            </a:xfrm>
          </p:grpSpPr>
          <p:pic>
            <p:nvPicPr>
              <p:cNvPr id="35" name="Picture 100" descr="desktop_computer_stylized_medium">
                <a:extLst>
                  <a:ext uri="{FF2B5EF4-FFF2-40B4-BE49-F238E27FC236}">
                    <a16:creationId xmlns:a16="http://schemas.microsoft.com/office/drawing/2014/main" id="{863220BB-80E8-2293-0D0B-8D13D2DD2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101">
                <a:extLst>
                  <a:ext uri="{FF2B5EF4-FFF2-40B4-BE49-F238E27FC236}">
                    <a16:creationId xmlns:a16="http://schemas.microsoft.com/office/drawing/2014/main" id="{8DC6B10C-86D3-1F77-B6EC-07770FFD202C}"/>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3" name="Group 58">
            <a:extLst>
              <a:ext uri="{FF2B5EF4-FFF2-40B4-BE49-F238E27FC236}">
                <a16:creationId xmlns:a16="http://schemas.microsoft.com/office/drawing/2014/main" id="{8EBE953C-5CF9-53A9-B794-16224F6B124D}"/>
              </a:ext>
            </a:extLst>
          </p:cNvPr>
          <p:cNvGrpSpPr>
            <a:grpSpLocks/>
          </p:cNvGrpSpPr>
          <p:nvPr/>
        </p:nvGrpSpPr>
        <p:grpSpPr bwMode="auto">
          <a:xfrm>
            <a:off x="724693" y="5177949"/>
            <a:ext cx="288288" cy="224682"/>
            <a:chOff x="1287" y="2524"/>
            <a:chExt cx="260" cy="100"/>
          </a:xfrm>
        </p:grpSpPr>
        <p:sp>
          <p:nvSpPr>
            <p:cNvPr id="100" name="Rectangle 59">
              <a:extLst>
                <a:ext uri="{FF2B5EF4-FFF2-40B4-BE49-F238E27FC236}">
                  <a16:creationId xmlns:a16="http://schemas.microsoft.com/office/drawing/2014/main" id="{A3CEEE7E-627F-BEE5-1515-3A1D36F164B7}"/>
                </a:ext>
              </a:extLst>
            </p:cNvPr>
            <p:cNvSpPr>
              <a:spLocks noChangeArrowheads="1"/>
            </p:cNvSpPr>
            <p:nvPr/>
          </p:nvSpPr>
          <p:spPr bwMode="auto">
            <a:xfrm>
              <a:off x="1287" y="2524"/>
              <a:ext cx="260" cy="100"/>
            </a:xfrm>
            <a:prstGeom prst="rect">
              <a:avLst/>
            </a:prstGeom>
            <a:solidFill>
              <a:srgbClr val="C96B72"/>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1" name="Rectangle 60">
              <a:extLst>
                <a:ext uri="{FF2B5EF4-FFF2-40B4-BE49-F238E27FC236}">
                  <a16:creationId xmlns:a16="http://schemas.microsoft.com/office/drawing/2014/main" id="{E9E95E47-323B-D8A0-CFC4-1BB8925C5136}"/>
                </a:ext>
              </a:extLst>
            </p:cNvPr>
            <p:cNvSpPr>
              <a:spLocks noChangeArrowheads="1"/>
            </p:cNvSpPr>
            <p:nvPr/>
          </p:nvSpPr>
          <p:spPr bwMode="auto">
            <a:xfrm>
              <a:off x="1338" y="2537"/>
              <a:ext cx="156" cy="76"/>
            </a:xfrm>
            <a:prstGeom prst="rect">
              <a:avLst/>
            </a:prstGeom>
            <a:solidFill>
              <a:srgbClr val="FFFFFF"/>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 name="Rectangle 61">
              <a:extLst>
                <a:ext uri="{FF2B5EF4-FFF2-40B4-BE49-F238E27FC236}">
                  <a16:creationId xmlns:a16="http://schemas.microsoft.com/office/drawing/2014/main" id="{253A9B1D-2864-7DDC-4D9B-9E998082EDCB}"/>
                </a:ext>
              </a:extLst>
            </p:cNvPr>
            <p:cNvSpPr>
              <a:spLocks noChangeArrowheads="1"/>
            </p:cNvSpPr>
            <p:nvPr/>
          </p:nvSpPr>
          <p:spPr bwMode="auto">
            <a:xfrm>
              <a:off x="1503" y="2582"/>
              <a:ext cx="27"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 name="Rectangle 62">
              <a:extLst>
                <a:ext uri="{FF2B5EF4-FFF2-40B4-BE49-F238E27FC236}">
                  <a16:creationId xmlns:a16="http://schemas.microsoft.com/office/drawing/2014/main" id="{B00C583B-9349-0EB4-7697-9E944A2D1E5E}"/>
                </a:ext>
              </a:extLst>
            </p:cNvPr>
            <p:cNvSpPr>
              <a:spLocks noChangeArrowheads="1"/>
            </p:cNvSpPr>
            <p:nvPr/>
          </p:nvSpPr>
          <p:spPr bwMode="auto">
            <a:xfrm>
              <a:off x="1298" y="2583"/>
              <a:ext cx="26"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04" name="Group 79">
            <a:extLst>
              <a:ext uri="{FF2B5EF4-FFF2-40B4-BE49-F238E27FC236}">
                <a16:creationId xmlns:a16="http://schemas.microsoft.com/office/drawing/2014/main" id="{AD60EC9E-8F16-9494-706C-487EB99D9917}"/>
              </a:ext>
            </a:extLst>
          </p:cNvPr>
          <p:cNvGrpSpPr>
            <a:grpSpLocks/>
          </p:cNvGrpSpPr>
          <p:nvPr/>
        </p:nvGrpSpPr>
        <p:grpSpPr bwMode="auto">
          <a:xfrm>
            <a:off x="2583466" y="5204514"/>
            <a:ext cx="288288" cy="224682"/>
            <a:chOff x="1287" y="2524"/>
            <a:chExt cx="260" cy="100"/>
          </a:xfrm>
        </p:grpSpPr>
        <p:sp>
          <p:nvSpPr>
            <p:cNvPr id="105" name="Rectangle 80">
              <a:extLst>
                <a:ext uri="{FF2B5EF4-FFF2-40B4-BE49-F238E27FC236}">
                  <a16:creationId xmlns:a16="http://schemas.microsoft.com/office/drawing/2014/main" id="{4E1368F0-2D8E-A5F2-990B-2FD92F374D9A}"/>
                </a:ext>
              </a:extLst>
            </p:cNvPr>
            <p:cNvSpPr>
              <a:spLocks noChangeArrowheads="1"/>
            </p:cNvSpPr>
            <p:nvPr/>
          </p:nvSpPr>
          <p:spPr bwMode="auto">
            <a:xfrm>
              <a:off x="1287" y="2524"/>
              <a:ext cx="260" cy="100"/>
            </a:xfrm>
            <a:prstGeom prst="rect">
              <a:avLst/>
            </a:prstGeom>
            <a:solidFill>
              <a:srgbClr val="C96B72"/>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 name="Rectangle 81">
              <a:extLst>
                <a:ext uri="{FF2B5EF4-FFF2-40B4-BE49-F238E27FC236}">
                  <a16:creationId xmlns:a16="http://schemas.microsoft.com/office/drawing/2014/main" id="{1DD98BBA-3C27-769B-E8A9-D9F8CDDE4487}"/>
                </a:ext>
              </a:extLst>
            </p:cNvPr>
            <p:cNvSpPr>
              <a:spLocks noChangeArrowheads="1"/>
            </p:cNvSpPr>
            <p:nvPr/>
          </p:nvSpPr>
          <p:spPr bwMode="auto">
            <a:xfrm>
              <a:off x="1338" y="2537"/>
              <a:ext cx="156" cy="76"/>
            </a:xfrm>
            <a:prstGeom prst="rect">
              <a:avLst/>
            </a:prstGeom>
            <a:solidFill>
              <a:srgbClr val="FFFFFF"/>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 name="Rectangle 82">
              <a:extLst>
                <a:ext uri="{FF2B5EF4-FFF2-40B4-BE49-F238E27FC236}">
                  <a16:creationId xmlns:a16="http://schemas.microsoft.com/office/drawing/2014/main" id="{64486321-87E1-4FAE-CC6C-C782EE513111}"/>
                </a:ext>
              </a:extLst>
            </p:cNvPr>
            <p:cNvSpPr>
              <a:spLocks noChangeArrowheads="1"/>
            </p:cNvSpPr>
            <p:nvPr/>
          </p:nvSpPr>
          <p:spPr bwMode="auto">
            <a:xfrm>
              <a:off x="1503" y="2582"/>
              <a:ext cx="27"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 name="Rectangle 83">
              <a:extLst>
                <a:ext uri="{FF2B5EF4-FFF2-40B4-BE49-F238E27FC236}">
                  <a16:creationId xmlns:a16="http://schemas.microsoft.com/office/drawing/2014/main" id="{E91F3DBD-D19F-EC69-0BCC-574662B7027B}"/>
                </a:ext>
              </a:extLst>
            </p:cNvPr>
            <p:cNvSpPr>
              <a:spLocks noChangeArrowheads="1"/>
            </p:cNvSpPr>
            <p:nvPr/>
          </p:nvSpPr>
          <p:spPr bwMode="auto">
            <a:xfrm>
              <a:off x="1298" y="2583"/>
              <a:ext cx="26" cy="27"/>
            </a:xfrm>
            <a:prstGeom prst="rect">
              <a:avLst/>
            </a:prstGeom>
            <a:solidFill>
              <a:srgbClr val="C00000"/>
            </a:solidFill>
            <a:ln w="9525">
              <a:no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custDataLst>
      <p:tags r:id="rId1"/>
    </p:custDataLst>
    <p:extLst>
      <p:ext uri="{BB962C8B-B14F-4D97-AF65-F5344CB8AC3E}">
        <p14:creationId xmlns:p14="http://schemas.microsoft.com/office/powerpoint/2010/main" val="3933690389"/>
      </p:ext>
    </p:extLst>
  </p:cSld>
  <p:clrMapOvr>
    <a:masterClrMapping/>
  </p:clrMapOvr>
  <mc:AlternateContent xmlns:mc="http://schemas.openxmlformats.org/markup-compatibility/2006" xmlns:p14="http://schemas.microsoft.com/office/powerpoint/2010/main">
    <mc:Choice Requires="p14">
      <p:transition spd="slow" p14:dur="2000" advTm="192672"/>
    </mc:Choice>
    <mc:Fallback xmlns="">
      <p:transition spd="slow" advTm="192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dissolve">
                                      <p:cBhvr>
                                        <p:cTn id="25" dur="500"/>
                                        <p:tgtEl>
                                          <p:spTgt spid="4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right)">
                                      <p:cBhvr>
                                        <p:cTn id="33" dur="5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dissolve">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up)">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up)">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P spid="48" grpId="0" animBg="1"/>
      <p:bldP spid="51" grpId="0"/>
      <p:bldP spid="5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Example app: UDP client</a:t>
            </a:r>
            <a:endParaRPr lang="en-US" altLang="en-US" sz="5400">
              <a:solidFill>
                <a:srgbClr val="000099"/>
              </a:solidFill>
              <a:ea typeface="ＭＳ Ｐゴシック" panose="020B0600070205080204" pitchFamily="34" charset="-128"/>
              <a:cs typeface="+mn-cs"/>
            </a:endParaRPr>
          </a:p>
        </p:txBody>
      </p:sp>
      <p:sp>
        <p:nvSpPr>
          <p:cNvPr id="100" name="TextBox 1">
            <a:extLst>
              <a:ext uri="{FF2B5EF4-FFF2-40B4-BE49-F238E27FC236}">
                <a16:creationId xmlns:a16="http://schemas.microsoft.com/office/drawing/2014/main" id="{536333E5-2CE2-9346-82C1-DACAC294646B}"/>
              </a:ext>
            </a:extLst>
          </p:cNvPr>
          <p:cNvSpPr txBox="1">
            <a:spLocks noChangeArrowheads="1"/>
          </p:cNvSpPr>
          <p:nvPr/>
        </p:nvSpPr>
        <p:spPr bwMode="auto">
          <a:xfrm>
            <a:off x="5404044" y="1906313"/>
            <a:ext cx="5889754" cy="426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from socket import *</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serverName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'hostname'</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serverPort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12000</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socket(AF_INET, </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SOCK_DGRAM)</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message = input('Input lowercase sentence:')</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clientSocket.sendto</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message.encode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serverName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serverPort</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modifiedMessage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serverAddress</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clientSocket.recvfrom</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(2048)</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print(</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modifiedMessage.decode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clientSocket.close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101" name="TextBox 2">
            <a:extLst>
              <a:ext uri="{FF2B5EF4-FFF2-40B4-BE49-F238E27FC236}">
                <a16:creationId xmlns:a16="http://schemas.microsoft.com/office/drawing/2014/main" id="{71D41B91-E8C8-6145-A56E-4FC2D52EA94E}"/>
              </a:ext>
            </a:extLst>
          </p:cNvPr>
          <p:cNvSpPr txBox="1">
            <a:spLocks noChangeArrowheads="1"/>
          </p:cNvSpPr>
          <p:nvPr/>
        </p:nvSpPr>
        <p:spPr bwMode="auto">
          <a:xfrm>
            <a:off x="5416744" y="1423713"/>
            <a:ext cx="2741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Python UDPClient</a:t>
            </a:r>
          </a:p>
        </p:txBody>
      </p:sp>
      <p:grpSp>
        <p:nvGrpSpPr>
          <p:cNvPr id="102" name="Group 46">
            <a:extLst>
              <a:ext uri="{FF2B5EF4-FFF2-40B4-BE49-F238E27FC236}">
                <a16:creationId xmlns:a16="http://schemas.microsoft.com/office/drawing/2014/main" id="{F406A622-9128-8442-A93C-56AFB56A7A29}"/>
              </a:ext>
            </a:extLst>
          </p:cNvPr>
          <p:cNvGrpSpPr>
            <a:grpSpLocks/>
          </p:cNvGrpSpPr>
          <p:nvPr/>
        </p:nvGrpSpPr>
        <p:grpSpPr bwMode="auto">
          <a:xfrm>
            <a:off x="2456662" y="1963666"/>
            <a:ext cx="3023734" cy="297517"/>
            <a:chOff x="-242132" y="1766968"/>
            <a:chExt cx="3023579" cy="298280"/>
          </a:xfrm>
        </p:grpSpPr>
        <p:sp>
          <p:nvSpPr>
            <p:cNvPr id="103" name="TextBox 3">
              <a:extLst>
                <a:ext uri="{FF2B5EF4-FFF2-40B4-BE49-F238E27FC236}">
                  <a16:creationId xmlns:a16="http://schemas.microsoft.com/office/drawing/2014/main" id="{12DA0434-01DE-E046-B7D5-1EDBB8B2D0C5}"/>
                </a:ext>
              </a:extLst>
            </p:cNvPr>
            <p:cNvSpPr txBox="1">
              <a:spLocks noChangeArrowheads="1"/>
            </p:cNvSpPr>
            <p:nvPr/>
          </p:nvSpPr>
          <p:spPr bwMode="auto">
            <a:xfrm>
              <a:off x="-242132" y="1766968"/>
              <a:ext cx="3023579" cy="29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include Python’s socket library</a:t>
              </a:r>
            </a:p>
          </p:txBody>
        </p:sp>
        <p:cxnSp>
          <p:nvCxnSpPr>
            <p:cNvPr id="104" name="Straight Connector 10">
              <a:extLst>
                <a:ext uri="{FF2B5EF4-FFF2-40B4-BE49-F238E27FC236}">
                  <a16:creationId xmlns:a16="http://schemas.microsoft.com/office/drawing/2014/main" id="{3C3F6D39-A2A8-4349-A503-867255F17A18}"/>
                </a:ext>
              </a:extLst>
            </p:cNvPr>
            <p:cNvCxnSpPr>
              <a:cxnSpLocks noChangeShapeType="1"/>
            </p:cNvCxnSpPr>
            <p:nvPr/>
          </p:nvCxnSpPr>
          <p:spPr bwMode="auto">
            <a:xfrm>
              <a:off x="2309371" y="1930400"/>
              <a:ext cx="370329"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105" name="Group 47">
            <a:extLst>
              <a:ext uri="{FF2B5EF4-FFF2-40B4-BE49-F238E27FC236}">
                <a16:creationId xmlns:a16="http://schemas.microsoft.com/office/drawing/2014/main" id="{0A55EB29-DB79-7645-BE78-7EACF4B9A12B}"/>
              </a:ext>
            </a:extLst>
          </p:cNvPr>
          <p:cNvGrpSpPr>
            <a:grpSpLocks/>
          </p:cNvGrpSpPr>
          <p:nvPr/>
        </p:nvGrpSpPr>
        <p:grpSpPr bwMode="auto">
          <a:xfrm>
            <a:off x="3344907" y="2997131"/>
            <a:ext cx="2943680" cy="307777"/>
            <a:chOff x="1211823" y="2904386"/>
            <a:chExt cx="2271818" cy="307392"/>
          </a:xfrm>
        </p:grpSpPr>
        <p:sp>
          <p:nvSpPr>
            <p:cNvPr id="106" name="TextBox 31">
              <a:extLst>
                <a:ext uri="{FF2B5EF4-FFF2-40B4-BE49-F238E27FC236}">
                  <a16:creationId xmlns:a16="http://schemas.microsoft.com/office/drawing/2014/main" id="{75D75C6C-85BB-3C40-92D3-8502CEABFBD5}"/>
                </a:ext>
              </a:extLst>
            </p:cNvPr>
            <p:cNvSpPr txBox="1">
              <a:spLocks noChangeArrowheads="1"/>
            </p:cNvSpPr>
            <p:nvPr/>
          </p:nvSpPr>
          <p:spPr bwMode="auto">
            <a:xfrm>
              <a:off x="1211823" y="2904386"/>
              <a:ext cx="2271818" cy="3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create UDP socket</a:t>
              </a:r>
            </a:p>
          </p:txBody>
        </p:sp>
        <p:cxnSp>
          <p:nvCxnSpPr>
            <p:cNvPr id="107" name="Straight Connector 32">
              <a:extLst>
                <a:ext uri="{FF2B5EF4-FFF2-40B4-BE49-F238E27FC236}">
                  <a16:creationId xmlns:a16="http://schemas.microsoft.com/office/drawing/2014/main" id="{DCDED167-6BDC-964B-B56B-76A2BB372069}"/>
                </a:ext>
              </a:extLst>
            </p:cNvPr>
            <p:cNvCxnSpPr>
              <a:cxnSpLocks noChangeShapeType="1"/>
            </p:cNvCxnSpPr>
            <p:nvPr/>
          </p:nvCxnSpPr>
          <p:spPr bwMode="auto">
            <a:xfrm>
              <a:off x="2488965" y="3080272"/>
              <a:ext cx="288707"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108" name="Group 48">
            <a:extLst>
              <a:ext uri="{FF2B5EF4-FFF2-40B4-BE49-F238E27FC236}">
                <a16:creationId xmlns:a16="http://schemas.microsoft.com/office/drawing/2014/main" id="{25E66BBE-B082-AC48-AE42-0CA9F6FF4A7B}"/>
              </a:ext>
            </a:extLst>
          </p:cNvPr>
          <p:cNvGrpSpPr>
            <a:grpSpLocks/>
          </p:cNvGrpSpPr>
          <p:nvPr/>
        </p:nvGrpSpPr>
        <p:grpSpPr bwMode="auto">
          <a:xfrm>
            <a:off x="2988803" y="3664103"/>
            <a:ext cx="2943680" cy="297517"/>
            <a:chOff x="320502" y="3822598"/>
            <a:chExt cx="2944213" cy="297415"/>
          </a:xfrm>
        </p:grpSpPr>
        <p:sp>
          <p:nvSpPr>
            <p:cNvPr id="109" name="TextBox 34">
              <a:extLst>
                <a:ext uri="{FF2B5EF4-FFF2-40B4-BE49-F238E27FC236}">
                  <a16:creationId xmlns:a16="http://schemas.microsoft.com/office/drawing/2014/main" id="{CD0C6081-C6B7-2641-80D1-E2DED8EB5BE8}"/>
                </a:ext>
              </a:extLst>
            </p:cNvPr>
            <p:cNvSpPr txBox="1">
              <a:spLocks noChangeArrowheads="1"/>
            </p:cNvSpPr>
            <p:nvPr/>
          </p:nvSpPr>
          <p:spPr bwMode="auto">
            <a:xfrm>
              <a:off x="320502" y="3822598"/>
              <a:ext cx="2944213" cy="29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get user keyboard input </a:t>
              </a:r>
            </a:p>
          </p:txBody>
        </p:sp>
        <p:cxnSp>
          <p:nvCxnSpPr>
            <p:cNvPr id="110" name="Straight Connector 35">
              <a:extLst>
                <a:ext uri="{FF2B5EF4-FFF2-40B4-BE49-F238E27FC236}">
                  <a16:creationId xmlns:a16="http://schemas.microsoft.com/office/drawing/2014/main" id="{A49CAC45-33DD-284A-9C51-3E8086DB4A3C}"/>
                </a:ext>
              </a:extLst>
            </p:cNvPr>
            <p:cNvCxnSpPr>
              <a:cxnSpLocks noChangeShapeType="1"/>
            </p:cNvCxnSpPr>
            <p:nvPr/>
          </p:nvCxnSpPr>
          <p:spPr bwMode="auto">
            <a:xfrm>
              <a:off x="2340360" y="3968752"/>
              <a:ext cx="381069"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111" name="Group 49">
            <a:extLst>
              <a:ext uri="{FF2B5EF4-FFF2-40B4-BE49-F238E27FC236}">
                <a16:creationId xmlns:a16="http://schemas.microsoft.com/office/drawing/2014/main" id="{48C468B7-1DC1-CB4A-8733-4EA18F6E3330}"/>
              </a:ext>
            </a:extLst>
          </p:cNvPr>
          <p:cNvGrpSpPr>
            <a:grpSpLocks/>
          </p:cNvGrpSpPr>
          <p:nvPr/>
        </p:nvGrpSpPr>
        <p:grpSpPr bwMode="auto">
          <a:xfrm>
            <a:off x="589926" y="4010877"/>
            <a:ext cx="4778572" cy="307777"/>
            <a:chOff x="-2057015" y="4094341"/>
            <a:chExt cx="4779099" cy="307008"/>
          </a:xfrm>
        </p:grpSpPr>
        <p:sp>
          <p:nvSpPr>
            <p:cNvPr id="112" name="TextBox 36">
              <a:extLst>
                <a:ext uri="{FF2B5EF4-FFF2-40B4-BE49-F238E27FC236}">
                  <a16:creationId xmlns:a16="http://schemas.microsoft.com/office/drawing/2014/main" id="{829D5E68-A72B-B34D-8934-6A58024541FB}"/>
                </a:ext>
              </a:extLst>
            </p:cNvPr>
            <p:cNvSpPr txBox="1">
              <a:spLocks noChangeArrowheads="1"/>
            </p:cNvSpPr>
            <p:nvPr/>
          </p:nvSpPr>
          <p:spPr bwMode="auto">
            <a:xfrm>
              <a:off x="-2057015" y="4094341"/>
              <a:ext cx="4723287" cy="30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attach server name, port to message; send into socket</a:t>
              </a:r>
            </a:p>
          </p:txBody>
        </p:sp>
        <p:cxnSp>
          <p:nvCxnSpPr>
            <p:cNvPr id="113" name="Straight Connector 39">
              <a:extLst>
                <a:ext uri="{FF2B5EF4-FFF2-40B4-BE49-F238E27FC236}">
                  <a16:creationId xmlns:a16="http://schemas.microsoft.com/office/drawing/2014/main" id="{B03E6B6D-23CC-9947-A802-0FCAD6FEFCEE}"/>
                </a:ext>
              </a:extLst>
            </p:cNvPr>
            <p:cNvCxnSpPr>
              <a:cxnSpLocks noChangeShapeType="1"/>
            </p:cNvCxnSpPr>
            <p:nvPr/>
          </p:nvCxnSpPr>
          <p:spPr bwMode="auto">
            <a:xfrm flipV="1">
              <a:off x="2360668" y="4261938"/>
              <a:ext cx="361416" cy="557"/>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114" name="Group 55">
            <a:extLst>
              <a:ext uri="{FF2B5EF4-FFF2-40B4-BE49-F238E27FC236}">
                <a16:creationId xmlns:a16="http://schemas.microsoft.com/office/drawing/2014/main" id="{D3297448-7869-B14A-9507-C168A822334C}"/>
              </a:ext>
            </a:extLst>
          </p:cNvPr>
          <p:cNvGrpSpPr>
            <a:grpSpLocks/>
          </p:cNvGrpSpPr>
          <p:nvPr/>
        </p:nvGrpSpPr>
        <p:grpSpPr bwMode="auto">
          <a:xfrm>
            <a:off x="1645918" y="5411634"/>
            <a:ext cx="3787622" cy="307776"/>
            <a:chOff x="-1061954" y="5487008"/>
            <a:chExt cx="3788048" cy="307391"/>
          </a:xfrm>
        </p:grpSpPr>
        <p:sp>
          <p:nvSpPr>
            <p:cNvPr id="115" name="TextBox 61">
              <a:extLst>
                <a:ext uri="{FF2B5EF4-FFF2-40B4-BE49-F238E27FC236}">
                  <a16:creationId xmlns:a16="http://schemas.microsoft.com/office/drawing/2014/main" id="{F3DDBD5F-F332-4149-B743-63C7CFA3F09E}"/>
                </a:ext>
              </a:extLst>
            </p:cNvPr>
            <p:cNvSpPr txBox="1">
              <a:spLocks noChangeArrowheads="1"/>
            </p:cNvSpPr>
            <p:nvPr/>
          </p:nvSpPr>
          <p:spPr bwMode="auto">
            <a:xfrm>
              <a:off x="-1061954" y="5487008"/>
              <a:ext cx="3684841" cy="30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print out received string and close socket</a:t>
              </a:r>
            </a:p>
          </p:txBody>
        </p:sp>
        <p:cxnSp>
          <p:nvCxnSpPr>
            <p:cNvPr id="116" name="Straight Connector 62">
              <a:extLst>
                <a:ext uri="{FF2B5EF4-FFF2-40B4-BE49-F238E27FC236}">
                  <a16:creationId xmlns:a16="http://schemas.microsoft.com/office/drawing/2014/main" id="{0E7498AA-C1D3-274D-B0D2-D6ED3F088FDB}"/>
                </a:ext>
              </a:extLst>
            </p:cNvPr>
            <p:cNvCxnSpPr>
              <a:cxnSpLocks noChangeShapeType="1"/>
            </p:cNvCxnSpPr>
            <p:nvPr/>
          </p:nvCxnSpPr>
          <p:spPr bwMode="auto">
            <a:xfrm>
              <a:off x="2309661" y="5657831"/>
              <a:ext cx="416433"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117" name="Group 54">
            <a:extLst>
              <a:ext uri="{FF2B5EF4-FFF2-40B4-BE49-F238E27FC236}">
                <a16:creationId xmlns:a16="http://schemas.microsoft.com/office/drawing/2014/main" id="{7E74A29F-5607-FC4D-9A4A-9324DFA726A6}"/>
              </a:ext>
            </a:extLst>
          </p:cNvPr>
          <p:cNvGrpSpPr>
            <a:grpSpLocks/>
          </p:cNvGrpSpPr>
          <p:nvPr/>
        </p:nvGrpSpPr>
        <p:grpSpPr bwMode="auto">
          <a:xfrm>
            <a:off x="2137532" y="4571815"/>
            <a:ext cx="4091095" cy="440025"/>
            <a:chOff x="-493741" y="4530536"/>
            <a:chExt cx="4090757" cy="440321"/>
          </a:xfrm>
        </p:grpSpPr>
        <p:sp>
          <p:nvSpPr>
            <p:cNvPr id="118" name="TextBox 56">
              <a:extLst>
                <a:ext uri="{FF2B5EF4-FFF2-40B4-BE49-F238E27FC236}">
                  <a16:creationId xmlns:a16="http://schemas.microsoft.com/office/drawing/2014/main" id="{4535E505-0C85-C345-9726-A22F78213A6E}"/>
                </a:ext>
              </a:extLst>
            </p:cNvPr>
            <p:cNvSpPr txBox="1">
              <a:spLocks noChangeArrowheads="1"/>
            </p:cNvSpPr>
            <p:nvPr/>
          </p:nvSpPr>
          <p:spPr bwMode="auto">
            <a:xfrm>
              <a:off x="-493741" y="4662874"/>
              <a:ext cx="4090757" cy="30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read reply data (bytes) from socket</a:t>
              </a:r>
            </a:p>
          </p:txBody>
        </p:sp>
        <p:cxnSp>
          <p:nvCxnSpPr>
            <p:cNvPr id="119" name="Straight Connector 59">
              <a:extLst>
                <a:ext uri="{FF2B5EF4-FFF2-40B4-BE49-F238E27FC236}">
                  <a16:creationId xmlns:a16="http://schemas.microsoft.com/office/drawing/2014/main" id="{DD1F2FDB-E293-DF42-9B53-AA2F24A605E2}"/>
                </a:ext>
              </a:extLst>
            </p:cNvPr>
            <p:cNvCxnSpPr>
              <a:cxnSpLocks noChangeShapeType="1"/>
            </p:cNvCxnSpPr>
            <p:nvPr/>
          </p:nvCxnSpPr>
          <p:spPr bwMode="auto">
            <a:xfrm flipV="1">
              <a:off x="2415586" y="4830837"/>
              <a:ext cx="327418" cy="416"/>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sp>
          <p:nvSpPr>
            <p:cNvPr id="120" name="TextBox 53">
              <a:extLst>
                <a:ext uri="{FF2B5EF4-FFF2-40B4-BE49-F238E27FC236}">
                  <a16:creationId xmlns:a16="http://schemas.microsoft.com/office/drawing/2014/main" id="{97123429-EC80-5746-ADCF-168DB6F1FD95}"/>
                </a:ext>
              </a:extLst>
            </p:cNvPr>
            <p:cNvSpPr txBox="1">
              <a:spLocks noChangeArrowheads="1"/>
            </p:cNvSpPr>
            <p:nvPr/>
          </p:nvSpPr>
          <p:spPr bwMode="auto">
            <a:xfrm>
              <a:off x="-157119" y="4530536"/>
              <a:ext cx="1846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sp>
        <p:nvSpPr>
          <p:cNvPr id="2" name="TextBox 1">
            <a:extLst>
              <a:ext uri="{FF2B5EF4-FFF2-40B4-BE49-F238E27FC236}">
                <a16:creationId xmlns:a16="http://schemas.microsoft.com/office/drawing/2014/main" id="{34716B03-306D-C35F-E056-9A7C759C2994}"/>
              </a:ext>
            </a:extLst>
          </p:cNvPr>
          <p:cNvSpPr txBox="1"/>
          <p:nvPr/>
        </p:nvSpPr>
        <p:spPr>
          <a:xfrm>
            <a:off x="589926" y="6443089"/>
            <a:ext cx="3250826" cy="307777"/>
          </a:xfrm>
          <a:prstGeom prst="rect">
            <a:avLst/>
          </a:prstGeom>
          <a:noFill/>
        </p:spPr>
        <p:txBody>
          <a:bodyPr wrap="none" rtlCol="0">
            <a:spAutoFit/>
          </a:bodyPr>
          <a:lstStyle/>
          <a:p>
            <a:r>
              <a:rPr lang="en-US" sz="1400"/>
              <a:t>Note: this code update (2023) to Python 3</a:t>
            </a:r>
          </a:p>
        </p:txBody>
      </p:sp>
    </p:spTree>
    <p:custDataLst>
      <p:tags r:id="rId1"/>
    </p:custDataLst>
    <p:extLst>
      <p:ext uri="{BB962C8B-B14F-4D97-AF65-F5344CB8AC3E}">
        <p14:creationId xmlns:p14="http://schemas.microsoft.com/office/powerpoint/2010/main" val="697607391"/>
      </p:ext>
    </p:extLst>
  </p:cSld>
  <p:clrMapOvr>
    <a:masterClrMapping/>
  </p:clrMapOvr>
  <mc:AlternateContent xmlns:mc="http://schemas.openxmlformats.org/markup-compatibility/2006" xmlns:p14="http://schemas.microsoft.com/office/powerpoint/2010/main">
    <mc:Choice Requires="p14">
      <p:transition spd="slow" p14:dur="2000" advTm="122506"/>
    </mc:Choice>
    <mc:Fallback xmlns="">
      <p:transition spd="slow" advTm="1225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dissolve">
                                      <p:cBhvr>
                                        <p:cTn id="55" dur="500"/>
                                        <p:tgtEl>
                                          <p:spTgt spid="10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102"/>
                                        </p:tgtEl>
                                      </p:cBhvr>
                                    </p:animEffect>
                                    <p:set>
                                      <p:cBhvr>
                                        <p:cTn id="60" dur="1" fill="hold">
                                          <p:stCondLst>
                                            <p:cond delay="499"/>
                                          </p:stCondLst>
                                        </p:cTn>
                                        <p:tgtEl>
                                          <p:spTgt spid="102"/>
                                        </p:tgtEl>
                                        <p:attrNameLst>
                                          <p:attrName>style.visibility</p:attrName>
                                        </p:attrNameLst>
                                      </p:cBhvr>
                                      <p:to>
                                        <p:strVal val="hidden"/>
                                      </p:to>
                                    </p:set>
                                  </p:childTnLst>
                                </p:cTn>
                              </p:par>
                              <p:par>
                                <p:cTn id="61" presetID="9"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animEffect transition="in" filter="dissolve">
                                      <p:cBhvr>
                                        <p:cTn id="63" dur="500"/>
                                        <p:tgtEl>
                                          <p:spTgt spid="10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105"/>
                                        </p:tgtEl>
                                      </p:cBhvr>
                                    </p:animEffect>
                                    <p:set>
                                      <p:cBhvr>
                                        <p:cTn id="68" dur="1" fill="hold">
                                          <p:stCondLst>
                                            <p:cond delay="499"/>
                                          </p:stCondLst>
                                        </p:cTn>
                                        <p:tgtEl>
                                          <p:spTgt spid="105"/>
                                        </p:tgtEl>
                                        <p:attrNameLst>
                                          <p:attrName>style.visibility</p:attrName>
                                        </p:attrNameLst>
                                      </p:cBhvr>
                                      <p:to>
                                        <p:strVal val="hidden"/>
                                      </p:to>
                                    </p:set>
                                  </p:childTnLst>
                                </p:cTn>
                              </p:par>
                              <p:par>
                                <p:cTn id="69" presetID="9" presetClass="entr" presetSubtype="0" fill="hold" nodeType="with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dissolve">
                                      <p:cBhvr>
                                        <p:cTn id="71" dur="500"/>
                                        <p:tgtEl>
                                          <p:spTgt spid="108"/>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xit" presetSubtype="0" fill="hold" nodeType="clickEffect">
                                  <p:stCondLst>
                                    <p:cond delay="0"/>
                                  </p:stCondLst>
                                  <p:childTnLst>
                                    <p:animEffect transition="out" filter="dissolve">
                                      <p:cBhvr>
                                        <p:cTn id="75" dur="500"/>
                                        <p:tgtEl>
                                          <p:spTgt spid="108"/>
                                        </p:tgtEl>
                                      </p:cBhvr>
                                    </p:animEffect>
                                    <p:set>
                                      <p:cBhvr>
                                        <p:cTn id="76" dur="1" fill="hold">
                                          <p:stCondLst>
                                            <p:cond delay="499"/>
                                          </p:stCondLst>
                                        </p:cTn>
                                        <p:tgtEl>
                                          <p:spTgt spid="108"/>
                                        </p:tgtEl>
                                        <p:attrNameLst>
                                          <p:attrName>style.visibility</p:attrName>
                                        </p:attrNameLst>
                                      </p:cBhvr>
                                      <p:to>
                                        <p:strVal val="hidden"/>
                                      </p:to>
                                    </p:set>
                                  </p:childTnLst>
                                </p:cTn>
                              </p:par>
                              <p:par>
                                <p:cTn id="77" presetID="9" presetClass="entr" presetSubtype="0" fill="hold" nodeType="withEffect">
                                  <p:stCondLst>
                                    <p:cond delay="0"/>
                                  </p:stCondLst>
                                  <p:childTnLst>
                                    <p:set>
                                      <p:cBhvr>
                                        <p:cTn id="78" dur="1" fill="hold">
                                          <p:stCondLst>
                                            <p:cond delay="0"/>
                                          </p:stCondLst>
                                        </p:cTn>
                                        <p:tgtEl>
                                          <p:spTgt spid="111"/>
                                        </p:tgtEl>
                                        <p:attrNameLst>
                                          <p:attrName>style.visibility</p:attrName>
                                        </p:attrNameLst>
                                      </p:cBhvr>
                                      <p:to>
                                        <p:strVal val="visible"/>
                                      </p:to>
                                    </p:set>
                                    <p:animEffect transition="in" filter="dissolve">
                                      <p:cBhvr>
                                        <p:cTn id="79" dur="500"/>
                                        <p:tgtEl>
                                          <p:spTgt spid="111"/>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xit" presetSubtype="0" fill="hold" nodeType="clickEffect">
                                  <p:stCondLst>
                                    <p:cond delay="0"/>
                                  </p:stCondLst>
                                  <p:childTnLst>
                                    <p:animEffect transition="out" filter="dissolve">
                                      <p:cBhvr>
                                        <p:cTn id="83" dur="500"/>
                                        <p:tgtEl>
                                          <p:spTgt spid="111"/>
                                        </p:tgtEl>
                                      </p:cBhvr>
                                    </p:animEffect>
                                    <p:set>
                                      <p:cBhvr>
                                        <p:cTn id="84" dur="1" fill="hold">
                                          <p:stCondLst>
                                            <p:cond delay="499"/>
                                          </p:stCondLst>
                                        </p:cTn>
                                        <p:tgtEl>
                                          <p:spTgt spid="111"/>
                                        </p:tgtEl>
                                        <p:attrNameLst>
                                          <p:attrName>style.visibility</p:attrName>
                                        </p:attrNameLst>
                                      </p:cBhvr>
                                      <p:to>
                                        <p:strVal val="hidden"/>
                                      </p:to>
                                    </p:set>
                                  </p:childTnLst>
                                </p:cTn>
                              </p:par>
                              <p:par>
                                <p:cTn id="85" presetID="9" presetClass="entr" presetSubtype="0" fill="hold" nodeType="with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dissolve">
                                      <p:cBhvr>
                                        <p:cTn id="87" dur="500"/>
                                        <p:tgtEl>
                                          <p:spTgt spid="11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nodeType="clickEffect">
                                  <p:stCondLst>
                                    <p:cond delay="0"/>
                                  </p:stCondLst>
                                  <p:childTnLst>
                                    <p:animEffect transition="out" filter="dissolve">
                                      <p:cBhvr>
                                        <p:cTn id="91" dur="500"/>
                                        <p:tgtEl>
                                          <p:spTgt spid="117"/>
                                        </p:tgtEl>
                                      </p:cBhvr>
                                    </p:animEffect>
                                    <p:set>
                                      <p:cBhvr>
                                        <p:cTn id="92" dur="1" fill="hold">
                                          <p:stCondLst>
                                            <p:cond delay="499"/>
                                          </p:stCondLst>
                                        </p:cTn>
                                        <p:tgtEl>
                                          <p:spTgt spid="117"/>
                                        </p:tgtEl>
                                        <p:attrNameLst>
                                          <p:attrName>style.visibility</p:attrName>
                                        </p:attrNameLst>
                                      </p:cBhvr>
                                      <p:to>
                                        <p:strVal val="hidden"/>
                                      </p:to>
                                    </p:set>
                                  </p:childTnLst>
                                </p:cTn>
                              </p:par>
                              <p:par>
                                <p:cTn id="93" presetID="9" presetClass="entr" presetSubtype="0" fill="hold" nodeType="withEffect">
                                  <p:stCondLst>
                                    <p:cond delay="0"/>
                                  </p:stCondLst>
                                  <p:childTnLst>
                                    <p:set>
                                      <p:cBhvr>
                                        <p:cTn id="94" dur="1" fill="hold">
                                          <p:stCondLst>
                                            <p:cond delay="0"/>
                                          </p:stCondLst>
                                        </p:cTn>
                                        <p:tgtEl>
                                          <p:spTgt spid="114"/>
                                        </p:tgtEl>
                                        <p:attrNameLst>
                                          <p:attrName>style.visibility</p:attrName>
                                        </p:attrNameLst>
                                      </p:cBhvr>
                                      <p:to>
                                        <p:strVal val="visible"/>
                                      </p:to>
                                    </p:set>
                                    <p:animEffect transition="in" filter="dissolve">
                                      <p:cBhvr>
                                        <p:cTn id="9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Example app: UDP server</a:t>
            </a:r>
            <a:endParaRPr lang="en-US" altLang="en-US" sz="5400">
              <a:solidFill>
                <a:srgbClr val="000099"/>
              </a:solidFill>
              <a:ea typeface="ＭＳ Ｐゴシック" panose="020B0600070205080204" pitchFamily="34" charset="-128"/>
              <a:cs typeface="+mn-cs"/>
            </a:endParaRPr>
          </a:p>
        </p:txBody>
      </p:sp>
      <p:sp>
        <p:nvSpPr>
          <p:cNvPr id="101" name="TextBox 2">
            <a:extLst>
              <a:ext uri="{FF2B5EF4-FFF2-40B4-BE49-F238E27FC236}">
                <a16:creationId xmlns:a16="http://schemas.microsoft.com/office/drawing/2014/main" id="{71D41B91-E8C8-6145-A56E-4FC2D52EA94E}"/>
              </a:ext>
            </a:extLst>
          </p:cNvPr>
          <p:cNvSpPr txBox="1">
            <a:spLocks noChangeArrowheads="1"/>
          </p:cNvSpPr>
          <p:nvPr/>
        </p:nvSpPr>
        <p:spPr bwMode="auto">
          <a:xfrm>
            <a:off x="5416744" y="1423713"/>
            <a:ext cx="2786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Python UDPServer</a:t>
            </a:r>
          </a:p>
        </p:txBody>
      </p:sp>
      <p:sp>
        <p:nvSpPr>
          <p:cNvPr id="25" name="TextBox 1">
            <a:extLst>
              <a:ext uri="{FF2B5EF4-FFF2-40B4-BE49-F238E27FC236}">
                <a16:creationId xmlns:a16="http://schemas.microsoft.com/office/drawing/2014/main" id="{69C030C5-F3D0-9E44-ABCB-6457753A9DFB}"/>
              </a:ext>
            </a:extLst>
          </p:cNvPr>
          <p:cNvSpPr txBox="1">
            <a:spLocks noChangeArrowheads="1"/>
          </p:cNvSpPr>
          <p:nvPr/>
        </p:nvSpPr>
        <p:spPr bwMode="auto">
          <a:xfrm>
            <a:off x="5416744" y="1962946"/>
            <a:ext cx="6128601" cy="345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from socket import *</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serverPort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12000</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serverSocket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socket(AF_INET, SOCK_DGRAM)</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serverSocket.bind</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fr-FR"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serverPort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print('</a:t>
            </a:r>
            <a:r>
              <a:rPr kumimoji="0" lang="en-US" altLang="ja-JP" sz="20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The server is ready to receive</a:t>
            </a:r>
            <a:r>
              <a:rPr kumimoji="0"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while True:</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message,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clientAddress</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serverSocket.recvfrom</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(2048)</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modifiedMessage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message.decode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().upper()</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serverSocket.sendto</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modifiedMessage.encode</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4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clientAddress</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grpSp>
        <p:nvGrpSpPr>
          <p:cNvPr id="26" name="Group 13">
            <a:extLst>
              <a:ext uri="{FF2B5EF4-FFF2-40B4-BE49-F238E27FC236}">
                <a16:creationId xmlns:a16="http://schemas.microsoft.com/office/drawing/2014/main" id="{E6794E5D-F097-A04E-9B91-603D87E112BE}"/>
              </a:ext>
            </a:extLst>
          </p:cNvPr>
          <p:cNvGrpSpPr>
            <a:grpSpLocks/>
          </p:cNvGrpSpPr>
          <p:nvPr/>
        </p:nvGrpSpPr>
        <p:grpSpPr bwMode="auto">
          <a:xfrm>
            <a:off x="3352917" y="2744875"/>
            <a:ext cx="2558753" cy="307975"/>
            <a:chOff x="732830" y="2581901"/>
            <a:chExt cx="2559082" cy="307777"/>
          </a:xfrm>
        </p:grpSpPr>
        <p:sp>
          <p:nvSpPr>
            <p:cNvPr id="27" name="TextBox 31">
              <a:extLst>
                <a:ext uri="{FF2B5EF4-FFF2-40B4-BE49-F238E27FC236}">
                  <a16:creationId xmlns:a16="http://schemas.microsoft.com/office/drawing/2014/main" id="{529ABA9E-2387-AB44-B717-09C05F742B5B}"/>
                </a:ext>
              </a:extLst>
            </p:cNvPr>
            <p:cNvSpPr txBox="1">
              <a:spLocks noChangeArrowheads="1"/>
            </p:cNvSpPr>
            <p:nvPr/>
          </p:nvSpPr>
          <p:spPr bwMode="auto">
            <a:xfrm>
              <a:off x="732830" y="2581901"/>
              <a:ext cx="255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create UDP socket</a:t>
              </a:r>
            </a:p>
          </p:txBody>
        </p:sp>
        <p:cxnSp>
          <p:nvCxnSpPr>
            <p:cNvPr id="28" name="Straight Connector 32">
              <a:extLst>
                <a:ext uri="{FF2B5EF4-FFF2-40B4-BE49-F238E27FC236}">
                  <a16:creationId xmlns:a16="http://schemas.microsoft.com/office/drawing/2014/main" id="{103D9E9D-7411-A240-B0CE-7B858CF05BFE}"/>
                </a:ext>
              </a:extLst>
            </p:cNvPr>
            <p:cNvCxnSpPr>
              <a:cxnSpLocks noChangeShapeType="1"/>
            </p:cNvCxnSpPr>
            <p:nvPr/>
          </p:nvCxnSpPr>
          <p:spPr bwMode="auto">
            <a:xfrm>
              <a:off x="2394178" y="2749550"/>
              <a:ext cx="358094"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29" name="Group 14">
            <a:extLst>
              <a:ext uri="{FF2B5EF4-FFF2-40B4-BE49-F238E27FC236}">
                <a16:creationId xmlns:a16="http://schemas.microsoft.com/office/drawing/2014/main" id="{F985C9C4-F94B-CC47-9BE8-1892C6168FD0}"/>
              </a:ext>
            </a:extLst>
          </p:cNvPr>
          <p:cNvGrpSpPr>
            <a:grpSpLocks/>
          </p:cNvGrpSpPr>
          <p:nvPr/>
        </p:nvGrpSpPr>
        <p:grpSpPr bwMode="auto">
          <a:xfrm>
            <a:off x="1773888" y="3108924"/>
            <a:ext cx="3605785" cy="307777"/>
            <a:chOff x="-896820" y="3018353"/>
            <a:chExt cx="3607385" cy="307392"/>
          </a:xfrm>
        </p:grpSpPr>
        <p:sp>
          <p:nvSpPr>
            <p:cNvPr id="30" name="TextBox 26">
              <a:extLst>
                <a:ext uri="{FF2B5EF4-FFF2-40B4-BE49-F238E27FC236}">
                  <a16:creationId xmlns:a16="http://schemas.microsoft.com/office/drawing/2014/main" id="{8032DBCE-C286-BB46-BD1F-9805EEA319FC}"/>
                </a:ext>
              </a:extLst>
            </p:cNvPr>
            <p:cNvSpPr txBox="1">
              <a:spLocks noChangeArrowheads="1"/>
            </p:cNvSpPr>
            <p:nvPr/>
          </p:nvSpPr>
          <p:spPr bwMode="auto">
            <a:xfrm>
              <a:off x="-896820" y="3018353"/>
              <a:ext cx="3607385" cy="3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bind socket to local port number 12000</a:t>
              </a:r>
            </a:p>
          </p:txBody>
        </p:sp>
        <p:cxnSp>
          <p:nvCxnSpPr>
            <p:cNvPr id="31" name="Straight Connector 30">
              <a:extLst>
                <a:ext uri="{FF2B5EF4-FFF2-40B4-BE49-F238E27FC236}">
                  <a16:creationId xmlns:a16="http://schemas.microsoft.com/office/drawing/2014/main" id="{4B47DB91-CB9C-004F-8F0B-B960A536FB15}"/>
                </a:ext>
              </a:extLst>
            </p:cNvPr>
            <p:cNvCxnSpPr>
              <a:cxnSpLocks noChangeShapeType="1"/>
            </p:cNvCxnSpPr>
            <p:nvPr/>
          </p:nvCxnSpPr>
          <p:spPr bwMode="auto">
            <a:xfrm>
              <a:off x="2375948" y="3171825"/>
              <a:ext cx="334255"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32" name="Group 15">
            <a:extLst>
              <a:ext uri="{FF2B5EF4-FFF2-40B4-BE49-F238E27FC236}">
                <a16:creationId xmlns:a16="http://schemas.microsoft.com/office/drawing/2014/main" id="{D747856B-2F4C-494D-8DDA-72B42F0090C3}"/>
              </a:ext>
            </a:extLst>
          </p:cNvPr>
          <p:cNvGrpSpPr>
            <a:grpSpLocks/>
          </p:cNvGrpSpPr>
          <p:nvPr/>
        </p:nvGrpSpPr>
        <p:grpSpPr bwMode="auto">
          <a:xfrm>
            <a:off x="3884090" y="3825856"/>
            <a:ext cx="1488056" cy="298450"/>
            <a:chOff x="1222134" y="3803733"/>
            <a:chExt cx="1488522" cy="299227"/>
          </a:xfrm>
        </p:grpSpPr>
        <p:sp>
          <p:nvSpPr>
            <p:cNvPr id="33" name="TextBox 34">
              <a:extLst>
                <a:ext uri="{FF2B5EF4-FFF2-40B4-BE49-F238E27FC236}">
                  <a16:creationId xmlns:a16="http://schemas.microsoft.com/office/drawing/2014/main" id="{B9333DFF-5997-FD45-82AB-CE3AE4734E9D}"/>
                </a:ext>
              </a:extLst>
            </p:cNvPr>
            <p:cNvSpPr txBox="1">
              <a:spLocks noChangeArrowheads="1"/>
            </p:cNvSpPr>
            <p:nvPr/>
          </p:nvSpPr>
          <p:spPr bwMode="auto">
            <a:xfrm>
              <a:off x="1222134" y="3803733"/>
              <a:ext cx="1194763" cy="29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loop forever</a:t>
              </a:r>
            </a:p>
          </p:txBody>
        </p:sp>
        <p:cxnSp>
          <p:nvCxnSpPr>
            <p:cNvPr id="34" name="Straight Connector 35">
              <a:extLst>
                <a:ext uri="{FF2B5EF4-FFF2-40B4-BE49-F238E27FC236}">
                  <a16:creationId xmlns:a16="http://schemas.microsoft.com/office/drawing/2014/main" id="{C5C98F9A-B437-0647-8271-AFD3AB07BC40}"/>
                </a:ext>
              </a:extLst>
            </p:cNvPr>
            <p:cNvCxnSpPr>
              <a:cxnSpLocks noChangeShapeType="1"/>
            </p:cNvCxnSpPr>
            <p:nvPr/>
          </p:nvCxnSpPr>
          <p:spPr bwMode="auto">
            <a:xfrm>
              <a:off x="2367604" y="3964781"/>
              <a:ext cx="343052" cy="1"/>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35" name="Group 17">
            <a:extLst>
              <a:ext uri="{FF2B5EF4-FFF2-40B4-BE49-F238E27FC236}">
                <a16:creationId xmlns:a16="http://schemas.microsoft.com/office/drawing/2014/main" id="{D0BDCF5E-DA2B-5844-BD1C-AC1F96949F3B}"/>
              </a:ext>
            </a:extLst>
          </p:cNvPr>
          <p:cNvGrpSpPr>
            <a:grpSpLocks/>
          </p:cNvGrpSpPr>
          <p:nvPr/>
        </p:nvGrpSpPr>
        <p:grpSpPr bwMode="auto">
          <a:xfrm>
            <a:off x="1304089" y="4147117"/>
            <a:ext cx="4068011" cy="502702"/>
            <a:chOff x="-1394433" y="3835897"/>
            <a:chExt cx="4067973" cy="502591"/>
          </a:xfrm>
        </p:grpSpPr>
        <p:sp>
          <p:nvSpPr>
            <p:cNvPr id="36" name="TextBox 36">
              <a:extLst>
                <a:ext uri="{FF2B5EF4-FFF2-40B4-BE49-F238E27FC236}">
                  <a16:creationId xmlns:a16="http://schemas.microsoft.com/office/drawing/2014/main" id="{156E8BB3-6722-944E-9388-9EAA07C523B1}"/>
                </a:ext>
              </a:extLst>
            </p:cNvPr>
            <p:cNvSpPr txBox="1">
              <a:spLocks noChangeArrowheads="1"/>
            </p:cNvSpPr>
            <p:nvPr/>
          </p:nvSpPr>
          <p:spPr bwMode="auto">
            <a:xfrm>
              <a:off x="-1394433" y="3835897"/>
              <a:ext cx="3841634" cy="50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Read from UDP socket into message, getting client’s address (client IP and port)</a:t>
              </a:r>
            </a:p>
          </p:txBody>
        </p:sp>
        <p:cxnSp>
          <p:nvCxnSpPr>
            <p:cNvPr id="37" name="Straight Connector 39">
              <a:extLst>
                <a:ext uri="{FF2B5EF4-FFF2-40B4-BE49-F238E27FC236}">
                  <a16:creationId xmlns:a16="http://schemas.microsoft.com/office/drawing/2014/main" id="{BAFF573C-9254-4D42-BF1F-B58175A5C60A}"/>
                </a:ext>
              </a:extLst>
            </p:cNvPr>
            <p:cNvCxnSpPr>
              <a:cxnSpLocks noChangeShapeType="1"/>
            </p:cNvCxnSpPr>
            <p:nvPr/>
          </p:nvCxnSpPr>
          <p:spPr bwMode="auto">
            <a:xfrm>
              <a:off x="2330643" y="3987004"/>
              <a:ext cx="342897" cy="1"/>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38" name="Group 18">
            <a:extLst>
              <a:ext uri="{FF2B5EF4-FFF2-40B4-BE49-F238E27FC236}">
                <a16:creationId xmlns:a16="http://schemas.microsoft.com/office/drawing/2014/main" id="{49C1836C-5DBA-F94B-B925-ABC592A1A1AD}"/>
              </a:ext>
            </a:extLst>
          </p:cNvPr>
          <p:cNvGrpSpPr>
            <a:grpSpLocks/>
          </p:cNvGrpSpPr>
          <p:nvPr/>
        </p:nvGrpSpPr>
        <p:grpSpPr bwMode="auto">
          <a:xfrm>
            <a:off x="1619318" y="4783930"/>
            <a:ext cx="3841670" cy="307777"/>
            <a:chOff x="-1179917" y="4521468"/>
            <a:chExt cx="3842964" cy="307392"/>
          </a:xfrm>
        </p:grpSpPr>
        <p:sp>
          <p:nvSpPr>
            <p:cNvPr id="39" name="TextBox 61">
              <a:extLst>
                <a:ext uri="{FF2B5EF4-FFF2-40B4-BE49-F238E27FC236}">
                  <a16:creationId xmlns:a16="http://schemas.microsoft.com/office/drawing/2014/main" id="{19797EBA-27BC-C641-806F-7436C22CF63C}"/>
                </a:ext>
              </a:extLst>
            </p:cNvPr>
            <p:cNvSpPr txBox="1">
              <a:spLocks noChangeArrowheads="1"/>
            </p:cNvSpPr>
            <p:nvPr/>
          </p:nvSpPr>
          <p:spPr bwMode="auto">
            <a:xfrm>
              <a:off x="-1179917" y="4521468"/>
              <a:ext cx="3842964" cy="30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send upper case string back to this client</a:t>
              </a:r>
            </a:p>
          </p:txBody>
        </p:sp>
        <p:cxnSp>
          <p:nvCxnSpPr>
            <p:cNvPr id="40" name="Straight Connector 62">
              <a:extLst>
                <a:ext uri="{FF2B5EF4-FFF2-40B4-BE49-F238E27FC236}">
                  <a16:creationId xmlns:a16="http://schemas.microsoft.com/office/drawing/2014/main" id="{D86F62BC-7674-424E-BFC8-DE9ED1B6052A}"/>
                </a:ext>
              </a:extLst>
            </p:cNvPr>
            <p:cNvCxnSpPr>
              <a:cxnSpLocks noChangeShapeType="1"/>
            </p:cNvCxnSpPr>
            <p:nvPr/>
          </p:nvCxnSpPr>
          <p:spPr bwMode="auto">
            <a:xfrm>
              <a:off x="2217617" y="4675165"/>
              <a:ext cx="356512"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sp>
        <p:nvSpPr>
          <p:cNvPr id="2" name="TextBox 1">
            <a:extLst>
              <a:ext uri="{FF2B5EF4-FFF2-40B4-BE49-F238E27FC236}">
                <a16:creationId xmlns:a16="http://schemas.microsoft.com/office/drawing/2014/main" id="{D3A565F1-FD73-BCAD-130F-72DB894CAF62}"/>
              </a:ext>
            </a:extLst>
          </p:cNvPr>
          <p:cNvSpPr txBox="1"/>
          <p:nvPr/>
        </p:nvSpPr>
        <p:spPr>
          <a:xfrm>
            <a:off x="589926" y="6443089"/>
            <a:ext cx="3250826" cy="307777"/>
          </a:xfrm>
          <a:prstGeom prst="rect">
            <a:avLst/>
          </a:prstGeom>
          <a:noFill/>
        </p:spPr>
        <p:txBody>
          <a:bodyPr wrap="none" rtlCol="0">
            <a:spAutoFit/>
          </a:bodyPr>
          <a:lstStyle/>
          <a:p>
            <a:r>
              <a:rPr lang="en-US" sz="1400"/>
              <a:t>Note: this code update (2023) to Python 3</a:t>
            </a:r>
          </a:p>
        </p:txBody>
      </p:sp>
    </p:spTree>
    <p:custDataLst>
      <p:tags r:id="rId1"/>
    </p:custDataLst>
    <p:extLst>
      <p:ext uri="{BB962C8B-B14F-4D97-AF65-F5344CB8AC3E}">
        <p14:creationId xmlns:p14="http://schemas.microsoft.com/office/powerpoint/2010/main" val="492662742"/>
      </p:ext>
    </p:extLst>
  </p:cSld>
  <p:clrMapOvr>
    <a:masterClrMapping/>
  </p:clrMapOvr>
  <mc:AlternateContent xmlns:mc="http://schemas.openxmlformats.org/markup-compatibility/2006" xmlns:p14="http://schemas.microsoft.com/office/powerpoint/2010/main">
    <mc:Choice Requires="p14">
      <p:transition spd="slow" p14:dur="2000" advTm="109226"/>
    </mc:Choice>
    <mc:Fallback xmlns="">
      <p:transition spd="slow" advTm="109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nodeType="clickEffect">
                                  <p:stCondLst>
                                    <p:cond delay="0"/>
                                  </p:stCondLst>
                                  <p:childTnLst>
                                    <p:animEffect transition="out" filter="dissolv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9"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dissolv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9"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dissolve">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32"/>
                                        </p:tgtEl>
                                      </p:cBhvr>
                                    </p:animEffect>
                                    <p:set>
                                      <p:cBhvr>
                                        <p:cTn id="68" dur="1" fill="hold">
                                          <p:stCondLst>
                                            <p:cond delay="499"/>
                                          </p:stCondLst>
                                        </p:cTn>
                                        <p:tgtEl>
                                          <p:spTgt spid="32"/>
                                        </p:tgtEl>
                                        <p:attrNameLst>
                                          <p:attrName>style.visibility</p:attrName>
                                        </p:attrNameLst>
                                      </p:cBhvr>
                                      <p:to>
                                        <p:strVal val="hidden"/>
                                      </p:to>
                                    </p:set>
                                  </p:childTnLst>
                                </p:cTn>
                              </p:par>
                              <p:par>
                                <p:cTn id="69" presetID="9"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dissolve">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xit" presetSubtype="0" fill="hold" nodeType="clickEffect">
                                  <p:stCondLst>
                                    <p:cond delay="0"/>
                                  </p:stCondLst>
                                  <p:childTnLst>
                                    <p:animEffect transition="out" filter="dissolv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9"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dissolve">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Socket programming </a:t>
            </a:r>
            <a:r>
              <a:rPr lang="en-US" altLang="en-US" sz="4400">
                <a:solidFill>
                  <a:srgbClr val="C00000"/>
                </a:solidFill>
                <a:ea typeface="ＭＳ Ｐゴシック" panose="020B0600070205080204" pitchFamily="34" charset="-128"/>
                <a:cs typeface="+mn-cs"/>
              </a:rPr>
              <a:t>with TCP</a:t>
            </a:r>
            <a:endParaRPr lang="en-US" altLang="en-US" sz="5400">
              <a:solidFill>
                <a:srgbClr val="C00000"/>
              </a:solidFill>
              <a:ea typeface="ＭＳ Ｐゴシック" panose="020B0600070205080204" pitchFamily="34" charset="-128"/>
              <a:cs typeface="+mn-cs"/>
            </a:endParaRPr>
          </a:p>
        </p:txBody>
      </p:sp>
      <p:sp>
        <p:nvSpPr>
          <p:cNvPr id="43" name="Rectangle 3">
            <a:extLst>
              <a:ext uri="{FF2B5EF4-FFF2-40B4-BE49-F238E27FC236}">
                <a16:creationId xmlns:a16="http://schemas.microsoft.com/office/drawing/2014/main" id="{6F8F00D4-4B13-DD4C-9070-F4C3E1AA3197}"/>
              </a:ext>
            </a:extLst>
          </p:cNvPr>
          <p:cNvSpPr>
            <a:spLocks noGrp="1" noChangeArrowheads="1"/>
          </p:cNvSpPr>
          <p:nvPr>
            <p:ph sz="half" idx="1"/>
          </p:nvPr>
        </p:nvSpPr>
        <p:spPr>
          <a:xfrm>
            <a:off x="661829" y="1455785"/>
            <a:ext cx="5074444" cy="5090539"/>
          </a:xfrm>
        </p:spPr>
        <p:txBody>
          <a:bodyPr>
            <a:normAutofit/>
          </a:bodyPr>
          <a:lstStyle/>
          <a:p>
            <a:pPr>
              <a:buFont typeface="Wingdings" pitchFamily="2" charset="2"/>
              <a:buNone/>
            </a:pPr>
            <a:r>
              <a:rPr lang="en-US" altLang="en-US" dirty="0">
                <a:solidFill>
                  <a:srgbClr val="CC0000"/>
                </a:solidFill>
                <a:ea typeface="ＭＳ Ｐゴシック" panose="020B0600070205080204" pitchFamily="34" charset="-128"/>
              </a:rPr>
              <a:t>Client must contact server</a:t>
            </a:r>
          </a:p>
          <a:p>
            <a:pPr marL="466725" indent="-233363"/>
            <a:r>
              <a:rPr lang="en-US" altLang="en-US" sz="2400" dirty="0">
                <a:ea typeface="ＭＳ Ｐゴシック" panose="020B0600070205080204" pitchFamily="34" charset="-128"/>
              </a:rPr>
              <a:t>To establish a connection</a:t>
            </a:r>
          </a:p>
          <a:p>
            <a:pPr marL="466725" indent="-233363"/>
            <a:r>
              <a:rPr lang="en-US" altLang="en-US" sz="2400" dirty="0">
                <a:ea typeface="ＭＳ Ｐゴシック" panose="020B0600070205080204" pitchFamily="34" charset="-128"/>
              </a:rPr>
              <a:t>server must have created a socket (door) that welcomes client’</a:t>
            </a:r>
            <a:r>
              <a:rPr lang="en-US" altLang="ja-JP" sz="2400" dirty="0">
                <a:ea typeface="ＭＳ Ｐゴシック" panose="020B0600070205080204" pitchFamily="34" charset="-128"/>
              </a:rPr>
              <a:t>s contact</a:t>
            </a:r>
          </a:p>
          <a:p>
            <a:pPr marL="466725" indent="-292100"/>
            <a:r>
              <a:rPr lang="en-US" altLang="en-US" sz="2400" dirty="0">
                <a:ea typeface="ＭＳ Ｐゴシック" panose="020B0600070205080204" pitchFamily="34" charset="-128"/>
              </a:rPr>
              <a:t>Client creates TCP socket, specifying IP address, port number of server process</a:t>
            </a:r>
          </a:p>
          <a:p>
            <a:pPr marL="466725" indent="-233363"/>
            <a:r>
              <a:rPr lang="en-US" altLang="en-US" sz="2400" i="1" dirty="0">
                <a:solidFill>
                  <a:srgbClr val="CC0000"/>
                </a:solidFill>
                <a:ea typeface="ＭＳ Ｐゴシック" panose="020B0600070205080204" pitchFamily="34" charset="-128"/>
              </a:rPr>
              <a:t>when client creates socket:</a:t>
            </a:r>
            <a:r>
              <a:rPr lang="en-US" altLang="en-US" sz="2400" dirty="0">
                <a:ea typeface="ＭＳ Ｐゴシック" panose="020B0600070205080204" pitchFamily="34" charset="-128"/>
              </a:rPr>
              <a:t> client TCP establishes connection to server TCP</a:t>
            </a:r>
            <a:endParaRPr lang="en-US" altLang="en-US" sz="2200" dirty="0">
              <a:ea typeface="ＭＳ Ｐゴシック" panose="020B0600070205080204" pitchFamily="34" charset="-128"/>
            </a:endParaRPr>
          </a:p>
          <a:p>
            <a:endParaRPr lang="en-US" altLang="en-US" sz="2000" dirty="0">
              <a:latin typeface="Gill Sans MT" panose="020B0502020104020203" pitchFamily="34" charset="77"/>
              <a:ea typeface="ＭＳ Ｐゴシック" panose="020B0600070205080204" pitchFamily="34" charset="-128"/>
            </a:endParaRPr>
          </a:p>
        </p:txBody>
      </p:sp>
      <p:sp>
        <p:nvSpPr>
          <p:cNvPr id="44" name="Rectangle 4">
            <a:extLst>
              <a:ext uri="{FF2B5EF4-FFF2-40B4-BE49-F238E27FC236}">
                <a16:creationId xmlns:a16="http://schemas.microsoft.com/office/drawing/2014/main" id="{B1AC5695-3887-C247-97DD-C7F6FB635E1B}"/>
              </a:ext>
            </a:extLst>
          </p:cNvPr>
          <p:cNvSpPr txBox="1">
            <a:spLocks noChangeArrowheads="1"/>
          </p:cNvSpPr>
          <p:nvPr/>
        </p:nvSpPr>
        <p:spPr>
          <a:xfrm>
            <a:off x="5735469" y="1426964"/>
            <a:ext cx="5794702" cy="3000375"/>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when contacted by client, </a:t>
            </a:r>
            <a:r>
              <a:rPr kumimoji="0" lang="en-US" altLang="en-US" sz="2800" b="0" i="1" u="none" strike="noStrike" kern="1200" cap="none" spc="0" normalizeH="0" baseline="0" noProof="0">
                <a:ln>
                  <a:noFill/>
                </a:ln>
                <a:solidFill>
                  <a:srgbClr val="CC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server TCP creates new socket</a:t>
            </a: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for server process to communicate with that particular client</a:t>
            </a:r>
          </a:p>
          <a:p>
            <a:pPr marL="695325" marR="0" lvl="1" indent="-231775" algn="l" defTabSz="914400" rtl="0" eaLnBrk="1" fontAlgn="auto" latinLnBrk="0" hangingPunct="1">
              <a:lnSpc>
                <a:spcPct val="90000"/>
              </a:lnSpc>
              <a:spcBef>
                <a:spcPts val="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allows server to establish connections with multiple clients</a:t>
            </a:r>
          </a:p>
          <a:p>
            <a:pPr marL="695325" marR="0" lvl="1" indent="-231775" algn="l" defTabSz="914400" rtl="0" eaLnBrk="1" fontAlgn="auto" latinLnBrk="0" hangingPunct="1">
              <a:lnSpc>
                <a:spcPct val="90000"/>
              </a:lnSpc>
              <a:spcBef>
                <a:spcPts val="0"/>
              </a:spcBef>
              <a:spcAft>
                <a:spcPts val="0"/>
              </a:spcAft>
              <a:buClr>
                <a:srgbClr val="0000A8"/>
              </a:buClr>
              <a:buSzTx/>
              <a:buFont typeface="Arial" panose="020B0604020202020204" pitchFamily="34" charset="0"/>
              <a:buChar char="•"/>
              <a:tabLst/>
              <a:defRPr/>
            </a:pPr>
            <a:r>
              <a:rPr kumimoji="0" lang="en-US" altLang="en-US" sz="2400" b="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client source </a:t>
            </a:r>
            <a:r>
              <a:rPr kumimoji="0" lang="en-US" altLang="en-US" sz="24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port # and IP address used to distinguish clients (more in Chap 3)</a:t>
            </a:r>
            <a:endParaRPr kumimoji="0" lang="en-US" altLang="en-US" sz="2400" b="0" i="1"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3" name="Group 2">
            <a:extLst>
              <a:ext uri="{FF2B5EF4-FFF2-40B4-BE49-F238E27FC236}">
                <a16:creationId xmlns:a16="http://schemas.microsoft.com/office/drawing/2014/main" id="{148E49A6-28AD-904A-9A83-FE9DE35715C0}"/>
              </a:ext>
            </a:extLst>
          </p:cNvPr>
          <p:cNvGrpSpPr/>
          <p:nvPr/>
        </p:nvGrpSpPr>
        <p:grpSpPr>
          <a:xfrm>
            <a:off x="6267640" y="4602113"/>
            <a:ext cx="4660490" cy="1933598"/>
            <a:chOff x="5928853" y="4608645"/>
            <a:chExt cx="4660490" cy="1933598"/>
          </a:xfrm>
        </p:grpSpPr>
        <p:sp>
          <p:nvSpPr>
            <p:cNvPr id="2" name="Rectangle 1">
              <a:extLst>
                <a:ext uri="{FF2B5EF4-FFF2-40B4-BE49-F238E27FC236}">
                  <a16:creationId xmlns:a16="http://schemas.microsoft.com/office/drawing/2014/main" id="{E1FDF457-3529-1A4B-B2F1-0A6DF5BAF2E1}"/>
                </a:ext>
              </a:extLst>
            </p:cNvPr>
            <p:cNvSpPr/>
            <p:nvPr/>
          </p:nvSpPr>
          <p:spPr>
            <a:xfrm>
              <a:off x="5928853" y="4896465"/>
              <a:ext cx="4660490" cy="1645778"/>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 Box 6">
              <a:extLst>
                <a:ext uri="{FF2B5EF4-FFF2-40B4-BE49-F238E27FC236}">
                  <a16:creationId xmlns:a16="http://schemas.microsoft.com/office/drawing/2014/main" id="{3290FC86-CCC3-9042-8394-E0092848BE53}"/>
                </a:ext>
              </a:extLst>
            </p:cNvPr>
            <p:cNvSpPr txBox="1">
              <a:spLocks noChangeArrowheads="1"/>
            </p:cNvSpPr>
            <p:nvPr/>
          </p:nvSpPr>
          <p:spPr bwMode="auto">
            <a:xfrm>
              <a:off x="6273124" y="5097182"/>
              <a:ext cx="4091065" cy="135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TCP provides reliable, in-order</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byte-stream transfer (“</a:t>
              </a:r>
              <a:r>
                <a:rPr kumimoji="0" lang="en-US" altLang="ja-JP" sz="2400" b="0" i="0"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pipe”) </a:t>
              </a:r>
            </a:p>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between client and server processes</a:t>
              </a:r>
            </a:p>
          </p:txBody>
        </p:sp>
        <p:grpSp>
          <p:nvGrpSpPr>
            <p:cNvPr id="46" name="Group 8">
              <a:extLst>
                <a:ext uri="{FF2B5EF4-FFF2-40B4-BE49-F238E27FC236}">
                  <a16:creationId xmlns:a16="http://schemas.microsoft.com/office/drawing/2014/main" id="{8B55559B-7D61-6147-A322-49E351E9DCF2}"/>
                </a:ext>
              </a:extLst>
            </p:cNvPr>
            <p:cNvGrpSpPr>
              <a:grpSpLocks/>
            </p:cNvGrpSpPr>
            <p:nvPr/>
          </p:nvGrpSpPr>
          <p:grpSpPr bwMode="auto">
            <a:xfrm>
              <a:off x="6141246" y="4608645"/>
              <a:ext cx="3452811" cy="550863"/>
              <a:chOff x="-195" y="3766"/>
              <a:chExt cx="2175" cy="347"/>
            </a:xfrm>
          </p:grpSpPr>
          <p:sp>
            <p:nvSpPr>
              <p:cNvPr id="47" name="Rectangle 9">
                <a:extLst>
                  <a:ext uri="{FF2B5EF4-FFF2-40B4-BE49-F238E27FC236}">
                    <a16:creationId xmlns:a16="http://schemas.microsoft.com/office/drawing/2014/main" id="{4B1395F7-3763-B74C-AF37-1DAC6BC4F9AB}"/>
                  </a:ext>
                </a:extLst>
              </p:cNvPr>
              <p:cNvSpPr>
                <a:spLocks noChangeArrowheads="1"/>
              </p:cNvSpPr>
              <p:nvPr/>
            </p:nvSpPr>
            <p:spPr bwMode="auto">
              <a:xfrm>
                <a:off x="96" y="3825"/>
                <a:ext cx="11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
                    <a:srgbClr val="3333CC"/>
                  </a:buClr>
                  <a:buSzTx/>
                  <a:buFontTx/>
                  <a:buNone/>
                  <a:tabLst/>
                  <a:defRPr/>
                </a:pP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48" name="Text Box 10">
                <a:extLst>
                  <a:ext uri="{FF2B5EF4-FFF2-40B4-BE49-F238E27FC236}">
                    <a16:creationId xmlns:a16="http://schemas.microsoft.com/office/drawing/2014/main" id="{EC474FEA-9E73-5248-89ED-9528E3BFBC97}"/>
                  </a:ext>
                </a:extLst>
              </p:cNvPr>
              <p:cNvSpPr txBox="1">
                <a:spLocks noChangeArrowheads="1"/>
              </p:cNvSpPr>
              <p:nvPr/>
            </p:nvSpPr>
            <p:spPr bwMode="auto">
              <a:xfrm>
                <a:off x="-195" y="3766"/>
                <a:ext cx="2175" cy="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Application viewpoint</a:t>
                </a:r>
              </a:p>
            </p:txBody>
          </p:sp>
        </p:grpSp>
      </p:grpSp>
    </p:spTree>
    <p:custDataLst>
      <p:tags r:id="rId1"/>
    </p:custDataLst>
    <p:extLst>
      <p:ext uri="{BB962C8B-B14F-4D97-AF65-F5344CB8AC3E}">
        <p14:creationId xmlns:p14="http://schemas.microsoft.com/office/powerpoint/2010/main" val="2898692473"/>
      </p:ext>
    </p:extLst>
  </p:cSld>
  <p:clrMapOvr>
    <a:masterClrMapping/>
  </p:clrMapOvr>
  <mc:AlternateContent xmlns:mc="http://schemas.openxmlformats.org/markup-compatibility/2006" xmlns:p14="http://schemas.microsoft.com/office/powerpoint/2010/main">
    <mc:Choice Requires="p14">
      <p:transition spd="slow" p14:dur="2000" advTm="152490"/>
    </mc:Choice>
    <mc:Fallback xmlns="">
      <p:transition spd="slow" advTm="15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3">
                                            <p:txEl>
                                              <p:pRg st="3" end="3"/>
                                            </p:txEl>
                                          </p:spTgt>
                                        </p:tgtEl>
                                        <p:attrNameLst>
                                          <p:attrName>style.visibility</p:attrName>
                                        </p:attrNameLst>
                                      </p:cBhvr>
                                      <p:to>
                                        <p:strVal val="visible"/>
                                      </p:to>
                                    </p:set>
                                    <p:animEffect transition="in" filter="dissolve">
                                      <p:cBhvr>
                                        <p:cTn id="7" dur="500"/>
                                        <p:tgtEl>
                                          <p:spTgt spid="4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3">
                                            <p:txEl>
                                              <p:pRg st="4" end="4"/>
                                            </p:txEl>
                                          </p:spTgt>
                                        </p:tgtEl>
                                        <p:attrNameLst>
                                          <p:attrName>style.visibility</p:attrName>
                                        </p:attrNameLst>
                                      </p:cBhvr>
                                      <p:to>
                                        <p:strVal val="visible"/>
                                      </p:to>
                                    </p:set>
                                    <p:animEffect transition="in" filter="dissolve">
                                      <p:cBhvr>
                                        <p:cTn id="10" dur="500"/>
                                        <p:tgtEl>
                                          <p:spTgt spid="4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4">
                                            <p:txEl>
                                              <p:pRg st="0" end="0"/>
                                            </p:txEl>
                                          </p:spTgt>
                                        </p:tgtEl>
                                        <p:attrNameLst>
                                          <p:attrName>style.visibility</p:attrName>
                                        </p:attrNameLst>
                                      </p:cBhvr>
                                      <p:to>
                                        <p:strVal val="visible"/>
                                      </p:to>
                                    </p:set>
                                    <p:animEffect transition="in" filter="dissolve">
                                      <p:cBhvr>
                                        <p:cTn id="15" dur="500"/>
                                        <p:tgtEl>
                                          <p:spTgt spid="4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
                                            <p:txEl>
                                              <p:pRg st="1" end="1"/>
                                            </p:txEl>
                                          </p:spTgt>
                                        </p:tgtEl>
                                        <p:attrNameLst>
                                          <p:attrName>style.visibility</p:attrName>
                                        </p:attrNameLst>
                                      </p:cBhvr>
                                      <p:to>
                                        <p:strVal val="visible"/>
                                      </p:to>
                                    </p:set>
                                    <p:animEffect transition="in" filter="dissolve">
                                      <p:cBhvr>
                                        <p:cTn id="20" dur="500"/>
                                        <p:tgtEl>
                                          <p:spTgt spid="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4">
                                            <p:txEl>
                                              <p:pRg st="2" end="2"/>
                                            </p:txEl>
                                          </p:spTgt>
                                        </p:tgtEl>
                                        <p:attrNameLst>
                                          <p:attrName>style.visibility</p:attrName>
                                        </p:attrNameLst>
                                      </p:cBhvr>
                                      <p:to>
                                        <p:strVal val="visible"/>
                                      </p:to>
                                    </p:set>
                                    <p:animEffect transition="in" filter="dissolve">
                                      <p:cBhvr>
                                        <p:cTn id="25" dur="500"/>
                                        <p:tgtEl>
                                          <p:spTgt spid="4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Client/server socket interaction: TCP</a:t>
            </a:r>
          </a:p>
        </p:txBody>
      </p:sp>
      <p:sp>
        <p:nvSpPr>
          <p:cNvPr id="60" name="Text Box 22">
            <a:extLst>
              <a:ext uri="{FF2B5EF4-FFF2-40B4-BE49-F238E27FC236}">
                <a16:creationId xmlns:a16="http://schemas.microsoft.com/office/drawing/2014/main" id="{BA5A099E-C76D-334B-B273-AED0342E41BB}"/>
              </a:ext>
            </a:extLst>
          </p:cNvPr>
          <p:cNvSpPr txBox="1">
            <a:spLocks noChangeArrowheads="1"/>
          </p:cNvSpPr>
          <p:nvPr/>
        </p:nvSpPr>
        <p:spPr bwMode="auto">
          <a:xfrm>
            <a:off x="2435141" y="1421154"/>
            <a:ext cx="31073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 </a:t>
            </a:r>
            <a:r>
              <a:rPr kumimoji="0" lang="en-US" altLang="en-US" sz="1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(running on hostid)</a:t>
            </a:r>
          </a:p>
        </p:txBody>
      </p:sp>
      <p:sp>
        <p:nvSpPr>
          <p:cNvPr id="61" name="Text Box 23">
            <a:extLst>
              <a:ext uri="{FF2B5EF4-FFF2-40B4-BE49-F238E27FC236}">
                <a16:creationId xmlns:a16="http://schemas.microsoft.com/office/drawing/2014/main" id="{2C0B647E-1C2C-574A-86D4-A8DBF242771B}"/>
              </a:ext>
            </a:extLst>
          </p:cNvPr>
          <p:cNvSpPr txBox="1">
            <a:spLocks noChangeArrowheads="1"/>
          </p:cNvSpPr>
          <p:nvPr/>
        </p:nvSpPr>
        <p:spPr bwMode="auto">
          <a:xfrm>
            <a:off x="6840313" y="1416392"/>
            <a:ext cx="1101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client</a:t>
            </a:r>
          </a:p>
        </p:txBody>
      </p:sp>
      <p:grpSp>
        <p:nvGrpSpPr>
          <p:cNvPr id="64" name="Group 34">
            <a:extLst>
              <a:ext uri="{FF2B5EF4-FFF2-40B4-BE49-F238E27FC236}">
                <a16:creationId xmlns:a16="http://schemas.microsoft.com/office/drawing/2014/main" id="{B18363F5-9DA8-C844-9FF5-8607E23ECAE0}"/>
              </a:ext>
            </a:extLst>
          </p:cNvPr>
          <p:cNvGrpSpPr>
            <a:grpSpLocks/>
          </p:cNvGrpSpPr>
          <p:nvPr/>
        </p:nvGrpSpPr>
        <p:grpSpPr bwMode="auto">
          <a:xfrm>
            <a:off x="1947735" y="1365879"/>
            <a:ext cx="422275" cy="685800"/>
            <a:chOff x="4140" y="429"/>
            <a:chExt cx="1425" cy="2396"/>
          </a:xfrm>
        </p:grpSpPr>
        <p:sp>
          <p:nvSpPr>
            <p:cNvPr id="65" name="Freeform 35">
              <a:extLst>
                <a:ext uri="{FF2B5EF4-FFF2-40B4-BE49-F238E27FC236}">
                  <a16:creationId xmlns:a16="http://schemas.microsoft.com/office/drawing/2014/main" id="{0528A8CB-65E5-964D-B654-85E03FD18B51}"/>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36">
              <a:extLst>
                <a:ext uri="{FF2B5EF4-FFF2-40B4-BE49-F238E27FC236}">
                  <a16:creationId xmlns:a16="http://schemas.microsoft.com/office/drawing/2014/main" id="{6E84855E-322D-B04A-A7A9-4DC0337256CF}"/>
                </a:ext>
              </a:extLst>
            </p:cNvPr>
            <p:cNvSpPr>
              <a:spLocks noChangeArrowheads="1"/>
            </p:cNvSpPr>
            <p:nvPr/>
          </p:nvSpPr>
          <p:spPr bwMode="auto">
            <a:xfrm>
              <a:off x="4204" y="429"/>
              <a:ext cx="1050"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67" name="Freeform 37">
              <a:extLst>
                <a:ext uri="{FF2B5EF4-FFF2-40B4-BE49-F238E27FC236}">
                  <a16:creationId xmlns:a16="http://schemas.microsoft.com/office/drawing/2014/main" id="{0DE429C7-30A9-C04A-A526-765AC5EAA189}"/>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38">
              <a:extLst>
                <a:ext uri="{FF2B5EF4-FFF2-40B4-BE49-F238E27FC236}">
                  <a16:creationId xmlns:a16="http://schemas.microsoft.com/office/drawing/2014/main" id="{DF53DCF7-7CCE-A14D-89D6-6AAAE8C142FA}"/>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tangle 39">
              <a:extLst>
                <a:ext uri="{FF2B5EF4-FFF2-40B4-BE49-F238E27FC236}">
                  <a16:creationId xmlns:a16="http://schemas.microsoft.com/office/drawing/2014/main" id="{FCF7FE3C-7CB1-1949-80FD-5DEB7C2DF81F}"/>
                </a:ext>
              </a:extLst>
            </p:cNvPr>
            <p:cNvSpPr>
              <a:spLocks noChangeArrowheads="1"/>
            </p:cNvSpPr>
            <p:nvPr/>
          </p:nvSpPr>
          <p:spPr bwMode="auto">
            <a:xfrm>
              <a:off x="4210" y="695"/>
              <a:ext cx="600"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0" name="Group 40">
              <a:extLst>
                <a:ext uri="{FF2B5EF4-FFF2-40B4-BE49-F238E27FC236}">
                  <a16:creationId xmlns:a16="http://schemas.microsoft.com/office/drawing/2014/main" id="{9EA93011-9988-1C46-8FFD-C704F4A48C93}"/>
                </a:ext>
              </a:extLst>
            </p:cNvPr>
            <p:cNvGrpSpPr>
              <a:grpSpLocks/>
            </p:cNvGrpSpPr>
            <p:nvPr/>
          </p:nvGrpSpPr>
          <p:grpSpPr bwMode="auto">
            <a:xfrm>
              <a:off x="4749" y="668"/>
              <a:ext cx="581" cy="145"/>
              <a:chOff x="614" y="2568"/>
              <a:chExt cx="725" cy="139"/>
            </a:xfrm>
          </p:grpSpPr>
          <p:sp>
            <p:nvSpPr>
              <p:cNvPr id="95" name="AutoShape 41">
                <a:extLst>
                  <a:ext uri="{FF2B5EF4-FFF2-40B4-BE49-F238E27FC236}">
                    <a16:creationId xmlns:a16="http://schemas.microsoft.com/office/drawing/2014/main" id="{79ABB3C1-EE56-6F45-9499-45BC8012910B}"/>
                  </a:ext>
                </a:extLst>
              </p:cNvPr>
              <p:cNvSpPr>
                <a:spLocks noChangeArrowheads="1"/>
              </p:cNvSpPr>
              <p:nvPr/>
            </p:nvSpPr>
            <p:spPr bwMode="auto">
              <a:xfrm>
                <a:off x="616" y="2568"/>
                <a:ext cx="722"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6" name="AutoShape 42">
                <a:extLst>
                  <a:ext uri="{FF2B5EF4-FFF2-40B4-BE49-F238E27FC236}">
                    <a16:creationId xmlns:a16="http://schemas.microsoft.com/office/drawing/2014/main" id="{3CE416CE-22C1-B44C-A8BC-DD8D49FA16E5}"/>
                  </a:ext>
                </a:extLst>
              </p:cNvPr>
              <p:cNvSpPr>
                <a:spLocks noChangeArrowheads="1"/>
              </p:cNvSpPr>
              <p:nvPr/>
            </p:nvSpPr>
            <p:spPr bwMode="auto">
              <a:xfrm>
                <a:off x="630" y="2583"/>
                <a:ext cx="689"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1" name="Rectangle 43">
              <a:extLst>
                <a:ext uri="{FF2B5EF4-FFF2-40B4-BE49-F238E27FC236}">
                  <a16:creationId xmlns:a16="http://schemas.microsoft.com/office/drawing/2014/main" id="{E9AF4519-635B-C444-AD0B-889732CA4F5A}"/>
                </a:ext>
              </a:extLst>
            </p:cNvPr>
            <p:cNvSpPr>
              <a:spLocks noChangeArrowheads="1"/>
            </p:cNvSpPr>
            <p:nvPr/>
          </p:nvSpPr>
          <p:spPr bwMode="auto">
            <a:xfrm>
              <a:off x="4226" y="1017"/>
              <a:ext cx="595" cy="50"/>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2" name="Group 44">
              <a:extLst>
                <a:ext uri="{FF2B5EF4-FFF2-40B4-BE49-F238E27FC236}">
                  <a16:creationId xmlns:a16="http://schemas.microsoft.com/office/drawing/2014/main" id="{AE3F7048-2B7F-8146-8234-207ED13E9021}"/>
                </a:ext>
              </a:extLst>
            </p:cNvPr>
            <p:cNvGrpSpPr>
              <a:grpSpLocks/>
            </p:cNvGrpSpPr>
            <p:nvPr/>
          </p:nvGrpSpPr>
          <p:grpSpPr bwMode="auto">
            <a:xfrm>
              <a:off x="4747" y="994"/>
              <a:ext cx="581" cy="134"/>
              <a:chOff x="614" y="2568"/>
              <a:chExt cx="725" cy="139"/>
            </a:xfrm>
          </p:grpSpPr>
          <p:sp>
            <p:nvSpPr>
              <p:cNvPr id="93" name="AutoShape 45">
                <a:extLst>
                  <a:ext uri="{FF2B5EF4-FFF2-40B4-BE49-F238E27FC236}">
                    <a16:creationId xmlns:a16="http://schemas.microsoft.com/office/drawing/2014/main" id="{53908CFC-D723-4742-8456-2D30C66E3524}"/>
                  </a:ext>
                </a:extLst>
              </p:cNvPr>
              <p:cNvSpPr>
                <a:spLocks noChangeArrowheads="1"/>
              </p:cNvSpPr>
              <p:nvPr/>
            </p:nvSpPr>
            <p:spPr bwMode="auto">
              <a:xfrm>
                <a:off x="612" y="2569"/>
                <a:ext cx="729"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4" name="AutoShape 46">
                <a:extLst>
                  <a:ext uri="{FF2B5EF4-FFF2-40B4-BE49-F238E27FC236}">
                    <a16:creationId xmlns:a16="http://schemas.microsoft.com/office/drawing/2014/main" id="{3A7947BE-FF10-9D41-9767-56A9F87FC393}"/>
                  </a:ext>
                </a:extLst>
              </p:cNvPr>
              <p:cNvSpPr>
                <a:spLocks noChangeArrowheads="1"/>
              </p:cNvSpPr>
              <p:nvPr/>
            </p:nvSpPr>
            <p:spPr bwMode="auto">
              <a:xfrm>
                <a:off x="625" y="2586"/>
                <a:ext cx="695"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3" name="Rectangle 47">
              <a:extLst>
                <a:ext uri="{FF2B5EF4-FFF2-40B4-BE49-F238E27FC236}">
                  <a16:creationId xmlns:a16="http://schemas.microsoft.com/office/drawing/2014/main" id="{A116F8BE-CE6D-0046-BBDF-ED91EC563CE1}"/>
                </a:ext>
              </a:extLst>
            </p:cNvPr>
            <p:cNvSpPr>
              <a:spLocks noChangeArrowheads="1"/>
            </p:cNvSpPr>
            <p:nvPr/>
          </p:nvSpPr>
          <p:spPr bwMode="auto">
            <a:xfrm>
              <a:off x="4215" y="1355"/>
              <a:ext cx="600" cy="50"/>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74" name="Rectangle 48">
              <a:extLst>
                <a:ext uri="{FF2B5EF4-FFF2-40B4-BE49-F238E27FC236}">
                  <a16:creationId xmlns:a16="http://schemas.microsoft.com/office/drawing/2014/main" id="{EDDDAA43-84E9-5649-B997-CD32383C8A23}"/>
                </a:ext>
              </a:extLst>
            </p:cNvPr>
            <p:cNvSpPr>
              <a:spLocks noChangeArrowheads="1"/>
            </p:cNvSpPr>
            <p:nvPr/>
          </p:nvSpPr>
          <p:spPr bwMode="auto">
            <a:xfrm>
              <a:off x="4226" y="1655"/>
              <a:ext cx="600" cy="50"/>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5" name="Group 49">
              <a:extLst>
                <a:ext uri="{FF2B5EF4-FFF2-40B4-BE49-F238E27FC236}">
                  <a16:creationId xmlns:a16="http://schemas.microsoft.com/office/drawing/2014/main" id="{ED22CCB4-0F75-C14E-8FF6-F0FB9D3FC9FC}"/>
                </a:ext>
              </a:extLst>
            </p:cNvPr>
            <p:cNvGrpSpPr>
              <a:grpSpLocks/>
            </p:cNvGrpSpPr>
            <p:nvPr/>
          </p:nvGrpSpPr>
          <p:grpSpPr bwMode="auto">
            <a:xfrm>
              <a:off x="4735" y="1627"/>
              <a:ext cx="582" cy="151"/>
              <a:chOff x="614" y="2568"/>
              <a:chExt cx="725" cy="139"/>
            </a:xfrm>
          </p:grpSpPr>
          <p:sp>
            <p:nvSpPr>
              <p:cNvPr id="91" name="AutoShape 50">
                <a:extLst>
                  <a:ext uri="{FF2B5EF4-FFF2-40B4-BE49-F238E27FC236}">
                    <a16:creationId xmlns:a16="http://schemas.microsoft.com/office/drawing/2014/main" id="{23A963E3-E563-8243-8CD5-AD41B731D0B3}"/>
                  </a:ext>
                </a:extLst>
              </p:cNvPr>
              <p:cNvSpPr>
                <a:spLocks noChangeArrowheads="1"/>
              </p:cNvSpPr>
              <p:nvPr/>
            </p:nvSpPr>
            <p:spPr bwMode="auto">
              <a:xfrm>
                <a:off x="614" y="2568"/>
                <a:ext cx="727"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2" name="AutoShape 51">
                <a:extLst>
                  <a:ext uri="{FF2B5EF4-FFF2-40B4-BE49-F238E27FC236}">
                    <a16:creationId xmlns:a16="http://schemas.microsoft.com/office/drawing/2014/main" id="{3CDFE710-0763-8B45-AFC8-16BE12CABF0C}"/>
                  </a:ext>
                </a:extLst>
              </p:cNvPr>
              <p:cNvSpPr>
                <a:spLocks noChangeArrowheads="1"/>
              </p:cNvSpPr>
              <p:nvPr/>
            </p:nvSpPr>
            <p:spPr bwMode="auto">
              <a:xfrm>
                <a:off x="627" y="2583"/>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6" name="Freeform 52">
              <a:extLst>
                <a:ext uri="{FF2B5EF4-FFF2-40B4-BE49-F238E27FC236}">
                  <a16:creationId xmlns:a16="http://schemas.microsoft.com/office/drawing/2014/main" id="{DFF03B02-CD58-954F-8277-362C27F82A3A}"/>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roup 53">
              <a:extLst>
                <a:ext uri="{FF2B5EF4-FFF2-40B4-BE49-F238E27FC236}">
                  <a16:creationId xmlns:a16="http://schemas.microsoft.com/office/drawing/2014/main" id="{3E689C5E-F98B-8049-943E-5C1ACD1083B3}"/>
                </a:ext>
              </a:extLst>
            </p:cNvPr>
            <p:cNvGrpSpPr>
              <a:grpSpLocks/>
            </p:cNvGrpSpPr>
            <p:nvPr/>
          </p:nvGrpSpPr>
          <p:grpSpPr bwMode="auto">
            <a:xfrm>
              <a:off x="4739" y="1327"/>
              <a:ext cx="582" cy="139"/>
              <a:chOff x="614" y="2568"/>
              <a:chExt cx="725" cy="139"/>
            </a:xfrm>
          </p:grpSpPr>
          <p:sp>
            <p:nvSpPr>
              <p:cNvPr id="89" name="AutoShape 54">
                <a:extLst>
                  <a:ext uri="{FF2B5EF4-FFF2-40B4-BE49-F238E27FC236}">
                    <a16:creationId xmlns:a16="http://schemas.microsoft.com/office/drawing/2014/main" id="{6761E2B1-103D-4445-A2AE-88446D2628E6}"/>
                  </a:ext>
                </a:extLst>
              </p:cNvPr>
              <p:cNvSpPr>
                <a:spLocks noChangeArrowheads="1"/>
              </p:cNvSpPr>
              <p:nvPr/>
            </p:nvSpPr>
            <p:spPr bwMode="auto">
              <a:xfrm>
                <a:off x="615" y="2568"/>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0" name="AutoShape 55">
                <a:extLst>
                  <a:ext uri="{FF2B5EF4-FFF2-40B4-BE49-F238E27FC236}">
                    <a16:creationId xmlns:a16="http://schemas.microsoft.com/office/drawing/2014/main" id="{EAB91C60-8F54-7C41-988D-5BE6CF059545}"/>
                  </a:ext>
                </a:extLst>
              </p:cNvPr>
              <p:cNvSpPr>
                <a:spLocks noChangeArrowheads="1"/>
              </p:cNvSpPr>
              <p:nvPr/>
            </p:nvSpPr>
            <p:spPr bwMode="auto">
              <a:xfrm>
                <a:off x="629" y="2585"/>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78" name="Rectangle 56">
              <a:extLst>
                <a:ext uri="{FF2B5EF4-FFF2-40B4-BE49-F238E27FC236}">
                  <a16:creationId xmlns:a16="http://schemas.microsoft.com/office/drawing/2014/main" id="{87AAEB8B-15DB-FF40-9AE1-E4AF827B85BA}"/>
                </a:ext>
              </a:extLst>
            </p:cNvPr>
            <p:cNvSpPr>
              <a:spLocks noChangeArrowheads="1"/>
            </p:cNvSpPr>
            <p:nvPr/>
          </p:nvSpPr>
          <p:spPr bwMode="auto">
            <a:xfrm>
              <a:off x="5249" y="429"/>
              <a:ext cx="70" cy="2291"/>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79" name="Freeform 57">
              <a:extLst>
                <a:ext uri="{FF2B5EF4-FFF2-40B4-BE49-F238E27FC236}">
                  <a16:creationId xmlns:a16="http://schemas.microsoft.com/office/drawing/2014/main" id="{CC9C0288-5815-DA49-8C3D-91F3048A636D}"/>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58">
              <a:extLst>
                <a:ext uri="{FF2B5EF4-FFF2-40B4-BE49-F238E27FC236}">
                  <a16:creationId xmlns:a16="http://schemas.microsoft.com/office/drawing/2014/main" id="{298D6A78-AAD4-6C42-8184-6B5B0ADD712D}"/>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Oval 59">
              <a:extLst>
                <a:ext uri="{FF2B5EF4-FFF2-40B4-BE49-F238E27FC236}">
                  <a16:creationId xmlns:a16="http://schemas.microsoft.com/office/drawing/2014/main" id="{2C2ADEA9-27C8-8047-B295-9313B8ABB6DD}"/>
                </a:ext>
              </a:extLst>
            </p:cNvPr>
            <p:cNvSpPr>
              <a:spLocks noChangeArrowheads="1"/>
            </p:cNvSpPr>
            <p:nvPr/>
          </p:nvSpPr>
          <p:spPr bwMode="auto">
            <a:xfrm>
              <a:off x="5517" y="2609"/>
              <a:ext cx="48" cy="100"/>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2" name="Freeform 60">
              <a:extLst>
                <a:ext uri="{FF2B5EF4-FFF2-40B4-BE49-F238E27FC236}">
                  <a16:creationId xmlns:a16="http://schemas.microsoft.com/office/drawing/2014/main" id="{9CAEC79C-34C3-884C-93EA-251A84F70683}"/>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AutoShape 61">
              <a:extLst>
                <a:ext uri="{FF2B5EF4-FFF2-40B4-BE49-F238E27FC236}">
                  <a16:creationId xmlns:a16="http://schemas.microsoft.com/office/drawing/2014/main" id="{36B22FB8-29CC-B041-B349-ADB1A1CF0D50}"/>
                </a:ext>
              </a:extLst>
            </p:cNvPr>
            <p:cNvSpPr>
              <a:spLocks noChangeArrowheads="1"/>
            </p:cNvSpPr>
            <p:nvPr/>
          </p:nvSpPr>
          <p:spPr bwMode="auto">
            <a:xfrm>
              <a:off x="4140" y="2675"/>
              <a:ext cx="1200"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4" name="AutoShape 62">
              <a:extLst>
                <a:ext uri="{FF2B5EF4-FFF2-40B4-BE49-F238E27FC236}">
                  <a16:creationId xmlns:a16="http://schemas.microsoft.com/office/drawing/2014/main" id="{A568E896-D157-6749-8B5C-38036DCDA9C8}"/>
                </a:ext>
              </a:extLst>
            </p:cNvPr>
            <p:cNvSpPr>
              <a:spLocks noChangeArrowheads="1"/>
            </p:cNvSpPr>
            <p:nvPr/>
          </p:nvSpPr>
          <p:spPr bwMode="auto">
            <a:xfrm>
              <a:off x="4204" y="2709"/>
              <a:ext cx="1071" cy="83"/>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5" name="Oval 63">
              <a:extLst>
                <a:ext uri="{FF2B5EF4-FFF2-40B4-BE49-F238E27FC236}">
                  <a16:creationId xmlns:a16="http://schemas.microsoft.com/office/drawing/2014/main" id="{76E67DE4-8580-984E-96DB-32AA41DD1301}"/>
                </a:ext>
              </a:extLst>
            </p:cNvPr>
            <p:cNvSpPr>
              <a:spLocks noChangeArrowheads="1"/>
            </p:cNvSpPr>
            <p:nvPr/>
          </p:nvSpPr>
          <p:spPr bwMode="auto">
            <a:xfrm>
              <a:off x="4306" y="2381"/>
              <a:ext cx="161" cy="144"/>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6" name="Oval 64">
              <a:extLst>
                <a:ext uri="{FF2B5EF4-FFF2-40B4-BE49-F238E27FC236}">
                  <a16:creationId xmlns:a16="http://schemas.microsoft.com/office/drawing/2014/main" id="{B85D964A-BC7F-0243-8B3C-55498AEBC027}"/>
                </a:ext>
              </a:extLst>
            </p:cNvPr>
            <p:cNvSpPr>
              <a:spLocks noChangeArrowheads="1"/>
            </p:cNvSpPr>
            <p:nvPr/>
          </p:nvSpPr>
          <p:spPr bwMode="auto">
            <a:xfrm>
              <a:off x="4488" y="2381"/>
              <a:ext cx="155" cy="14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87" name="Oval 65">
              <a:extLst>
                <a:ext uri="{FF2B5EF4-FFF2-40B4-BE49-F238E27FC236}">
                  <a16:creationId xmlns:a16="http://schemas.microsoft.com/office/drawing/2014/main" id="{1023622E-7290-DB4F-BDFC-4AE5806C35D8}"/>
                </a:ext>
              </a:extLst>
            </p:cNvPr>
            <p:cNvSpPr>
              <a:spLocks noChangeArrowheads="1"/>
            </p:cNvSpPr>
            <p:nvPr/>
          </p:nvSpPr>
          <p:spPr bwMode="auto">
            <a:xfrm>
              <a:off x="4660" y="2381"/>
              <a:ext cx="161" cy="139"/>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8" name="Rectangle 66">
              <a:extLst>
                <a:ext uri="{FF2B5EF4-FFF2-40B4-BE49-F238E27FC236}">
                  <a16:creationId xmlns:a16="http://schemas.microsoft.com/office/drawing/2014/main" id="{C404F913-10F9-264F-B4B2-2C47E82E0029}"/>
                </a:ext>
              </a:extLst>
            </p:cNvPr>
            <p:cNvSpPr>
              <a:spLocks noChangeArrowheads="1"/>
            </p:cNvSpPr>
            <p:nvPr/>
          </p:nvSpPr>
          <p:spPr bwMode="auto">
            <a:xfrm>
              <a:off x="5061" y="1838"/>
              <a:ext cx="86" cy="760"/>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grpSp>
        <p:nvGrpSpPr>
          <p:cNvPr id="97" name="Group 67">
            <a:extLst>
              <a:ext uri="{FF2B5EF4-FFF2-40B4-BE49-F238E27FC236}">
                <a16:creationId xmlns:a16="http://schemas.microsoft.com/office/drawing/2014/main" id="{CED85610-CD29-5E4F-BB21-F275B7666450}"/>
              </a:ext>
            </a:extLst>
          </p:cNvPr>
          <p:cNvGrpSpPr>
            <a:grpSpLocks/>
          </p:cNvGrpSpPr>
          <p:nvPr/>
        </p:nvGrpSpPr>
        <p:grpSpPr bwMode="auto">
          <a:xfrm>
            <a:off x="7841666" y="1346443"/>
            <a:ext cx="742950" cy="742950"/>
            <a:chOff x="-44" y="1473"/>
            <a:chExt cx="981" cy="1105"/>
          </a:xfrm>
        </p:grpSpPr>
        <p:pic>
          <p:nvPicPr>
            <p:cNvPr id="98" name="Picture 68" descr="desktop_computer_stylized_medium">
              <a:extLst>
                <a:ext uri="{FF2B5EF4-FFF2-40B4-BE49-F238E27FC236}">
                  <a16:creationId xmlns:a16="http://schemas.microsoft.com/office/drawing/2014/main" id="{1830ACA4-0FBE-1142-BE23-D05178A5F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Freeform 69">
              <a:extLst>
                <a:ext uri="{FF2B5EF4-FFF2-40B4-BE49-F238E27FC236}">
                  <a16:creationId xmlns:a16="http://schemas.microsoft.com/office/drawing/2014/main" id="{E76D0C82-A009-EE46-B2AF-9D042C9D0FC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0" name="Group 3">
            <a:extLst>
              <a:ext uri="{FF2B5EF4-FFF2-40B4-BE49-F238E27FC236}">
                <a16:creationId xmlns:a16="http://schemas.microsoft.com/office/drawing/2014/main" id="{17F245AD-D1C8-1047-B190-F3B9F38A51DA}"/>
              </a:ext>
            </a:extLst>
          </p:cNvPr>
          <p:cNvGrpSpPr>
            <a:grpSpLocks/>
          </p:cNvGrpSpPr>
          <p:nvPr/>
        </p:nvGrpSpPr>
        <p:grpSpPr bwMode="auto">
          <a:xfrm>
            <a:off x="3761300" y="3384960"/>
            <a:ext cx="1931987" cy="930275"/>
            <a:chOff x="827" y="2027"/>
            <a:chExt cx="1217" cy="586"/>
          </a:xfrm>
        </p:grpSpPr>
        <p:sp>
          <p:nvSpPr>
            <p:cNvPr id="101" name="Text Box 4">
              <a:extLst>
                <a:ext uri="{FF2B5EF4-FFF2-40B4-BE49-F238E27FC236}">
                  <a16:creationId xmlns:a16="http://schemas.microsoft.com/office/drawing/2014/main" id="{96ECA07F-984C-9640-8279-02E0C42A59C3}"/>
                </a:ext>
              </a:extLst>
            </p:cNvPr>
            <p:cNvSpPr txBox="1">
              <a:spLocks noChangeArrowheads="1"/>
            </p:cNvSpPr>
            <p:nvPr/>
          </p:nvSpPr>
          <p:spPr bwMode="auto">
            <a:xfrm>
              <a:off x="827" y="2027"/>
              <a:ext cx="105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wait for incoming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connection request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 name="Text Box 5">
              <a:extLst>
                <a:ext uri="{FF2B5EF4-FFF2-40B4-BE49-F238E27FC236}">
                  <a16:creationId xmlns:a16="http://schemas.microsoft.com/office/drawing/2014/main" id="{3EED45EC-0C3C-CD4F-8B77-F31CC4D8B667}"/>
                </a:ext>
              </a:extLst>
            </p:cNvPr>
            <p:cNvSpPr txBox="1">
              <a:spLocks noChangeArrowheads="1"/>
            </p:cNvSpPr>
            <p:nvPr/>
          </p:nvSpPr>
          <p:spPr bwMode="auto">
            <a:xfrm>
              <a:off x="828" y="2283"/>
              <a:ext cx="121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connectionSocket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serverSocket.accept()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103" name="Group 6">
            <a:extLst>
              <a:ext uri="{FF2B5EF4-FFF2-40B4-BE49-F238E27FC236}">
                <a16:creationId xmlns:a16="http://schemas.microsoft.com/office/drawing/2014/main" id="{942F4A59-7245-424D-B343-8B3AE10F149D}"/>
              </a:ext>
            </a:extLst>
          </p:cNvPr>
          <p:cNvGrpSpPr>
            <a:grpSpLocks/>
          </p:cNvGrpSpPr>
          <p:nvPr/>
        </p:nvGrpSpPr>
        <p:grpSpPr bwMode="auto">
          <a:xfrm>
            <a:off x="3742250" y="2145123"/>
            <a:ext cx="2357437" cy="1317625"/>
            <a:chOff x="821" y="1246"/>
            <a:chExt cx="1485" cy="830"/>
          </a:xfrm>
        </p:grpSpPr>
        <p:grpSp>
          <p:nvGrpSpPr>
            <p:cNvPr id="104" name="Group 7">
              <a:extLst>
                <a:ext uri="{FF2B5EF4-FFF2-40B4-BE49-F238E27FC236}">
                  <a16:creationId xmlns:a16="http://schemas.microsoft.com/office/drawing/2014/main" id="{26B7DDA9-00F9-674D-BF38-CB98156F7D42}"/>
                </a:ext>
              </a:extLst>
            </p:cNvPr>
            <p:cNvGrpSpPr>
              <a:grpSpLocks/>
            </p:cNvGrpSpPr>
            <p:nvPr/>
          </p:nvGrpSpPr>
          <p:grpSpPr bwMode="auto">
            <a:xfrm>
              <a:off x="821" y="1246"/>
              <a:ext cx="1485" cy="586"/>
              <a:chOff x="329" y="1270"/>
              <a:chExt cx="1485" cy="586"/>
            </a:xfrm>
          </p:grpSpPr>
          <p:sp>
            <p:nvSpPr>
              <p:cNvPr id="106" name="Text Box 8">
                <a:extLst>
                  <a:ext uri="{FF2B5EF4-FFF2-40B4-BE49-F238E27FC236}">
                    <a16:creationId xmlns:a16="http://schemas.microsoft.com/office/drawing/2014/main" id="{EB10976F-C234-F04E-BDCB-D23AD814269B}"/>
                  </a:ext>
                </a:extLst>
              </p:cNvPr>
              <p:cNvSpPr txBox="1">
                <a:spLocks noChangeArrowheads="1"/>
              </p:cNvSpPr>
              <p:nvPr/>
            </p:nvSpPr>
            <p:spPr bwMode="auto">
              <a:xfrm>
                <a:off x="329" y="1270"/>
                <a:ext cx="1213"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create socket,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port=</a:t>
                </a:r>
                <a:r>
                  <a:rPr kumimoji="0" lang="en-US" altLang="en-US" sz="14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x</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for incoming request: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 name="Text Box 9">
                <a:extLst>
                  <a:ext uri="{FF2B5EF4-FFF2-40B4-BE49-F238E27FC236}">
                    <a16:creationId xmlns:a16="http://schemas.microsoft.com/office/drawing/2014/main" id="{FE1C48C3-1411-C842-B695-AE75246E0DFB}"/>
                  </a:ext>
                </a:extLst>
              </p:cNvPr>
              <p:cNvSpPr txBox="1">
                <a:spLocks noChangeArrowheads="1"/>
              </p:cNvSpPr>
              <p:nvPr/>
            </p:nvSpPr>
            <p:spPr bwMode="auto">
              <a:xfrm>
                <a:off x="333" y="1662"/>
                <a:ext cx="14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serverSocket = 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grpSp>
        <p:sp>
          <p:nvSpPr>
            <p:cNvPr id="105" name="Line 10">
              <a:extLst>
                <a:ext uri="{FF2B5EF4-FFF2-40B4-BE49-F238E27FC236}">
                  <a16:creationId xmlns:a16="http://schemas.microsoft.com/office/drawing/2014/main" id="{EFE8B30D-7531-1F4B-8F1D-2889E2918118}"/>
                </a:ext>
              </a:extLst>
            </p:cNvPr>
            <p:cNvSpPr>
              <a:spLocks noChangeShapeType="1"/>
            </p:cNvSpPr>
            <p:nvPr/>
          </p:nvSpPr>
          <p:spPr bwMode="auto">
            <a:xfrm>
              <a:off x="1284" y="1872"/>
              <a:ext cx="0" cy="204"/>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8" name="Group 11">
            <a:extLst>
              <a:ext uri="{FF2B5EF4-FFF2-40B4-BE49-F238E27FC236}">
                <a16:creationId xmlns:a16="http://schemas.microsoft.com/office/drawing/2014/main" id="{ACBB7887-7AB9-1344-A0D2-33A736B32882}"/>
              </a:ext>
            </a:extLst>
          </p:cNvPr>
          <p:cNvGrpSpPr>
            <a:grpSpLocks/>
          </p:cNvGrpSpPr>
          <p:nvPr/>
        </p:nvGrpSpPr>
        <p:grpSpPr bwMode="auto">
          <a:xfrm>
            <a:off x="7539550" y="3389723"/>
            <a:ext cx="2357437" cy="731837"/>
            <a:chOff x="3333" y="1202"/>
            <a:chExt cx="1485" cy="461"/>
          </a:xfrm>
        </p:grpSpPr>
        <p:sp>
          <p:nvSpPr>
            <p:cNvPr id="109" name="Text Box 12">
              <a:extLst>
                <a:ext uri="{FF2B5EF4-FFF2-40B4-BE49-F238E27FC236}">
                  <a16:creationId xmlns:a16="http://schemas.microsoft.com/office/drawing/2014/main" id="{7C40D8E2-34BB-B14D-99EA-EC4D8E46BD6B}"/>
                </a:ext>
              </a:extLst>
            </p:cNvPr>
            <p:cNvSpPr txBox="1">
              <a:spLocks noChangeArrowheads="1"/>
            </p:cNvSpPr>
            <p:nvPr/>
          </p:nvSpPr>
          <p:spPr bwMode="auto">
            <a:xfrm>
              <a:off x="3335" y="1202"/>
              <a:ext cx="146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create socket,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connect to </a:t>
              </a:r>
              <a:r>
                <a:rPr kumimoji="0" lang="en-US" altLang="en-US" sz="14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hostid</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port=</a:t>
              </a:r>
              <a:r>
                <a:rPr kumimoji="0" lang="en-US" altLang="en-US" sz="14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x</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 name="Text Box 13">
              <a:extLst>
                <a:ext uri="{FF2B5EF4-FFF2-40B4-BE49-F238E27FC236}">
                  <a16:creationId xmlns:a16="http://schemas.microsoft.com/office/drawing/2014/main" id="{7AB5735E-62F0-3342-99B5-3AA0751455EA}"/>
                </a:ext>
              </a:extLst>
            </p:cNvPr>
            <p:cNvSpPr txBox="1">
              <a:spLocks noChangeArrowheads="1"/>
            </p:cNvSpPr>
            <p:nvPr/>
          </p:nvSpPr>
          <p:spPr bwMode="auto">
            <a:xfrm>
              <a:off x="3333" y="1469"/>
              <a:ext cx="148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clientSocket = 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grpSp>
      <p:grpSp>
        <p:nvGrpSpPr>
          <p:cNvPr id="111" name="Group 24">
            <a:extLst>
              <a:ext uri="{FF2B5EF4-FFF2-40B4-BE49-F238E27FC236}">
                <a16:creationId xmlns:a16="http://schemas.microsoft.com/office/drawing/2014/main" id="{EE4290C4-C540-4C43-B98B-8DA5381EA7C7}"/>
              </a:ext>
            </a:extLst>
          </p:cNvPr>
          <p:cNvGrpSpPr>
            <a:grpSpLocks/>
          </p:cNvGrpSpPr>
          <p:nvPr/>
        </p:nvGrpSpPr>
        <p:grpSpPr bwMode="auto">
          <a:xfrm>
            <a:off x="5382137" y="4177123"/>
            <a:ext cx="4062413" cy="1371600"/>
            <a:chOff x="1848" y="2526"/>
            <a:chExt cx="2559" cy="864"/>
          </a:xfrm>
        </p:grpSpPr>
        <p:sp>
          <p:nvSpPr>
            <p:cNvPr id="112" name="Line 25">
              <a:extLst>
                <a:ext uri="{FF2B5EF4-FFF2-40B4-BE49-F238E27FC236}">
                  <a16:creationId xmlns:a16="http://schemas.microsoft.com/office/drawing/2014/main" id="{F96A14E1-46BB-E441-BD29-639D3BF8A83D}"/>
                </a:ext>
              </a:extLst>
            </p:cNvPr>
            <p:cNvSpPr>
              <a:spLocks noChangeShapeType="1"/>
            </p:cNvSpPr>
            <p:nvPr/>
          </p:nvSpPr>
          <p:spPr bwMode="auto">
            <a:xfrm flipH="1">
              <a:off x="3792" y="2964"/>
              <a:ext cx="6" cy="426"/>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3" name="Group 26">
              <a:extLst>
                <a:ext uri="{FF2B5EF4-FFF2-40B4-BE49-F238E27FC236}">
                  <a16:creationId xmlns:a16="http://schemas.microsoft.com/office/drawing/2014/main" id="{5ED3F8AA-60DC-A346-9E5F-E29F6BA4D54A}"/>
                </a:ext>
              </a:extLst>
            </p:cNvPr>
            <p:cNvGrpSpPr>
              <a:grpSpLocks/>
            </p:cNvGrpSpPr>
            <p:nvPr/>
          </p:nvGrpSpPr>
          <p:grpSpPr bwMode="auto">
            <a:xfrm>
              <a:off x="1848" y="2526"/>
              <a:ext cx="2559" cy="516"/>
              <a:chOff x="1848" y="2526"/>
              <a:chExt cx="2559" cy="516"/>
            </a:xfrm>
          </p:grpSpPr>
          <p:sp>
            <p:nvSpPr>
              <p:cNvPr id="114" name="Text Box 27">
                <a:extLst>
                  <a:ext uri="{FF2B5EF4-FFF2-40B4-BE49-F238E27FC236}">
                    <a16:creationId xmlns:a16="http://schemas.microsoft.com/office/drawing/2014/main" id="{8F25CD2B-A067-E44F-BD6A-549F5C3DB540}"/>
                  </a:ext>
                </a:extLst>
              </p:cNvPr>
              <p:cNvSpPr txBox="1">
                <a:spLocks noChangeArrowheads="1"/>
              </p:cNvSpPr>
              <p:nvPr/>
            </p:nvSpPr>
            <p:spPr bwMode="auto">
              <a:xfrm>
                <a:off x="3335" y="2673"/>
                <a:ext cx="10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 request using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clientSocket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15" name="Line 28">
                <a:extLst>
                  <a:ext uri="{FF2B5EF4-FFF2-40B4-BE49-F238E27FC236}">
                    <a16:creationId xmlns:a16="http://schemas.microsoft.com/office/drawing/2014/main" id="{AD461D4B-E47B-A345-9632-F935FCFBB0F3}"/>
                  </a:ext>
                </a:extLst>
              </p:cNvPr>
              <p:cNvSpPr>
                <a:spLocks noChangeShapeType="1"/>
              </p:cNvSpPr>
              <p:nvPr/>
            </p:nvSpPr>
            <p:spPr bwMode="auto">
              <a:xfrm>
                <a:off x="3792" y="2526"/>
                <a:ext cx="0" cy="204"/>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Line 29">
                <a:extLst>
                  <a:ext uri="{FF2B5EF4-FFF2-40B4-BE49-F238E27FC236}">
                    <a16:creationId xmlns:a16="http://schemas.microsoft.com/office/drawing/2014/main" id="{A6330BBE-6EEE-7E44-A9AE-95D14BB594E1}"/>
                  </a:ext>
                </a:extLst>
              </p:cNvPr>
              <p:cNvSpPr>
                <a:spLocks noChangeShapeType="1"/>
              </p:cNvSpPr>
              <p:nvPr/>
            </p:nvSpPr>
            <p:spPr bwMode="auto">
              <a:xfrm flipH="1">
                <a:off x="1848" y="2790"/>
                <a:ext cx="1518" cy="25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7" name="Group 30">
            <a:extLst>
              <a:ext uri="{FF2B5EF4-FFF2-40B4-BE49-F238E27FC236}">
                <a16:creationId xmlns:a16="http://schemas.microsoft.com/office/drawing/2014/main" id="{C2C60A7C-9F85-CC40-A5F2-4EA4B69999A4}"/>
              </a:ext>
            </a:extLst>
          </p:cNvPr>
          <p:cNvGrpSpPr>
            <a:grpSpLocks/>
          </p:cNvGrpSpPr>
          <p:nvPr/>
        </p:nvGrpSpPr>
        <p:grpSpPr bwMode="auto">
          <a:xfrm>
            <a:off x="3751775" y="4272373"/>
            <a:ext cx="4097337" cy="1490662"/>
            <a:chOff x="821" y="2586"/>
            <a:chExt cx="2581" cy="939"/>
          </a:xfrm>
        </p:grpSpPr>
        <p:sp>
          <p:nvSpPr>
            <p:cNvPr id="118" name="Text Box 31">
              <a:extLst>
                <a:ext uri="{FF2B5EF4-FFF2-40B4-BE49-F238E27FC236}">
                  <a16:creationId xmlns:a16="http://schemas.microsoft.com/office/drawing/2014/main" id="{9B1FDBB8-2D0E-0148-926C-35E78571D5B9}"/>
                </a:ext>
              </a:extLst>
            </p:cNvPr>
            <p:cNvSpPr txBox="1">
              <a:spLocks noChangeArrowheads="1"/>
            </p:cNvSpPr>
            <p:nvPr/>
          </p:nvSpPr>
          <p:spPr bwMode="auto">
            <a:xfrm>
              <a:off x="821" y="2787"/>
              <a:ext cx="10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read request from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connectionSocke</a:t>
              </a: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9" name="Text Box 32">
              <a:extLst>
                <a:ext uri="{FF2B5EF4-FFF2-40B4-BE49-F238E27FC236}">
                  <a16:creationId xmlns:a16="http://schemas.microsoft.com/office/drawing/2014/main" id="{E067E97F-BD76-CA4D-8001-FDBBB19C2BDF}"/>
                </a:ext>
              </a:extLst>
            </p:cNvPr>
            <p:cNvSpPr txBox="1">
              <a:spLocks noChangeArrowheads="1"/>
            </p:cNvSpPr>
            <p:nvPr/>
          </p:nvSpPr>
          <p:spPr bwMode="auto">
            <a:xfrm>
              <a:off x="851" y="3195"/>
              <a:ext cx="10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write reply to</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connectionSocket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20" name="Line 33">
              <a:extLst>
                <a:ext uri="{FF2B5EF4-FFF2-40B4-BE49-F238E27FC236}">
                  <a16:creationId xmlns:a16="http://schemas.microsoft.com/office/drawing/2014/main" id="{B80CAF82-B68A-6743-9CBF-29BD445037F4}"/>
                </a:ext>
              </a:extLst>
            </p:cNvPr>
            <p:cNvSpPr>
              <a:spLocks noChangeShapeType="1"/>
            </p:cNvSpPr>
            <p:nvPr/>
          </p:nvSpPr>
          <p:spPr bwMode="auto">
            <a:xfrm>
              <a:off x="1278" y="2586"/>
              <a:ext cx="0" cy="24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Line 34">
              <a:extLst>
                <a:ext uri="{FF2B5EF4-FFF2-40B4-BE49-F238E27FC236}">
                  <a16:creationId xmlns:a16="http://schemas.microsoft.com/office/drawing/2014/main" id="{21022D29-A2BF-2F42-AB7D-DD5736B2CC37}"/>
                </a:ext>
              </a:extLst>
            </p:cNvPr>
            <p:cNvSpPr>
              <a:spLocks noChangeShapeType="1"/>
            </p:cNvSpPr>
            <p:nvPr/>
          </p:nvSpPr>
          <p:spPr bwMode="auto">
            <a:xfrm flipH="1">
              <a:off x="1284" y="3090"/>
              <a:ext cx="6" cy="156"/>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Line 35">
              <a:extLst>
                <a:ext uri="{FF2B5EF4-FFF2-40B4-BE49-F238E27FC236}">
                  <a16:creationId xmlns:a16="http://schemas.microsoft.com/office/drawing/2014/main" id="{82228A3E-396F-244B-822E-ACF1690A6D6A}"/>
                </a:ext>
              </a:extLst>
            </p:cNvPr>
            <p:cNvSpPr>
              <a:spLocks noChangeShapeType="1"/>
            </p:cNvSpPr>
            <p:nvPr/>
          </p:nvSpPr>
          <p:spPr bwMode="auto">
            <a:xfrm>
              <a:off x="1866" y="3306"/>
              <a:ext cx="1536" cy="18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3" name="Group 52">
            <a:extLst>
              <a:ext uri="{FF2B5EF4-FFF2-40B4-BE49-F238E27FC236}">
                <a16:creationId xmlns:a16="http://schemas.microsoft.com/office/drawing/2014/main" id="{DD1A5005-D6A8-DF4C-876E-C0F3D852EBA6}"/>
              </a:ext>
            </a:extLst>
          </p:cNvPr>
          <p:cNvGrpSpPr>
            <a:grpSpLocks/>
          </p:cNvGrpSpPr>
          <p:nvPr/>
        </p:nvGrpSpPr>
        <p:grpSpPr bwMode="auto">
          <a:xfrm>
            <a:off x="5371025" y="3472273"/>
            <a:ext cx="2200275" cy="587375"/>
            <a:chOff x="3043" y="1189"/>
            <a:chExt cx="1386" cy="370"/>
          </a:xfrm>
        </p:grpSpPr>
        <p:sp>
          <p:nvSpPr>
            <p:cNvPr id="124" name="Line 37">
              <a:extLst>
                <a:ext uri="{FF2B5EF4-FFF2-40B4-BE49-F238E27FC236}">
                  <a16:creationId xmlns:a16="http://schemas.microsoft.com/office/drawing/2014/main" id="{81B4F580-1F65-E540-9F46-45075CD5F028}"/>
                </a:ext>
              </a:extLst>
            </p:cNvPr>
            <p:cNvSpPr>
              <a:spLocks noChangeShapeType="1"/>
            </p:cNvSpPr>
            <p:nvPr/>
          </p:nvSpPr>
          <p:spPr bwMode="auto">
            <a:xfrm>
              <a:off x="3043" y="1372"/>
              <a:ext cx="1386" cy="0"/>
            </a:xfrm>
            <a:prstGeom prst="line">
              <a:avLst/>
            </a:prstGeom>
            <a:noFill/>
            <a:ln w="38100">
              <a:solidFill>
                <a:srgbClr val="CC00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Text Box 38">
              <a:extLst>
                <a:ext uri="{FF2B5EF4-FFF2-40B4-BE49-F238E27FC236}">
                  <a16:creationId xmlns:a16="http://schemas.microsoft.com/office/drawing/2014/main" id="{30516E51-0850-1846-9E67-14E9AE0CDEC5}"/>
                </a:ext>
              </a:extLst>
            </p:cNvPr>
            <p:cNvSpPr txBox="1">
              <a:spLocks noChangeArrowheads="1"/>
            </p:cNvSpPr>
            <p:nvPr/>
          </p:nvSpPr>
          <p:spPr bwMode="auto">
            <a:xfrm>
              <a:off x="3106" y="1189"/>
              <a:ext cx="120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TCP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connection setup</a:t>
              </a:r>
              <a:endParaRPr kumimoji="0" lang="en-US" altLang="en-US" sz="2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grpSp>
      <p:grpSp>
        <p:nvGrpSpPr>
          <p:cNvPr id="126" name="Group 53">
            <a:extLst>
              <a:ext uri="{FF2B5EF4-FFF2-40B4-BE49-F238E27FC236}">
                <a16:creationId xmlns:a16="http://schemas.microsoft.com/office/drawing/2014/main" id="{76CBC147-BDC3-9B41-973C-967836913ABE}"/>
              </a:ext>
            </a:extLst>
          </p:cNvPr>
          <p:cNvGrpSpPr>
            <a:grpSpLocks/>
          </p:cNvGrpSpPr>
          <p:nvPr/>
        </p:nvGrpSpPr>
        <p:grpSpPr bwMode="auto">
          <a:xfrm>
            <a:off x="3702562" y="4620035"/>
            <a:ext cx="5457825" cy="1954213"/>
            <a:chOff x="832" y="2713"/>
            <a:chExt cx="3438" cy="1231"/>
          </a:xfrm>
        </p:grpSpPr>
        <p:sp>
          <p:nvSpPr>
            <p:cNvPr id="127" name="Text Box 15">
              <a:extLst>
                <a:ext uri="{FF2B5EF4-FFF2-40B4-BE49-F238E27FC236}">
                  <a16:creationId xmlns:a16="http://schemas.microsoft.com/office/drawing/2014/main" id="{BD49C61F-B268-184F-AF89-17A24E5209BA}"/>
                </a:ext>
              </a:extLst>
            </p:cNvPr>
            <p:cNvSpPr txBox="1">
              <a:spLocks noChangeArrowheads="1"/>
            </p:cNvSpPr>
            <p:nvPr/>
          </p:nvSpPr>
          <p:spPr bwMode="auto">
            <a:xfrm>
              <a:off x="867" y="3512"/>
              <a:ext cx="101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close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connectionSocket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28" name="Line 16">
              <a:extLst>
                <a:ext uri="{FF2B5EF4-FFF2-40B4-BE49-F238E27FC236}">
                  <a16:creationId xmlns:a16="http://schemas.microsoft.com/office/drawing/2014/main" id="{2835A62D-1D4C-F44E-B258-9FD622CDE7ED}"/>
                </a:ext>
              </a:extLst>
            </p:cNvPr>
            <p:cNvSpPr>
              <a:spLocks noChangeShapeType="1"/>
            </p:cNvSpPr>
            <p:nvPr/>
          </p:nvSpPr>
          <p:spPr bwMode="auto">
            <a:xfrm>
              <a:off x="1318" y="3437"/>
              <a:ext cx="0" cy="204"/>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17">
              <a:extLst>
                <a:ext uri="{FF2B5EF4-FFF2-40B4-BE49-F238E27FC236}">
                  <a16:creationId xmlns:a16="http://schemas.microsoft.com/office/drawing/2014/main" id="{196F5095-8EB1-E544-AC83-27077BF9FE26}"/>
                </a:ext>
              </a:extLst>
            </p:cNvPr>
            <p:cNvSpPr>
              <a:spLocks/>
            </p:cNvSpPr>
            <p:nvPr/>
          </p:nvSpPr>
          <p:spPr bwMode="auto">
            <a:xfrm>
              <a:off x="832" y="2713"/>
              <a:ext cx="492" cy="306"/>
            </a:xfrm>
            <a:custGeom>
              <a:avLst/>
              <a:gdLst>
                <a:gd name="T0" fmla="*/ 492 w 492"/>
                <a:gd name="T1" fmla="*/ 0 h 2112"/>
                <a:gd name="T2" fmla="*/ 492 w 492"/>
                <a:gd name="T3" fmla="*/ 0 h 2112"/>
                <a:gd name="T4" fmla="*/ 0 w 492"/>
                <a:gd name="T5" fmla="*/ 0 h 2112"/>
                <a:gd name="T6" fmla="*/ 0 w 492"/>
                <a:gd name="T7" fmla="*/ 0 h 2112"/>
                <a:gd name="T8" fmla="*/ 402 w 492"/>
                <a:gd name="T9" fmla="*/ 0 h 2112"/>
                <a:gd name="T10" fmla="*/ 0 60000 65536"/>
                <a:gd name="T11" fmla="*/ 0 60000 65536"/>
                <a:gd name="T12" fmla="*/ 0 60000 65536"/>
                <a:gd name="T13" fmla="*/ 0 60000 65536"/>
                <a:gd name="T14" fmla="*/ 0 60000 65536"/>
                <a:gd name="T15" fmla="*/ 0 w 492"/>
                <a:gd name="T16" fmla="*/ 0 h 2112"/>
                <a:gd name="T17" fmla="*/ 492 w 492"/>
                <a:gd name="T18" fmla="*/ 2112 h 2112"/>
              </a:gdLst>
              <a:ahLst/>
              <a:cxnLst>
                <a:cxn ang="T10">
                  <a:pos x="T0" y="T1"/>
                </a:cxn>
                <a:cxn ang="T11">
                  <a:pos x="T2" y="T3"/>
                </a:cxn>
                <a:cxn ang="T12">
                  <a:pos x="T4" y="T5"/>
                </a:cxn>
                <a:cxn ang="T13">
                  <a:pos x="T6" y="T7"/>
                </a:cxn>
                <a:cxn ang="T14">
                  <a:pos x="T8" y="T9"/>
                </a:cxn>
              </a:cxnLst>
              <a:rect l="T15" t="T16" r="T17" b="T18"/>
              <a:pathLst>
                <a:path w="492" h="2112">
                  <a:moveTo>
                    <a:pt x="492" y="1968"/>
                  </a:moveTo>
                  <a:lnTo>
                    <a:pt x="492" y="2112"/>
                  </a:lnTo>
                  <a:lnTo>
                    <a:pt x="0" y="2112"/>
                  </a:lnTo>
                  <a:lnTo>
                    <a:pt x="0" y="0"/>
                  </a:lnTo>
                  <a:lnTo>
                    <a:pt x="402" y="0"/>
                  </a:lnTo>
                </a:path>
              </a:pathLst>
            </a:custGeom>
            <a:noFill/>
            <a:ln w="28575">
              <a:solidFill>
                <a:srgbClr val="000099"/>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oup 18">
              <a:extLst>
                <a:ext uri="{FF2B5EF4-FFF2-40B4-BE49-F238E27FC236}">
                  <a16:creationId xmlns:a16="http://schemas.microsoft.com/office/drawing/2014/main" id="{F4224D9F-D1DB-8E48-A119-9B3F4C3D1B57}"/>
                </a:ext>
              </a:extLst>
            </p:cNvPr>
            <p:cNvGrpSpPr>
              <a:grpSpLocks/>
            </p:cNvGrpSpPr>
            <p:nvPr/>
          </p:nvGrpSpPr>
          <p:grpSpPr bwMode="auto">
            <a:xfrm>
              <a:off x="3393" y="3248"/>
              <a:ext cx="877" cy="696"/>
              <a:chOff x="3365" y="3375"/>
              <a:chExt cx="877" cy="696"/>
            </a:xfrm>
          </p:grpSpPr>
          <p:sp>
            <p:nvSpPr>
              <p:cNvPr id="131" name="Text Box 19">
                <a:extLst>
                  <a:ext uri="{FF2B5EF4-FFF2-40B4-BE49-F238E27FC236}">
                    <a16:creationId xmlns:a16="http://schemas.microsoft.com/office/drawing/2014/main" id="{F57939D5-24DF-6642-BEE7-6FF967E1DC25}"/>
                  </a:ext>
                </a:extLst>
              </p:cNvPr>
              <p:cNvSpPr txBox="1">
                <a:spLocks noChangeArrowheads="1"/>
              </p:cNvSpPr>
              <p:nvPr/>
            </p:nvSpPr>
            <p:spPr bwMode="auto">
              <a:xfrm>
                <a:off x="3365" y="3375"/>
                <a:ext cx="87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read reply from</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clientSocket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32" name="Text Box 20">
                <a:extLst>
                  <a:ext uri="{FF2B5EF4-FFF2-40B4-BE49-F238E27FC236}">
                    <a16:creationId xmlns:a16="http://schemas.microsoft.com/office/drawing/2014/main" id="{B8D472E2-53BD-364D-B6B9-D8A6525EDD60}"/>
                  </a:ext>
                </a:extLst>
              </p:cNvPr>
              <p:cNvSpPr txBox="1">
                <a:spLocks noChangeArrowheads="1"/>
              </p:cNvSpPr>
              <p:nvPr/>
            </p:nvSpPr>
            <p:spPr bwMode="auto">
              <a:xfrm>
                <a:off x="3389" y="3741"/>
                <a:ext cx="73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close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clientSocket</a:t>
                </a:r>
                <a:endParaRPr kumimoji="0" lang="en-US" altLang="en-US" sz="2400" b="0" i="0" u="none" strike="noStrike" kern="1200" cap="none" spc="0" normalizeH="0" baseline="0" noProof="0">
                  <a:ln>
                    <a:noFill/>
                  </a:ln>
                  <a:solidFill>
                    <a:srgbClr val="CC0000"/>
                  </a:solidFill>
                  <a:effectLst/>
                  <a:uLnTx/>
                  <a:uFillTx/>
                  <a:latin typeface="Times New Roman" panose="02020603050405020304" pitchFamily="18" charset="0"/>
                  <a:ea typeface="ＭＳ Ｐゴシック" panose="020B0600070205080204" pitchFamily="34" charset="-128"/>
                  <a:cs typeface="+mn-cs"/>
                </a:endParaRPr>
              </a:p>
            </p:txBody>
          </p:sp>
          <p:sp>
            <p:nvSpPr>
              <p:cNvPr id="133" name="Line 21">
                <a:extLst>
                  <a:ext uri="{FF2B5EF4-FFF2-40B4-BE49-F238E27FC236}">
                    <a16:creationId xmlns:a16="http://schemas.microsoft.com/office/drawing/2014/main" id="{92CB88C5-2A25-EE44-A282-4291659B12B1}"/>
                  </a:ext>
                </a:extLst>
              </p:cNvPr>
              <p:cNvSpPr>
                <a:spLocks noChangeShapeType="1"/>
              </p:cNvSpPr>
              <p:nvPr/>
            </p:nvSpPr>
            <p:spPr bwMode="auto">
              <a:xfrm>
                <a:off x="3816" y="3690"/>
                <a:ext cx="0" cy="204"/>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custDataLst>
      <p:tags r:id="rId1"/>
    </p:custDataLst>
    <p:extLst>
      <p:ext uri="{BB962C8B-B14F-4D97-AF65-F5344CB8AC3E}">
        <p14:creationId xmlns:p14="http://schemas.microsoft.com/office/powerpoint/2010/main" val="1000015487"/>
      </p:ext>
    </p:extLst>
  </p:cSld>
  <p:clrMapOvr>
    <a:masterClrMapping/>
  </p:clrMapOvr>
  <mc:AlternateContent xmlns:mc="http://schemas.openxmlformats.org/markup-compatibility/2006" xmlns:p14="http://schemas.microsoft.com/office/powerpoint/2010/main">
    <mc:Choice Requires="p14">
      <p:transition spd="slow" p14:dur="2000" advTm="133696"/>
    </mc:Choice>
    <mc:Fallback xmlns="">
      <p:transition spd="slow" advTm="133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dissolv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dissolv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dissolve">
                                      <p:cBhvr>
                                        <p:cTn id="17" dur="5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3"/>
                                        </p:tgtEl>
                                        <p:attrNameLst>
                                          <p:attrName>style.visibility</p:attrName>
                                        </p:attrNameLst>
                                      </p:cBhvr>
                                      <p:to>
                                        <p:strVal val="visible"/>
                                      </p:to>
                                    </p:set>
                                    <p:animEffect transition="in" filter="dissolve">
                                      <p:cBhvr>
                                        <p:cTn id="22" dur="500"/>
                                        <p:tgtEl>
                                          <p:spTgt spid="1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23"/>
                                        </p:tgtEl>
                                      </p:cBhvr>
                                    </p:animEffect>
                                    <p:set>
                                      <p:cBhvr>
                                        <p:cTn id="27" dur="1" fill="hold">
                                          <p:stCondLst>
                                            <p:cond delay="499"/>
                                          </p:stCondLst>
                                        </p:cTn>
                                        <p:tgtEl>
                                          <p:spTgt spid="123"/>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dissolve">
                                      <p:cBhvr>
                                        <p:cTn id="30" dur="500"/>
                                        <p:tgtEl>
                                          <p:spTgt spid="1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dissolve">
                                      <p:cBhvr>
                                        <p:cTn id="35" dur="500"/>
                                        <p:tgtEl>
                                          <p:spTgt spid="11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dissolve">
                                      <p:cBhvr>
                                        <p:cTn id="40"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CEA7-37C1-F427-084F-640DE3532975}"/>
              </a:ext>
            </a:extLst>
          </p:cNvPr>
          <p:cNvSpPr>
            <a:spLocks noGrp="1"/>
          </p:cNvSpPr>
          <p:nvPr>
            <p:ph type="title"/>
          </p:nvPr>
        </p:nvSpPr>
        <p:spPr/>
        <p:txBody>
          <a:bodyPr/>
          <a:lstStyle/>
          <a:p>
            <a:r>
              <a:rPr lang="en-US"/>
              <a:t>A note on slides</a:t>
            </a:r>
          </a:p>
        </p:txBody>
      </p:sp>
      <p:sp>
        <p:nvSpPr>
          <p:cNvPr id="3" name="Content Placeholder 2">
            <a:extLst>
              <a:ext uri="{FF2B5EF4-FFF2-40B4-BE49-F238E27FC236}">
                <a16:creationId xmlns:a16="http://schemas.microsoft.com/office/drawing/2014/main" id="{65F98C03-0047-C923-1960-8CF20F761E5C}"/>
              </a:ext>
            </a:extLst>
          </p:cNvPr>
          <p:cNvSpPr>
            <a:spLocks noGrp="1"/>
          </p:cNvSpPr>
          <p:nvPr>
            <p:ph sz="half" idx="1"/>
          </p:nvPr>
        </p:nvSpPr>
        <p:spPr>
          <a:xfrm>
            <a:off x="838200" y="2370864"/>
            <a:ext cx="5181600" cy="894622"/>
          </a:xfrm>
        </p:spPr>
        <p:txBody>
          <a:bodyPr/>
          <a:lstStyle/>
          <a:p>
            <a:pPr marL="130175" indent="0">
              <a:buNone/>
            </a:pPr>
            <a:r>
              <a:rPr lang="en-US"/>
              <a:t>Adapted from the slides that accompany this book.</a:t>
            </a:r>
          </a:p>
          <a:p>
            <a:pPr lvl="1"/>
            <a:endParaRPr lang="en-US"/>
          </a:p>
          <a:p>
            <a:endParaRPr lang="en-US"/>
          </a:p>
        </p:txBody>
      </p:sp>
      <p:sp>
        <p:nvSpPr>
          <p:cNvPr id="6" name="Rectangle 5">
            <a:extLst>
              <a:ext uri="{FF2B5EF4-FFF2-40B4-BE49-F238E27FC236}">
                <a16:creationId xmlns:a16="http://schemas.microsoft.com/office/drawing/2014/main" id="{86238DD7-7231-CD30-6036-3E76182B3EE9}"/>
              </a:ext>
            </a:extLst>
          </p:cNvPr>
          <p:cNvSpPr>
            <a:spLocks noChangeArrowheads="1"/>
          </p:cNvSpPr>
          <p:nvPr/>
        </p:nvSpPr>
        <p:spPr bwMode="auto">
          <a:xfrm>
            <a:off x="7242719" y="4239526"/>
            <a:ext cx="3981504" cy="192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pPr>
            <a:r>
              <a:rPr lang="en-US" altLang="en-US" sz="2800" i="1">
                <a:solidFill>
                  <a:srgbClr val="0000A3"/>
                </a:solidFill>
                <a:latin typeface="+mn-lt"/>
              </a:rPr>
              <a:t>Computer Networking: A Top-Down Approach </a:t>
            </a:r>
            <a:br>
              <a:rPr lang="en-US" altLang="en-US" sz="2800">
                <a:solidFill>
                  <a:srgbClr val="008000"/>
                </a:solidFill>
                <a:latin typeface="+mn-lt"/>
              </a:rPr>
            </a:br>
            <a:r>
              <a:rPr lang="en-US" altLang="en-US" sz="1800">
                <a:latin typeface="+mn-lt"/>
              </a:rPr>
              <a:t>8</a:t>
            </a:r>
            <a:r>
              <a:rPr lang="en-US" altLang="en-US" sz="1800" baseline="30000">
                <a:latin typeface="+mn-lt"/>
              </a:rPr>
              <a:t>th</a:t>
            </a:r>
            <a:r>
              <a:rPr lang="en-US" altLang="en-US" sz="1800">
                <a:latin typeface="+mn-lt"/>
              </a:rPr>
              <a:t> edition </a:t>
            </a:r>
            <a:br>
              <a:rPr lang="en-US" altLang="en-US" sz="1800">
                <a:latin typeface="+mn-lt"/>
              </a:rPr>
            </a:br>
            <a:r>
              <a:rPr lang="en-US" altLang="en-US" sz="1800">
                <a:latin typeface="+mn-lt"/>
              </a:rPr>
              <a:t>Jim Kurose, Keith Ross</a:t>
            </a:r>
            <a:br>
              <a:rPr lang="en-US" altLang="en-US" sz="1800">
                <a:latin typeface="+mn-lt"/>
              </a:rPr>
            </a:br>
            <a:r>
              <a:rPr lang="en-US" altLang="en-US" sz="1800">
                <a:latin typeface="+mn-lt"/>
              </a:rPr>
              <a:t>Pearson, 2020</a:t>
            </a:r>
            <a:endParaRPr lang="en-US" altLang="en-US" sz="2000">
              <a:latin typeface="+mn-lt"/>
            </a:endParaRPr>
          </a:p>
        </p:txBody>
      </p:sp>
      <p:pic>
        <p:nvPicPr>
          <p:cNvPr id="7" name="Picture 6" descr="A picture containing outdoor, water, bridge, building&#10;&#10;Description automatically generated">
            <a:extLst>
              <a:ext uri="{FF2B5EF4-FFF2-40B4-BE49-F238E27FC236}">
                <a16:creationId xmlns:a16="http://schemas.microsoft.com/office/drawing/2014/main" id="{99FDFA5F-7FE6-BDE0-9734-5047AE07AD65}"/>
              </a:ext>
            </a:extLst>
          </p:cNvPr>
          <p:cNvPicPr>
            <a:picLocks noChangeAspect="1"/>
          </p:cNvPicPr>
          <p:nvPr/>
        </p:nvPicPr>
        <p:blipFill>
          <a:blip r:embed="rId4"/>
          <a:stretch>
            <a:fillRect/>
          </a:stretch>
        </p:blipFill>
        <p:spPr>
          <a:xfrm>
            <a:off x="7406348" y="899132"/>
            <a:ext cx="2722178" cy="3402723"/>
          </a:xfrm>
          <a:prstGeom prst="rect">
            <a:avLst/>
          </a:prstGeom>
        </p:spPr>
      </p:pic>
      <p:sp>
        <p:nvSpPr>
          <p:cNvPr id="9" name="TextBox 8">
            <a:extLst>
              <a:ext uri="{FF2B5EF4-FFF2-40B4-BE49-F238E27FC236}">
                <a16:creationId xmlns:a16="http://schemas.microsoft.com/office/drawing/2014/main" id="{17207271-C5F3-4986-FF3F-2038913E037D}"/>
              </a:ext>
            </a:extLst>
          </p:cNvPr>
          <p:cNvSpPr txBox="1"/>
          <p:nvPr/>
        </p:nvSpPr>
        <p:spPr>
          <a:xfrm>
            <a:off x="958580" y="3429000"/>
            <a:ext cx="5754494" cy="670376"/>
          </a:xfrm>
          <a:prstGeom prst="rect">
            <a:avLst/>
          </a:prstGeom>
          <a:noFill/>
        </p:spPr>
        <p:txBody>
          <a:bodyPr wrap="square">
            <a:spAutoFit/>
          </a:bodyPr>
          <a:lstStyle/>
          <a:p>
            <a:pPr>
              <a:lnSpc>
                <a:spcPct val="85000"/>
              </a:lnSpc>
            </a:pPr>
            <a:r>
              <a:rPr lang="en-US" altLang="en-US" sz="2200">
                <a:latin typeface="+mn-lt"/>
              </a:rPr>
              <a:t>All material copyright 1996-2023</a:t>
            </a:r>
          </a:p>
          <a:p>
            <a:pPr>
              <a:lnSpc>
                <a:spcPct val="85000"/>
              </a:lnSpc>
            </a:pPr>
            <a:r>
              <a:rPr lang="en-US" altLang="en-US" sz="2200">
                <a:latin typeface="+mn-lt"/>
              </a:rPr>
              <a:t>J.F Kurose and K.W. Ross, All Rights Reserved</a:t>
            </a:r>
            <a:endParaRPr lang="en-US" sz="2200"/>
          </a:p>
        </p:txBody>
      </p:sp>
      <p:cxnSp>
        <p:nvCxnSpPr>
          <p:cNvPr id="19" name="Elbow Connector 18">
            <a:extLst>
              <a:ext uri="{FF2B5EF4-FFF2-40B4-BE49-F238E27FC236}">
                <a16:creationId xmlns:a16="http://schemas.microsoft.com/office/drawing/2014/main" id="{FB51EAF9-AC71-AF3F-2442-6ABD5D772DDC}"/>
              </a:ext>
            </a:extLst>
          </p:cNvPr>
          <p:cNvCxnSpPr>
            <a:cxnSpLocks/>
          </p:cNvCxnSpPr>
          <p:nvPr/>
        </p:nvCxnSpPr>
        <p:spPr>
          <a:xfrm flipV="1">
            <a:off x="4488873" y="2050473"/>
            <a:ext cx="2753846" cy="969818"/>
          </a:xfrm>
          <a:prstGeom prst="bentConnector3">
            <a:avLst/>
          </a:prstGeom>
          <a:ln w="28575">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5" name="Audio 4">
            <a:extLst>
              <a:ext uri="{FF2B5EF4-FFF2-40B4-BE49-F238E27FC236}">
                <a16:creationId xmlns:a16="http://schemas.microsoft.com/office/drawing/2014/main" id="{FFB599A6-D864-7BFE-04B9-1BE6FB8F87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8569532"/>
      </p:ext>
    </p:extLst>
  </p:cSld>
  <p:clrMapOvr>
    <a:masterClrMapping/>
  </p:clrMapOvr>
  <mc:AlternateContent xmlns:mc="http://schemas.openxmlformats.org/markup-compatibility/2006" xmlns:p14="http://schemas.microsoft.com/office/powerpoint/2010/main">
    <mc:Choice Requires="p14">
      <p:transition spd="slow" p14:dur="2000" advTm="13141"/>
    </mc:Choice>
    <mc:Fallback xmlns="">
      <p:transition spd="slow" advTm="13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Example app: TCP client</a:t>
            </a:r>
            <a:endParaRPr lang="en-US" altLang="en-US" sz="5400">
              <a:solidFill>
                <a:srgbClr val="000099"/>
              </a:solidFill>
              <a:ea typeface="ＭＳ Ｐゴシック" panose="020B0600070205080204" pitchFamily="34" charset="-128"/>
              <a:cs typeface="+mn-cs"/>
            </a:endParaRPr>
          </a:p>
        </p:txBody>
      </p:sp>
      <p:sp>
        <p:nvSpPr>
          <p:cNvPr id="25" name="TextBox 1">
            <a:extLst>
              <a:ext uri="{FF2B5EF4-FFF2-40B4-BE49-F238E27FC236}">
                <a16:creationId xmlns:a16="http://schemas.microsoft.com/office/drawing/2014/main" id="{32242A8E-B3CB-194E-B2B0-D62D05F9481B}"/>
              </a:ext>
            </a:extLst>
          </p:cNvPr>
          <p:cNvSpPr txBox="1">
            <a:spLocks noChangeArrowheads="1"/>
          </p:cNvSpPr>
          <p:nvPr/>
        </p:nvSpPr>
        <p:spPr bwMode="auto">
          <a:xfrm>
            <a:off x="5153332" y="2021516"/>
            <a:ext cx="5878982" cy="365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from socket import *</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serverName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r>
              <a:rPr kumimoji="0" lang="en-US" altLang="ja-JP"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servername</a:t>
            </a:r>
            <a:r>
              <a:rPr kumimoji="0"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serverPort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12000</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socket(AF_INET, SOCK_STREAM)</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clientSocket.connect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serverName,serverPort</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sentence = input('Input lowercase sentence:')</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clientSocket.send</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sentence.encode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modifiedSentence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clientSocket.recv</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(1024)</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print ('From Server:', </a:t>
            </a: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modifiedSentence.decode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prstClr val="black"/>
                </a:solidFill>
                <a:effectLst/>
                <a:uLnTx/>
                <a:uFillTx/>
                <a:latin typeface="Arial" panose="020B0604020202020204" pitchFamily="34" charset="0"/>
                <a:ea typeface="ＭＳ Ｐゴシック" panose="020B0600070205080204" pitchFamily="34" charset="-128"/>
                <a:cs typeface="+mn-cs"/>
              </a:rPr>
              <a:t>clientSocket.close</a:t>
            </a:r>
            <a:r>
              <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26" name="TextBox 2">
            <a:extLst>
              <a:ext uri="{FF2B5EF4-FFF2-40B4-BE49-F238E27FC236}">
                <a16:creationId xmlns:a16="http://schemas.microsoft.com/office/drawing/2014/main" id="{CB8056E7-3F65-9A48-BB93-0E9B6178A6FA}"/>
              </a:ext>
            </a:extLst>
          </p:cNvPr>
          <p:cNvSpPr txBox="1">
            <a:spLocks noChangeArrowheads="1"/>
          </p:cNvSpPr>
          <p:nvPr/>
        </p:nvSpPr>
        <p:spPr bwMode="auto">
          <a:xfrm>
            <a:off x="5166032" y="1538916"/>
            <a:ext cx="270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Python TCPClient</a:t>
            </a:r>
          </a:p>
        </p:txBody>
      </p:sp>
      <p:grpSp>
        <p:nvGrpSpPr>
          <p:cNvPr id="27" name="Group 47">
            <a:extLst>
              <a:ext uri="{FF2B5EF4-FFF2-40B4-BE49-F238E27FC236}">
                <a16:creationId xmlns:a16="http://schemas.microsoft.com/office/drawing/2014/main" id="{500AF080-AE8D-BA48-B682-89E723677E64}"/>
              </a:ext>
            </a:extLst>
          </p:cNvPr>
          <p:cNvGrpSpPr>
            <a:grpSpLocks/>
          </p:cNvGrpSpPr>
          <p:nvPr/>
        </p:nvGrpSpPr>
        <p:grpSpPr bwMode="auto">
          <a:xfrm>
            <a:off x="1656643" y="3166108"/>
            <a:ext cx="3481226" cy="584775"/>
            <a:chOff x="-792500" y="2796587"/>
            <a:chExt cx="3481672" cy="584044"/>
          </a:xfrm>
        </p:grpSpPr>
        <p:sp>
          <p:nvSpPr>
            <p:cNvPr id="28" name="TextBox 31">
              <a:extLst>
                <a:ext uri="{FF2B5EF4-FFF2-40B4-BE49-F238E27FC236}">
                  <a16:creationId xmlns:a16="http://schemas.microsoft.com/office/drawing/2014/main" id="{8564B35A-2400-144A-A554-A0822DEA8FAD}"/>
                </a:ext>
              </a:extLst>
            </p:cNvPr>
            <p:cNvSpPr txBox="1">
              <a:spLocks noChangeArrowheads="1"/>
            </p:cNvSpPr>
            <p:nvPr/>
          </p:nvSpPr>
          <p:spPr bwMode="auto">
            <a:xfrm>
              <a:off x="-792500" y="2796587"/>
              <a:ext cx="2888177" cy="58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create TCP socket for server, remote port 12000</a:t>
              </a:r>
            </a:p>
          </p:txBody>
        </p:sp>
        <p:cxnSp>
          <p:nvCxnSpPr>
            <p:cNvPr id="29" name="Straight Connector 32">
              <a:extLst>
                <a:ext uri="{FF2B5EF4-FFF2-40B4-BE49-F238E27FC236}">
                  <a16:creationId xmlns:a16="http://schemas.microsoft.com/office/drawing/2014/main" id="{729CE148-4BC3-9844-81FA-3A670DB40EA6}"/>
                </a:ext>
              </a:extLst>
            </p:cNvPr>
            <p:cNvCxnSpPr>
              <a:cxnSpLocks noChangeShapeType="1"/>
            </p:cNvCxnSpPr>
            <p:nvPr/>
          </p:nvCxnSpPr>
          <p:spPr bwMode="auto">
            <a:xfrm>
              <a:off x="1961643" y="2959715"/>
              <a:ext cx="727529" cy="2721"/>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sp>
        <p:nvSpPr>
          <p:cNvPr id="30" name="Oval 29">
            <a:extLst>
              <a:ext uri="{FF2B5EF4-FFF2-40B4-BE49-F238E27FC236}">
                <a16:creationId xmlns:a16="http://schemas.microsoft.com/office/drawing/2014/main" id="{34C8C54F-60CE-974F-8DEC-48BF9D4DF66F}"/>
              </a:ext>
            </a:extLst>
          </p:cNvPr>
          <p:cNvSpPr>
            <a:spLocks noChangeArrowheads="1"/>
          </p:cNvSpPr>
          <p:nvPr/>
        </p:nvSpPr>
        <p:spPr bwMode="auto">
          <a:xfrm>
            <a:off x="8760541" y="2993923"/>
            <a:ext cx="2133599" cy="589517"/>
          </a:xfrm>
          <a:prstGeom prst="ellipse">
            <a:avLst/>
          </a:prstGeom>
          <a:noFill/>
          <a:ln w="1905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grpSp>
        <p:nvGrpSpPr>
          <p:cNvPr id="31" name="Group 47">
            <a:extLst>
              <a:ext uri="{FF2B5EF4-FFF2-40B4-BE49-F238E27FC236}">
                <a16:creationId xmlns:a16="http://schemas.microsoft.com/office/drawing/2014/main" id="{E21D3C68-B8EF-A444-80F9-31E682114E08}"/>
              </a:ext>
            </a:extLst>
          </p:cNvPr>
          <p:cNvGrpSpPr>
            <a:grpSpLocks/>
          </p:cNvGrpSpPr>
          <p:nvPr/>
        </p:nvGrpSpPr>
        <p:grpSpPr bwMode="auto">
          <a:xfrm>
            <a:off x="983221" y="4228969"/>
            <a:ext cx="4182811" cy="338554"/>
            <a:chOff x="-1495096" y="3006031"/>
            <a:chExt cx="4184250" cy="337708"/>
          </a:xfrm>
        </p:grpSpPr>
        <p:sp>
          <p:nvSpPr>
            <p:cNvPr id="32" name="TextBox 31">
              <a:extLst>
                <a:ext uri="{FF2B5EF4-FFF2-40B4-BE49-F238E27FC236}">
                  <a16:creationId xmlns:a16="http://schemas.microsoft.com/office/drawing/2014/main" id="{B6254A49-A84C-F34C-9198-710668B58105}"/>
                </a:ext>
              </a:extLst>
            </p:cNvPr>
            <p:cNvSpPr txBox="1">
              <a:spLocks noChangeArrowheads="1"/>
            </p:cNvSpPr>
            <p:nvPr/>
          </p:nvSpPr>
          <p:spPr bwMode="auto">
            <a:xfrm>
              <a:off x="-1495096" y="3006031"/>
              <a:ext cx="3779615" cy="33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No need to attach server name, port </a:t>
              </a:r>
            </a:p>
          </p:txBody>
        </p:sp>
        <p:cxnSp>
          <p:nvCxnSpPr>
            <p:cNvPr id="33" name="Straight Connector 32">
              <a:extLst>
                <a:ext uri="{FF2B5EF4-FFF2-40B4-BE49-F238E27FC236}">
                  <a16:creationId xmlns:a16="http://schemas.microsoft.com/office/drawing/2014/main" id="{1433589B-C5F2-A648-B005-02E951C7EF74}"/>
                </a:ext>
              </a:extLst>
            </p:cNvPr>
            <p:cNvCxnSpPr>
              <a:cxnSpLocks noChangeShapeType="1"/>
            </p:cNvCxnSpPr>
            <p:nvPr/>
          </p:nvCxnSpPr>
          <p:spPr bwMode="auto">
            <a:xfrm>
              <a:off x="1961625" y="3165929"/>
              <a:ext cx="727529" cy="2721"/>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sp>
        <p:nvSpPr>
          <p:cNvPr id="2" name="TextBox 1">
            <a:extLst>
              <a:ext uri="{FF2B5EF4-FFF2-40B4-BE49-F238E27FC236}">
                <a16:creationId xmlns:a16="http://schemas.microsoft.com/office/drawing/2014/main" id="{4C9B8A40-56D4-9DD2-AF0E-9F099B943017}"/>
              </a:ext>
            </a:extLst>
          </p:cNvPr>
          <p:cNvSpPr txBox="1"/>
          <p:nvPr/>
        </p:nvSpPr>
        <p:spPr>
          <a:xfrm>
            <a:off x="589926" y="6443089"/>
            <a:ext cx="3250826" cy="307777"/>
          </a:xfrm>
          <a:prstGeom prst="rect">
            <a:avLst/>
          </a:prstGeom>
          <a:noFill/>
        </p:spPr>
        <p:txBody>
          <a:bodyPr wrap="none" rtlCol="0">
            <a:spAutoFit/>
          </a:bodyPr>
          <a:lstStyle/>
          <a:p>
            <a:r>
              <a:rPr lang="en-US" sz="1400"/>
              <a:t>Note: this code update (2023) to Python 3</a:t>
            </a:r>
          </a:p>
        </p:txBody>
      </p:sp>
    </p:spTree>
    <p:custDataLst>
      <p:tags r:id="rId1"/>
    </p:custDataLst>
    <p:extLst>
      <p:ext uri="{BB962C8B-B14F-4D97-AF65-F5344CB8AC3E}">
        <p14:creationId xmlns:p14="http://schemas.microsoft.com/office/powerpoint/2010/main" val="1719636875"/>
      </p:ext>
    </p:extLst>
  </p:cSld>
  <p:clrMapOvr>
    <a:masterClrMapping/>
  </p:clrMapOvr>
  <mc:AlternateContent xmlns:mc="http://schemas.openxmlformats.org/markup-compatibility/2006" xmlns:p14="http://schemas.microsoft.com/office/powerpoint/2010/main">
    <mc:Choice Requires="p14">
      <p:transition spd="slow" p14:dur="2000" advTm="121141"/>
    </mc:Choice>
    <mc:Fallback xmlns="">
      <p:transition spd="slow" advTm="1211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dissolv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dissolve">
                                      <p:cBhvr>
                                        <p:cTn id="5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838200" y="451821"/>
            <a:ext cx="10515600" cy="894622"/>
          </a:xfrm>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Example app: TCP server</a:t>
            </a:r>
            <a:endParaRPr lang="en-US" altLang="en-US" sz="5400">
              <a:solidFill>
                <a:srgbClr val="000099"/>
              </a:solidFill>
              <a:ea typeface="ＭＳ Ｐゴシック" panose="020B0600070205080204" pitchFamily="34" charset="-128"/>
              <a:cs typeface="+mn-cs"/>
            </a:endParaRPr>
          </a:p>
        </p:txBody>
      </p:sp>
      <p:sp>
        <p:nvSpPr>
          <p:cNvPr id="13" name="TextBox 1">
            <a:extLst>
              <a:ext uri="{FF2B5EF4-FFF2-40B4-BE49-F238E27FC236}">
                <a16:creationId xmlns:a16="http://schemas.microsoft.com/office/drawing/2014/main" id="{5950741E-8292-7E41-84C1-46A070CA3DB1}"/>
              </a:ext>
            </a:extLst>
          </p:cNvPr>
          <p:cNvSpPr txBox="1">
            <a:spLocks noChangeArrowheads="1"/>
          </p:cNvSpPr>
          <p:nvPr/>
        </p:nvSpPr>
        <p:spPr bwMode="auto">
          <a:xfrm>
            <a:off x="5184060" y="1922450"/>
            <a:ext cx="626966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from socket import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serverPort = 12000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serverSocket = socket(AF_INET,SOCK_STREAM)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serverSocket.bind(('',serverPort))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serverSocket.listen(1)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print('The server is ready to receive')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while 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connectionSocket, addr = serverSocket.accept()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sentence = connectionSocket.recv(1024).decode()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capitalizedSentence = sentence.upper()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connectionSocket.send(capitalizedSentence.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encode())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     connectionSocket.close()</a:t>
            </a:r>
          </a:p>
        </p:txBody>
      </p:sp>
      <p:sp>
        <p:nvSpPr>
          <p:cNvPr id="14" name="TextBox 2">
            <a:extLst>
              <a:ext uri="{FF2B5EF4-FFF2-40B4-BE49-F238E27FC236}">
                <a16:creationId xmlns:a16="http://schemas.microsoft.com/office/drawing/2014/main" id="{311EF17F-3D4A-0B47-8BA1-C2C1035869BB}"/>
              </a:ext>
            </a:extLst>
          </p:cNvPr>
          <p:cNvSpPr txBox="1">
            <a:spLocks noChangeArrowheads="1"/>
          </p:cNvSpPr>
          <p:nvPr/>
        </p:nvSpPr>
        <p:spPr bwMode="auto">
          <a:xfrm>
            <a:off x="5184060" y="1439850"/>
            <a:ext cx="2827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Python TCPServer</a:t>
            </a:r>
          </a:p>
        </p:txBody>
      </p:sp>
      <p:grpSp>
        <p:nvGrpSpPr>
          <p:cNvPr id="15" name="Group 13">
            <a:extLst>
              <a:ext uri="{FF2B5EF4-FFF2-40B4-BE49-F238E27FC236}">
                <a16:creationId xmlns:a16="http://schemas.microsoft.com/office/drawing/2014/main" id="{FE11A28B-1D9C-5D4D-9B45-8F8462E7E906}"/>
              </a:ext>
            </a:extLst>
          </p:cNvPr>
          <p:cNvGrpSpPr>
            <a:grpSpLocks/>
          </p:cNvGrpSpPr>
          <p:nvPr/>
        </p:nvGrpSpPr>
        <p:grpSpPr bwMode="auto">
          <a:xfrm>
            <a:off x="1724351" y="2556715"/>
            <a:ext cx="3374285" cy="338554"/>
            <a:chOff x="-749058" y="2414108"/>
            <a:chExt cx="3374330" cy="338257"/>
          </a:xfrm>
        </p:grpSpPr>
        <p:sp>
          <p:nvSpPr>
            <p:cNvPr id="16" name="TextBox 31">
              <a:extLst>
                <a:ext uri="{FF2B5EF4-FFF2-40B4-BE49-F238E27FC236}">
                  <a16:creationId xmlns:a16="http://schemas.microsoft.com/office/drawing/2014/main" id="{BE7B84C0-FF81-284C-B893-87D2A5F776E3}"/>
                </a:ext>
              </a:extLst>
            </p:cNvPr>
            <p:cNvSpPr txBox="1">
              <a:spLocks noChangeArrowheads="1"/>
            </p:cNvSpPr>
            <p:nvPr/>
          </p:nvSpPr>
          <p:spPr bwMode="auto">
            <a:xfrm>
              <a:off x="-749058" y="2414108"/>
              <a:ext cx="3062331" cy="33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create TCP welcoming socket</a:t>
              </a:r>
            </a:p>
          </p:txBody>
        </p:sp>
        <p:cxnSp>
          <p:nvCxnSpPr>
            <p:cNvPr id="17" name="Straight Connector 32">
              <a:extLst>
                <a:ext uri="{FF2B5EF4-FFF2-40B4-BE49-F238E27FC236}">
                  <a16:creationId xmlns:a16="http://schemas.microsoft.com/office/drawing/2014/main" id="{9AC227D5-ACE3-9D45-9809-D827F0E36A3A}"/>
                </a:ext>
              </a:extLst>
            </p:cNvPr>
            <p:cNvCxnSpPr>
              <a:cxnSpLocks noChangeShapeType="1"/>
            </p:cNvCxnSpPr>
            <p:nvPr/>
          </p:nvCxnSpPr>
          <p:spPr bwMode="auto">
            <a:xfrm>
              <a:off x="2136730" y="2597150"/>
              <a:ext cx="488542"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18" name="Group 14">
            <a:extLst>
              <a:ext uri="{FF2B5EF4-FFF2-40B4-BE49-F238E27FC236}">
                <a16:creationId xmlns:a16="http://schemas.microsoft.com/office/drawing/2014/main" id="{FAAA7E9C-BFC7-834D-AA16-2DA4A476CDA2}"/>
              </a:ext>
            </a:extLst>
          </p:cNvPr>
          <p:cNvGrpSpPr>
            <a:grpSpLocks/>
          </p:cNvGrpSpPr>
          <p:nvPr/>
        </p:nvGrpSpPr>
        <p:grpSpPr bwMode="auto">
          <a:xfrm>
            <a:off x="2080634" y="3063061"/>
            <a:ext cx="3036870" cy="584775"/>
            <a:chOff x="-1667664" y="2908339"/>
            <a:chExt cx="4371910" cy="584044"/>
          </a:xfrm>
        </p:grpSpPr>
        <p:sp>
          <p:nvSpPr>
            <p:cNvPr id="19" name="TextBox 26">
              <a:extLst>
                <a:ext uri="{FF2B5EF4-FFF2-40B4-BE49-F238E27FC236}">
                  <a16:creationId xmlns:a16="http://schemas.microsoft.com/office/drawing/2014/main" id="{DDD9E670-279E-624F-9241-0F4EB31CF7A1}"/>
                </a:ext>
              </a:extLst>
            </p:cNvPr>
            <p:cNvSpPr txBox="1">
              <a:spLocks noChangeArrowheads="1"/>
            </p:cNvSpPr>
            <p:nvPr/>
          </p:nvSpPr>
          <p:spPr bwMode="auto">
            <a:xfrm>
              <a:off x="-1667664" y="2908339"/>
              <a:ext cx="4139198" cy="5840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server begins listening for  incoming TCP requests</a:t>
              </a:r>
            </a:p>
          </p:txBody>
        </p:sp>
        <p:cxnSp>
          <p:nvCxnSpPr>
            <p:cNvPr id="20" name="Straight Connector 30">
              <a:extLst>
                <a:ext uri="{FF2B5EF4-FFF2-40B4-BE49-F238E27FC236}">
                  <a16:creationId xmlns:a16="http://schemas.microsoft.com/office/drawing/2014/main" id="{24B55155-A531-764D-80EA-161809A28354}"/>
                </a:ext>
              </a:extLst>
            </p:cNvPr>
            <p:cNvCxnSpPr>
              <a:cxnSpLocks noChangeShapeType="1"/>
            </p:cNvCxnSpPr>
            <p:nvPr/>
          </p:nvCxnSpPr>
          <p:spPr bwMode="auto">
            <a:xfrm>
              <a:off x="1967825" y="3217286"/>
              <a:ext cx="736421"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21" name="Group 15">
            <a:extLst>
              <a:ext uri="{FF2B5EF4-FFF2-40B4-BE49-F238E27FC236}">
                <a16:creationId xmlns:a16="http://schemas.microsoft.com/office/drawing/2014/main" id="{4E398AB3-CA85-1246-9B45-0A62FCD962C1}"/>
              </a:ext>
            </a:extLst>
          </p:cNvPr>
          <p:cNvGrpSpPr>
            <a:grpSpLocks/>
          </p:cNvGrpSpPr>
          <p:nvPr/>
        </p:nvGrpSpPr>
        <p:grpSpPr bwMode="auto">
          <a:xfrm>
            <a:off x="3328500" y="3824136"/>
            <a:ext cx="1858624" cy="297517"/>
            <a:chOff x="905004" y="3819988"/>
            <a:chExt cx="1859872" cy="298292"/>
          </a:xfrm>
        </p:grpSpPr>
        <p:sp>
          <p:nvSpPr>
            <p:cNvPr id="22" name="TextBox 34">
              <a:extLst>
                <a:ext uri="{FF2B5EF4-FFF2-40B4-BE49-F238E27FC236}">
                  <a16:creationId xmlns:a16="http://schemas.microsoft.com/office/drawing/2014/main" id="{94C20932-E37A-A347-85B8-6A71FAB668B9}"/>
                </a:ext>
              </a:extLst>
            </p:cNvPr>
            <p:cNvSpPr txBox="1">
              <a:spLocks noChangeArrowheads="1"/>
            </p:cNvSpPr>
            <p:nvPr/>
          </p:nvSpPr>
          <p:spPr bwMode="auto">
            <a:xfrm>
              <a:off x="905004" y="3819988"/>
              <a:ext cx="1859872" cy="29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loop forever</a:t>
              </a:r>
            </a:p>
          </p:txBody>
        </p:sp>
        <p:cxnSp>
          <p:nvCxnSpPr>
            <p:cNvPr id="23" name="Straight Connector 35">
              <a:extLst>
                <a:ext uri="{FF2B5EF4-FFF2-40B4-BE49-F238E27FC236}">
                  <a16:creationId xmlns:a16="http://schemas.microsoft.com/office/drawing/2014/main" id="{FAC42719-5F1D-0749-8621-F7DF2A166C6F}"/>
                </a:ext>
              </a:extLst>
            </p:cNvPr>
            <p:cNvCxnSpPr>
              <a:cxnSpLocks noChangeShapeType="1"/>
            </p:cNvCxnSpPr>
            <p:nvPr/>
          </p:nvCxnSpPr>
          <p:spPr bwMode="auto">
            <a:xfrm>
              <a:off x="2187464" y="3964782"/>
              <a:ext cx="523192"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24" name="Group 17">
            <a:extLst>
              <a:ext uri="{FF2B5EF4-FFF2-40B4-BE49-F238E27FC236}">
                <a16:creationId xmlns:a16="http://schemas.microsoft.com/office/drawing/2014/main" id="{F3B50B89-48C8-7E48-8FDE-4D6D8A826B11}"/>
              </a:ext>
            </a:extLst>
          </p:cNvPr>
          <p:cNvGrpSpPr>
            <a:grpSpLocks/>
          </p:cNvGrpSpPr>
          <p:nvPr/>
        </p:nvGrpSpPr>
        <p:grpSpPr bwMode="auto">
          <a:xfrm>
            <a:off x="906051" y="4140995"/>
            <a:ext cx="4273089" cy="502702"/>
            <a:chOff x="-812680" y="4044670"/>
            <a:chExt cx="3634217" cy="502843"/>
          </a:xfrm>
        </p:grpSpPr>
        <p:sp>
          <p:nvSpPr>
            <p:cNvPr id="34" name="TextBox 36">
              <a:extLst>
                <a:ext uri="{FF2B5EF4-FFF2-40B4-BE49-F238E27FC236}">
                  <a16:creationId xmlns:a16="http://schemas.microsoft.com/office/drawing/2014/main" id="{C7F6449F-1FAC-0144-AA7B-940049031E8D}"/>
                </a:ext>
              </a:extLst>
            </p:cNvPr>
            <p:cNvSpPr txBox="1">
              <a:spLocks noChangeArrowheads="1"/>
            </p:cNvSpPr>
            <p:nvPr/>
          </p:nvSpPr>
          <p:spPr bwMode="auto">
            <a:xfrm>
              <a:off x="-812680" y="4044670"/>
              <a:ext cx="3634217" cy="50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server waits on accept() for incoming requests, new socket created on return</a:t>
              </a:r>
            </a:p>
          </p:txBody>
        </p:sp>
        <p:cxnSp>
          <p:nvCxnSpPr>
            <p:cNvPr id="35" name="Straight Connector 39">
              <a:extLst>
                <a:ext uri="{FF2B5EF4-FFF2-40B4-BE49-F238E27FC236}">
                  <a16:creationId xmlns:a16="http://schemas.microsoft.com/office/drawing/2014/main" id="{1E61EC2C-2AF0-BD40-B849-E841D4D3D3F0}"/>
                </a:ext>
              </a:extLst>
            </p:cNvPr>
            <p:cNvCxnSpPr>
              <a:cxnSpLocks noChangeShapeType="1"/>
            </p:cNvCxnSpPr>
            <p:nvPr/>
          </p:nvCxnSpPr>
          <p:spPr bwMode="auto">
            <a:xfrm>
              <a:off x="2337575" y="4188416"/>
              <a:ext cx="435213" cy="1"/>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36" name="Group 18">
            <a:extLst>
              <a:ext uri="{FF2B5EF4-FFF2-40B4-BE49-F238E27FC236}">
                <a16:creationId xmlns:a16="http://schemas.microsoft.com/office/drawing/2014/main" id="{2B25A781-3C5A-4345-B1BA-DEACB59F98D7}"/>
              </a:ext>
            </a:extLst>
          </p:cNvPr>
          <p:cNvGrpSpPr>
            <a:grpSpLocks/>
          </p:cNvGrpSpPr>
          <p:nvPr/>
        </p:nvGrpSpPr>
        <p:grpSpPr bwMode="auto">
          <a:xfrm>
            <a:off x="1951002" y="4771416"/>
            <a:ext cx="3154397" cy="584775"/>
            <a:chOff x="-463314" y="4140337"/>
            <a:chExt cx="3153124" cy="585085"/>
          </a:xfrm>
        </p:grpSpPr>
        <p:sp>
          <p:nvSpPr>
            <p:cNvPr id="37" name="TextBox 61">
              <a:extLst>
                <a:ext uri="{FF2B5EF4-FFF2-40B4-BE49-F238E27FC236}">
                  <a16:creationId xmlns:a16="http://schemas.microsoft.com/office/drawing/2014/main" id="{A4995AED-D7BB-0A43-8C79-4CAECC669A71}"/>
                </a:ext>
              </a:extLst>
            </p:cNvPr>
            <p:cNvSpPr txBox="1">
              <a:spLocks noChangeArrowheads="1"/>
            </p:cNvSpPr>
            <p:nvPr/>
          </p:nvSpPr>
          <p:spPr bwMode="auto">
            <a:xfrm>
              <a:off x="-463314" y="4140337"/>
              <a:ext cx="2746043" cy="58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read bytes from socket (but not address as in UDP)</a:t>
              </a:r>
            </a:p>
          </p:txBody>
        </p:sp>
        <p:cxnSp>
          <p:nvCxnSpPr>
            <p:cNvPr id="38" name="Straight Connector 62">
              <a:extLst>
                <a:ext uri="{FF2B5EF4-FFF2-40B4-BE49-F238E27FC236}">
                  <a16:creationId xmlns:a16="http://schemas.microsoft.com/office/drawing/2014/main" id="{39CA9B6C-408E-C74F-BCDD-01EC8665E7B2}"/>
                </a:ext>
              </a:extLst>
            </p:cNvPr>
            <p:cNvCxnSpPr>
              <a:cxnSpLocks noChangeShapeType="1"/>
            </p:cNvCxnSpPr>
            <p:nvPr/>
          </p:nvCxnSpPr>
          <p:spPr bwMode="auto">
            <a:xfrm>
              <a:off x="2194710" y="4288764"/>
              <a:ext cx="495100"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grpSp>
        <p:nvGrpSpPr>
          <p:cNvPr id="39" name="Group 28">
            <a:extLst>
              <a:ext uri="{FF2B5EF4-FFF2-40B4-BE49-F238E27FC236}">
                <a16:creationId xmlns:a16="http://schemas.microsoft.com/office/drawing/2014/main" id="{2EF79CA3-2450-FB47-A075-DE884877B7F1}"/>
              </a:ext>
            </a:extLst>
          </p:cNvPr>
          <p:cNvGrpSpPr>
            <a:grpSpLocks/>
          </p:cNvGrpSpPr>
          <p:nvPr/>
        </p:nvGrpSpPr>
        <p:grpSpPr bwMode="auto">
          <a:xfrm>
            <a:off x="1026276" y="5902558"/>
            <a:ext cx="4079124" cy="584775"/>
            <a:chOff x="-1411416" y="4686923"/>
            <a:chExt cx="4079374" cy="585153"/>
          </a:xfrm>
        </p:grpSpPr>
        <p:sp>
          <p:nvSpPr>
            <p:cNvPr id="40" name="TextBox 29">
              <a:extLst>
                <a:ext uri="{FF2B5EF4-FFF2-40B4-BE49-F238E27FC236}">
                  <a16:creationId xmlns:a16="http://schemas.microsoft.com/office/drawing/2014/main" id="{4729B12D-4BE5-7649-A39B-A68529411CBB}"/>
                </a:ext>
              </a:extLst>
            </p:cNvPr>
            <p:cNvSpPr txBox="1">
              <a:spLocks noChangeArrowheads="1"/>
            </p:cNvSpPr>
            <p:nvPr/>
          </p:nvSpPr>
          <p:spPr bwMode="auto">
            <a:xfrm>
              <a:off x="-1411416" y="4686923"/>
              <a:ext cx="3902071" cy="58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close connection to this client (but </a:t>
              </a:r>
              <a:r>
                <a:rPr kumimoji="0" lang="en-US" altLang="en-US" sz="1600" b="0" i="1"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not</a:t>
              </a:r>
              <a:r>
                <a:rPr kumimoji="0" lang="en-US" altLang="en-US" sz="16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mn-cs"/>
                </a:rPr>
                <a:t> welcoming socket)</a:t>
              </a:r>
            </a:p>
          </p:txBody>
        </p:sp>
        <p:cxnSp>
          <p:nvCxnSpPr>
            <p:cNvPr id="41" name="Straight Connector 33">
              <a:extLst>
                <a:ext uri="{FF2B5EF4-FFF2-40B4-BE49-F238E27FC236}">
                  <a16:creationId xmlns:a16="http://schemas.microsoft.com/office/drawing/2014/main" id="{445EB81E-B12F-454D-80B8-5484BE29F558}"/>
                </a:ext>
              </a:extLst>
            </p:cNvPr>
            <p:cNvCxnSpPr>
              <a:cxnSpLocks noChangeShapeType="1"/>
            </p:cNvCxnSpPr>
            <p:nvPr/>
          </p:nvCxnSpPr>
          <p:spPr bwMode="auto">
            <a:xfrm>
              <a:off x="2172628" y="4843734"/>
              <a:ext cx="495330" cy="0"/>
            </a:xfrm>
            <a:prstGeom prst="line">
              <a:avLst/>
            </a:prstGeom>
            <a:noFill/>
            <a:ln w="12700">
              <a:solidFill>
                <a:srgbClr val="CC0000"/>
              </a:solidFill>
              <a:round/>
              <a:headEnd/>
              <a:tailEnd type="triangle" w="med" len="med"/>
            </a:ln>
            <a:extLst>
              <a:ext uri="{909E8E84-426E-40DD-AFC4-6F175D3DCCD1}">
                <a14:hiddenFill xmlns:a14="http://schemas.microsoft.com/office/drawing/2010/main">
                  <a:noFill/>
                </a14:hiddenFill>
              </a:ext>
            </a:extLst>
          </p:spPr>
        </p:cxnSp>
      </p:grpSp>
      <p:sp>
        <p:nvSpPr>
          <p:cNvPr id="2" name="TextBox 1">
            <a:extLst>
              <a:ext uri="{FF2B5EF4-FFF2-40B4-BE49-F238E27FC236}">
                <a16:creationId xmlns:a16="http://schemas.microsoft.com/office/drawing/2014/main" id="{08F920B5-7A1E-85CA-515F-41A5A4755525}"/>
              </a:ext>
            </a:extLst>
          </p:cNvPr>
          <p:cNvSpPr txBox="1"/>
          <p:nvPr/>
        </p:nvSpPr>
        <p:spPr>
          <a:xfrm>
            <a:off x="589926" y="6443089"/>
            <a:ext cx="3250826" cy="307777"/>
          </a:xfrm>
          <a:prstGeom prst="rect">
            <a:avLst/>
          </a:prstGeom>
          <a:noFill/>
        </p:spPr>
        <p:txBody>
          <a:bodyPr wrap="none" rtlCol="0">
            <a:spAutoFit/>
          </a:bodyPr>
          <a:lstStyle/>
          <a:p>
            <a:r>
              <a:rPr lang="en-US" sz="1400"/>
              <a:t>Note: this code update (2023) to Python 3</a:t>
            </a:r>
          </a:p>
        </p:txBody>
      </p:sp>
    </p:spTree>
    <p:custDataLst>
      <p:tags r:id="rId1"/>
    </p:custDataLst>
    <p:extLst>
      <p:ext uri="{BB962C8B-B14F-4D97-AF65-F5344CB8AC3E}">
        <p14:creationId xmlns:p14="http://schemas.microsoft.com/office/powerpoint/2010/main" val="1453320618"/>
      </p:ext>
    </p:extLst>
  </p:cSld>
  <p:clrMapOvr>
    <a:masterClrMapping/>
  </p:clrMapOvr>
  <mc:AlternateContent xmlns:mc="http://schemas.openxmlformats.org/markup-compatibility/2006" xmlns:p14="http://schemas.microsoft.com/office/powerpoint/2010/main">
    <mc:Choice Requires="p14">
      <p:transition spd="slow" p14:dur="2000" advTm="110549"/>
    </mc:Choice>
    <mc:Fallback xmlns="">
      <p:transition spd="slow" advTm="110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dissolv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xit" presetSubtype="0" fill="hold" nodeType="clickEffect">
                                  <p:stCondLst>
                                    <p:cond delay="0"/>
                                  </p:stCondLst>
                                  <p:childTnLst>
                                    <p:animEffect transition="out" filter="dissolv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9"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dissolv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par>
                                <p:cTn id="45" presetID="9"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dissolv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D070FC-D7E5-588F-5741-9984860A818A}"/>
              </a:ext>
            </a:extLst>
          </p:cNvPr>
          <p:cNvSpPr>
            <a:spLocks noGrp="1"/>
          </p:cNvSpPr>
          <p:nvPr>
            <p:ph idx="1"/>
          </p:nvPr>
        </p:nvSpPr>
        <p:spPr/>
        <p:txBody>
          <a:bodyPr>
            <a:normAutofit/>
          </a:bodyPr>
          <a:lstStyle/>
          <a:p>
            <a:r>
              <a:rPr lang="en-US"/>
              <a:t>Is the socket interface the only interface? </a:t>
            </a:r>
          </a:p>
          <a:p>
            <a:pPr lvl="1"/>
            <a:r>
              <a:rPr lang="en-US"/>
              <a:t>It is the most common, but there are others</a:t>
            </a:r>
          </a:p>
          <a:p>
            <a:pPr lvl="1"/>
            <a:r>
              <a:rPr lang="en-US"/>
              <a:t>Applications have evolved quite a lot since the Socket API was created</a:t>
            </a:r>
          </a:p>
          <a:p>
            <a:pPr lvl="1"/>
            <a:r>
              <a:rPr lang="en-US"/>
              <a:t>They want options more than just reliable vs unreliable service</a:t>
            </a:r>
          </a:p>
          <a:p>
            <a:pPr lvl="2"/>
            <a:r>
              <a:rPr lang="en-US"/>
              <a:t>E.g., performance, security, semi-reliability, etc.</a:t>
            </a:r>
          </a:p>
          <a:p>
            <a:pPr lvl="1"/>
            <a:r>
              <a:rPr lang="en-US"/>
              <a:t>Research question:</a:t>
            </a:r>
            <a:r>
              <a:rPr lang="en-US">
                <a:sym typeface="Wingdings" pitchFamily="2" charset="2"/>
              </a:rPr>
              <a:t> What is a good interface for the application to tell the transport layer about their needs?</a:t>
            </a:r>
          </a:p>
          <a:p>
            <a:pPr lvl="1"/>
            <a:r>
              <a:rPr lang="en-US"/>
              <a:t>We’ll talk more about this when we discuss the transport layer</a:t>
            </a:r>
          </a:p>
        </p:txBody>
      </p:sp>
      <p:sp>
        <p:nvSpPr>
          <p:cNvPr id="3" name="Title 2">
            <a:extLst>
              <a:ext uri="{FF2B5EF4-FFF2-40B4-BE49-F238E27FC236}">
                <a16:creationId xmlns:a16="http://schemas.microsoft.com/office/drawing/2014/main" id="{4CF6AC0D-87D2-127E-3108-BDE476D82249}"/>
              </a:ext>
            </a:extLst>
          </p:cNvPr>
          <p:cNvSpPr>
            <a:spLocks noGrp="1"/>
          </p:cNvSpPr>
          <p:nvPr>
            <p:ph type="title"/>
          </p:nvPr>
        </p:nvSpPr>
        <p:spPr/>
        <p:txBody>
          <a:bodyPr/>
          <a:lstStyle/>
          <a:p>
            <a:r>
              <a:rPr lang="en-US" altLang="en-US" sz="4400">
                <a:ea typeface="ＭＳ Ｐゴシック" panose="020B0600070205080204" pitchFamily="34" charset="-128"/>
                <a:cs typeface="Calibri" panose="020F0502020204030204" pitchFamily="34" charset="0"/>
              </a:rPr>
              <a:t>Communicating with the transport layer</a:t>
            </a:r>
            <a:endParaRPr lang="en-US"/>
          </a:p>
        </p:txBody>
      </p:sp>
    </p:spTree>
    <p:custDataLst>
      <p:tags r:id="rId1"/>
    </p:custDataLst>
    <p:extLst>
      <p:ext uri="{BB962C8B-B14F-4D97-AF65-F5344CB8AC3E}">
        <p14:creationId xmlns:p14="http://schemas.microsoft.com/office/powerpoint/2010/main" val="2287627300"/>
      </p:ext>
    </p:extLst>
  </p:cSld>
  <p:clrMapOvr>
    <a:masterClrMapping/>
  </p:clrMapOvr>
  <mc:AlternateContent xmlns:mc="http://schemas.openxmlformats.org/markup-compatibility/2006" xmlns:p14="http://schemas.microsoft.com/office/powerpoint/2010/main">
    <mc:Choice Requires="p14">
      <p:transition spd="slow" p14:dur="2000" advTm="98144"/>
    </mc:Choice>
    <mc:Fallback xmlns="">
      <p:transition spd="slow" advTm="98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F39-8972-2A5B-07BD-F1A5E0412BA7}"/>
              </a:ext>
            </a:extLst>
          </p:cNvPr>
          <p:cNvSpPr>
            <a:spLocks noGrp="1"/>
          </p:cNvSpPr>
          <p:nvPr>
            <p:ph type="title"/>
          </p:nvPr>
        </p:nvSpPr>
        <p:spPr/>
        <p:txBody>
          <a:bodyPr/>
          <a:lstStyle/>
          <a:p>
            <a:r>
              <a:rPr lang="en-US"/>
              <a:t>Examples applications we will discuss</a:t>
            </a:r>
          </a:p>
        </p:txBody>
      </p:sp>
      <p:sp>
        <p:nvSpPr>
          <p:cNvPr id="4" name="Rectangle 3">
            <a:extLst>
              <a:ext uri="{FF2B5EF4-FFF2-40B4-BE49-F238E27FC236}">
                <a16:creationId xmlns:a16="http://schemas.microsoft.com/office/drawing/2014/main" id="{07CBFC65-4B4F-6A95-DBBB-2024ED5116C9}"/>
              </a:ext>
            </a:extLst>
          </p:cNvPr>
          <p:cNvSpPr txBox="1">
            <a:spLocks noChangeArrowheads="1"/>
          </p:cNvSpPr>
          <p:nvPr/>
        </p:nvSpPr>
        <p:spPr>
          <a:xfrm>
            <a:off x="669395" y="1559756"/>
            <a:ext cx="10774192"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rPr>
              <a:t>Web applications: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rPr>
              <a:t>Video streaming: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sz="3200" dirty="0">
                <a:solidFill>
                  <a:schemeClr val="bg2">
                    <a:lumMod val="75000"/>
                  </a:schemeClr>
                </a:solidFill>
                <a:latin typeface="Calibri"/>
                <a:ea typeface="ＭＳ Ｐゴシック" panose="020B0600070205080204" pitchFamily="34" charset="-128"/>
              </a:rPr>
              <a:t>P2P file distribution: peer-to-peer</a:t>
            </a:r>
            <a:endPar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17902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dirty="0">
                <a:ea typeface="ＭＳ Ｐゴシック" panose="020B0600070205080204" pitchFamily="34" charset="-128"/>
              </a:rPr>
              <a:t>Example: </a:t>
            </a:r>
            <a:r>
              <a:rPr lang="en-US" altLang="en-US" dirty="0">
                <a:ea typeface="ＭＳ Ｐゴシック" panose="020B0600070205080204" pitchFamily="34" charset="-128"/>
              </a:rPr>
              <a:t>V</a:t>
            </a:r>
            <a:r>
              <a:rPr lang="en-US" altLang="en-US" sz="4400" dirty="0">
                <a:ea typeface="ＭＳ Ｐゴシック" panose="020B0600070205080204" pitchFamily="34" charset="-128"/>
              </a:rPr>
              <a:t>ideo Streaming</a:t>
            </a:r>
          </a:p>
        </p:txBody>
      </p:sp>
      <p:sp>
        <p:nvSpPr>
          <p:cNvPr id="12" name="Rectangle 3">
            <a:extLst>
              <a:ext uri="{FF2B5EF4-FFF2-40B4-BE49-F238E27FC236}">
                <a16:creationId xmlns:a16="http://schemas.microsoft.com/office/drawing/2014/main" id="{A0D96511-8EAA-9E47-AC3E-FE198A32EB27}"/>
              </a:ext>
            </a:extLst>
          </p:cNvPr>
          <p:cNvSpPr txBox="1">
            <a:spLocks noChangeArrowheads="1"/>
          </p:cNvSpPr>
          <p:nvPr/>
        </p:nvSpPr>
        <p:spPr>
          <a:xfrm>
            <a:off x="864007" y="1452894"/>
            <a:ext cx="5710237" cy="4908550"/>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video: sequence of images displayed at constant rate</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e.g., 24 images/sec</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digital image: array of pixels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each pixel represented by bits</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coding: use redundancy </a:t>
            </a:r>
            <a:r>
              <a:rPr kumimoji="0" lang="en-US" altLang="en-US" sz="28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within</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and </a:t>
            </a:r>
            <a:r>
              <a:rPr kumimoji="0" lang="en-US" altLang="en-US" sz="28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between</a:t>
            </a:r>
            <a:r>
              <a:rPr kumimoji="0" lang="en-US" altLang="en-US" sz="28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images to decrease # bits used to encode image</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spatial (within image)</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temporal (from one image to next)</a:t>
            </a:r>
          </a:p>
        </p:txBody>
      </p:sp>
      <p:pic>
        <p:nvPicPr>
          <p:cNvPr id="14" name="Picture 4">
            <a:extLst>
              <a:ext uri="{FF2B5EF4-FFF2-40B4-BE49-F238E27FC236}">
                <a16:creationId xmlns:a16="http://schemas.microsoft.com/office/drawing/2014/main" id="{D85E706C-FCF7-AC4A-9E47-5DFF51091E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1760" y="2016918"/>
            <a:ext cx="1642671" cy="186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5">
            <a:extLst>
              <a:ext uri="{FF2B5EF4-FFF2-40B4-BE49-F238E27FC236}">
                <a16:creationId xmlns:a16="http://schemas.microsoft.com/office/drawing/2014/main" id="{2AFDBD94-0A0F-514F-85AA-B38C47FEB64F}"/>
              </a:ext>
            </a:extLst>
          </p:cNvPr>
          <p:cNvGrpSpPr>
            <a:grpSpLocks/>
          </p:cNvGrpSpPr>
          <p:nvPr/>
        </p:nvGrpSpPr>
        <p:grpSpPr bwMode="auto">
          <a:xfrm>
            <a:off x="7728905" y="562768"/>
            <a:ext cx="3274430" cy="1730347"/>
            <a:chOff x="5345311" y="524250"/>
            <a:chExt cx="3274238" cy="1730214"/>
          </a:xfrm>
        </p:grpSpPr>
        <p:sp>
          <p:nvSpPr>
            <p:cNvPr id="21" name="TextBox 5">
              <a:extLst>
                <a:ext uri="{FF2B5EF4-FFF2-40B4-BE49-F238E27FC236}">
                  <a16:creationId xmlns:a16="http://schemas.microsoft.com/office/drawing/2014/main" id="{C3AFF6B0-484E-4A4F-A21E-6EFE008958B9}"/>
                </a:ext>
              </a:extLst>
            </p:cNvPr>
            <p:cNvSpPr txBox="1">
              <a:spLocks noChangeArrowheads="1"/>
            </p:cNvSpPr>
            <p:nvPr/>
          </p:nvSpPr>
          <p:spPr bwMode="auto">
            <a:xfrm>
              <a:off x="5345311" y="1789936"/>
              <a:ext cx="1856071"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Narrow" panose="020B0604020202020204" pitchFamily="34" charset="0"/>
                  <a:ea typeface="ＭＳ Ｐゴシック" panose="020B0600070205080204" pitchFamily="34" charset="-128"/>
                  <a:cs typeface="+mn-cs"/>
                </a:rPr>
                <a:t>……………………..</a:t>
              </a:r>
            </a:p>
          </p:txBody>
        </p:sp>
        <p:sp>
          <p:nvSpPr>
            <p:cNvPr id="22" name="TextBox 8">
              <a:extLst>
                <a:ext uri="{FF2B5EF4-FFF2-40B4-BE49-F238E27FC236}">
                  <a16:creationId xmlns:a16="http://schemas.microsoft.com/office/drawing/2014/main" id="{63B989F6-9A2F-064B-A0D7-BF8ECA3B8423}"/>
                </a:ext>
              </a:extLst>
            </p:cNvPr>
            <p:cNvSpPr txBox="1">
              <a:spLocks noChangeArrowheads="1"/>
            </p:cNvSpPr>
            <p:nvPr/>
          </p:nvSpPr>
          <p:spPr bwMode="auto">
            <a:xfrm>
              <a:off x="5808125" y="524250"/>
              <a:ext cx="28114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spatial coding example: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instead of sending</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N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values of same color (all purple), send only two values: color  value (</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purple)  and number of repeated values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a:t>
              </a:r>
            </a:p>
          </p:txBody>
        </p:sp>
        <p:sp>
          <p:nvSpPr>
            <p:cNvPr id="23" name="TextBox 13">
              <a:extLst>
                <a:ext uri="{FF2B5EF4-FFF2-40B4-BE49-F238E27FC236}">
                  <a16:creationId xmlns:a16="http://schemas.microsoft.com/office/drawing/2014/main" id="{0DD140F0-90AD-754F-A1E7-CA495B44B40A}"/>
                </a:ext>
              </a:extLst>
            </p:cNvPr>
            <p:cNvSpPr txBox="1">
              <a:spLocks noChangeArrowheads="1"/>
            </p:cNvSpPr>
            <p:nvPr/>
          </p:nvSpPr>
          <p:spPr bwMode="auto">
            <a:xfrm>
              <a:off x="5354771" y="1885160"/>
              <a:ext cx="1803448"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Narrow" panose="020B0604020202020204" pitchFamily="34" charset="0"/>
                  <a:ea typeface="ＭＳ Ｐゴシック" panose="020B0600070205080204" pitchFamily="34" charset="-128"/>
                  <a:cs typeface="+mn-cs"/>
                </a:rPr>
                <a:t>……………….…….</a:t>
              </a:r>
            </a:p>
          </p:txBody>
        </p:sp>
        <p:cxnSp>
          <p:nvCxnSpPr>
            <p:cNvPr id="24" name="Straight Connector 10">
              <a:extLst>
                <a:ext uri="{FF2B5EF4-FFF2-40B4-BE49-F238E27FC236}">
                  <a16:creationId xmlns:a16="http://schemas.microsoft.com/office/drawing/2014/main" id="{5678A114-1893-1B47-8BF5-FA9D37D271C9}"/>
                </a:ext>
              </a:extLst>
            </p:cNvPr>
            <p:cNvCxnSpPr>
              <a:cxnSpLocks noChangeShapeType="1"/>
            </p:cNvCxnSpPr>
            <p:nvPr/>
          </p:nvCxnSpPr>
          <p:spPr bwMode="auto">
            <a:xfrm flipH="1">
              <a:off x="5565603" y="756253"/>
              <a:ext cx="313958" cy="1155782"/>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TextBox 17">
            <a:extLst>
              <a:ext uri="{FF2B5EF4-FFF2-40B4-BE49-F238E27FC236}">
                <a16:creationId xmlns:a16="http://schemas.microsoft.com/office/drawing/2014/main" id="{F235BCD2-CAC3-414C-B96D-3CE715DE6714}"/>
              </a:ext>
            </a:extLst>
          </p:cNvPr>
          <p:cNvSpPr txBox="1">
            <a:spLocks noChangeArrowheads="1"/>
          </p:cNvSpPr>
          <p:nvPr/>
        </p:nvSpPr>
        <p:spPr bwMode="auto">
          <a:xfrm>
            <a:off x="7707517" y="3922158"/>
            <a:ext cx="93328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frame</a:t>
            </a:r>
            <a:r>
              <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 i</a:t>
            </a:r>
          </a:p>
        </p:txBody>
      </p:sp>
      <p:sp>
        <p:nvSpPr>
          <p:cNvPr id="17" name="TextBox 23">
            <a:extLst>
              <a:ext uri="{FF2B5EF4-FFF2-40B4-BE49-F238E27FC236}">
                <a16:creationId xmlns:a16="http://schemas.microsoft.com/office/drawing/2014/main" id="{478FF525-6EF9-2D42-9776-101975042740}"/>
              </a:ext>
            </a:extLst>
          </p:cNvPr>
          <p:cNvSpPr txBox="1">
            <a:spLocks noChangeArrowheads="1"/>
          </p:cNvSpPr>
          <p:nvPr/>
        </p:nvSpPr>
        <p:spPr bwMode="auto">
          <a:xfrm>
            <a:off x="9435347" y="5878584"/>
            <a:ext cx="1196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frame</a:t>
            </a:r>
            <a:r>
              <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 i+1</a:t>
            </a:r>
          </a:p>
        </p:txBody>
      </p:sp>
      <p:grpSp>
        <p:nvGrpSpPr>
          <p:cNvPr id="2" name="Group 1">
            <a:extLst>
              <a:ext uri="{FF2B5EF4-FFF2-40B4-BE49-F238E27FC236}">
                <a16:creationId xmlns:a16="http://schemas.microsoft.com/office/drawing/2014/main" id="{A6970339-7C15-1D44-9D1C-0D1C2D58B670}"/>
              </a:ext>
            </a:extLst>
          </p:cNvPr>
          <p:cNvGrpSpPr/>
          <p:nvPr/>
        </p:nvGrpSpPr>
        <p:grpSpPr>
          <a:xfrm>
            <a:off x="6722609" y="4288938"/>
            <a:ext cx="2646470" cy="2006293"/>
            <a:chOff x="6722609" y="4288938"/>
            <a:chExt cx="2646470" cy="2006293"/>
          </a:xfrm>
        </p:grpSpPr>
        <p:sp>
          <p:nvSpPr>
            <p:cNvPr id="18" name="TextBox 26">
              <a:extLst>
                <a:ext uri="{FF2B5EF4-FFF2-40B4-BE49-F238E27FC236}">
                  <a16:creationId xmlns:a16="http://schemas.microsoft.com/office/drawing/2014/main" id="{168CFF8A-2A4E-1B4B-9CAC-8B43C91BFA24}"/>
                </a:ext>
              </a:extLst>
            </p:cNvPr>
            <p:cNvSpPr txBox="1">
              <a:spLocks noChangeArrowheads="1"/>
            </p:cNvSpPr>
            <p:nvPr/>
          </p:nvSpPr>
          <p:spPr bwMode="auto">
            <a:xfrm>
              <a:off x="6722609" y="5125243"/>
              <a:ext cx="227765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temporal coding example: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instead of sending complete frame at i+1, send only differences from frame i</a:t>
              </a:r>
            </a:p>
          </p:txBody>
        </p:sp>
        <p:cxnSp>
          <p:nvCxnSpPr>
            <p:cNvPr id="19" name="Straight Connector 28">
              <a:extLst>
                <a:ext uri="{FF2B5EF4-FFF2-40B4-BE49-F238E27FC236}">
                  <a16:creationId xmlns:a16="http://schemas.microsoft.com/office/drawing/2014/main" id="{445534AE-2E68-BD45-8A38-E71043EB228A}"/>
                </a:ext>
              </a:extLst>
            </p:cNvPr>
            <p:cNvCxnSpPr>
              <a:cxnSpLocks noChangeShapeType="1"/>
            </p:cNvCxnSpPr>
            <p:nvPr/>
          </p:nvCxnSpPr>
          <p:spPr bwMode="auto">
            <a:xfrm>
              <a:off x="8356199" y="4288938"/>
              <a:ext cx="1012880" cy="1783949"/>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 name="Picture 4">
            <a:extLst>
              <a:ext uri="{FF2B5EF4-FFF2-40B4-BE49-F238E27FC236}">
                <a16:creationId xmlns:a16="http://schemas.microsoft.com/office/drawing/2014/main" id="{51B74521-834E-524B-AAD9-D92F3C5683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6363" y="4074213"/>
            <a:ext cx="1642671" cy="186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91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dissolv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dissolve">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dissolv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dissolve">
                                      <p:cBhvr>
                                        <p:cTn id="22" dur="500"/>
                                        <p:tgtEl>
                                          <p:spTgt spid="1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xEl>
                                              <p:pRg st="6" end="6"/>
                                            </p:txEl>
                                          </p:spTgt>
                                        </p:tgtEl>
                                        <p:attrNameLst>
                                          <p:attrName>style.visibility</p:attrName>
                                        </p:attrNameLst>
                                      </p:cBhvr>
                                      <p:to>
                                        <p:strVal val="visible"/>
                                      </p:to>
                                    </p:set>
                                    <p:animEffect transition="in" filter="dissolve">
                                      <p:cBhvr>
                                        <p:cTn id="32" dur="500"/>
                                        <p:tgtEl>
                                          <p:spTgt spid="1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dirty="0">
                <a:ea typeface="ＭＳ Ｐゴシック" panose="020B0600070205080204" pitchFamily="34" charset="-128"/>
              </a:rPr>
              <a:t>Example: </a:t>
            </a:r>
            <a:r>
              <a:rPr lang="en-US" altLang="en-US" dirty="0">
                <a:ea typeface="ＭＳ Ｐゴシック" panose="020B0600070205080204" pitchFamily="34" charset="-128"/>
              </a:rPr>
              <a:t>V</a:t>
            </a:r>
            <a:r>
              <a:rPr lang="en-US" altLang="en-US" sz="4400" dirty="0">
                <a:ea typeface="ＭＳ Ｐゴシック" panose="020B0600070205080204" pitchFamily="34" charset="-128"/>
              </a:rPr>
              <a:t>ideo Streaming</a:t>
            </a:r>
          </a:p>
        </p:txBody>
      </p:sp>
      <p:grpSp>
        <p:nvGrpSpPr>
          <p:cNvPr id="13" name="Group 18">
            <a:extLst>
              <a:ext uri="{FF2B5EF4-FFF2-40B4-BE49-F238E27FC236}">
                <a16:creationId xmlns:a16="http://schemas.microsoft.com/office/drawing/2014/main" id="{98FBBA2F-969E-0D47-BE6F-DB3DDC40CD64}"/>
              </a:ext>
            </a:extLst>
          </p:cNvPr>
          <p:cNvGrpSpPr>
            <a:grpSpLocks/>
          </p:cNvGrpSpPr>
          <p:nvPr/>
        </p:nvGrpSpPr>
        <p:grpSpPr bwMode="auto">
          <a:xfrm>
            <a:off x="6722609" y="562768"/>
            <a:ext cx="4416425" cy="5732463"/>
            <a:chOff x="4338638" y="295275"/>
            <a:chExt cx="4417210" cy="5732463"/>
          </a:xfrm>
        </p:grpSpPr>
        <p:pic>
          <p:nvPicPr>
            <p:cNvPr id="14" name="Picture 4">
              <a:extLst>
                <a:ext uri="{FF2B5EF4-FFF2-40B4-BE49-F238E27FC236}">
                  <a16:creationId xmlns:a16="http://schemas.microsoft.com/office/drawing/2014/main" id="{D85E706C-FCF7-AC4A-9E47-5DFF51091E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749425"/>
              <a:ext cx="1642963" cy="186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5">
              <a:extLst>
                <a:ext uri="{FF2B5EF4-FFF2-40B4-BE49-F238E27FC236}">
                  <a16:creationId xmlns:a16="http://schemas.microsoft.com/office/drawing/2014/main" id="{2AFDBD94-0A0F-514F-85AA-B38C47FEB64F}"/>
                </a:ext>
              </a:extLst>
            </p:cNvPr>
            <p:cNvGrpSpPr>
              <a:grpSpLocks/>
            </p:cNvGrpSpPr>
            <p:nvPr/>
          </p:nvGrpSpPr>
          <p:grpSpPr bwMode="auto">
            <a:xfrm>
              <a:off x="5345113" y="295275"/>
              <a:ext cx="3275012" cy="1730347"/>
              <a:chOff x="5345311" y="524250"/>
              <a:chExt cx="3274238" cy="1730214"/>
            </a:xfrm>
          </p:grpSpPr>
          <p:sp>
            <p:nvSpPr>
              <p:cNvPr id="21" name="TextBox 5">
                <a:extLst>
                  <a:ext uri="{FF2B5EF4-FFF2-40B4-BE49-F238E27FC236}">
                    <a16:creationId xmlns:a16="http://schemas.microsoft.com/office/drawing/2014/main" id="{C3AFF6B0-484E-4A4F-A21E-6EFE008958B9}"/>
                  </a:ext>
                </a:extLst>
              </p:cNvPr>
              <p:cNvSpPr txBox="1">
                <a:spLocks noChangeArrowheads="1"/>
              </p:cNvSpPr>
              <p:nvPr/>
            </p:nvSpPr>
            <p:spPr bwMode="auto">
              <a:xfrm>
                <a:off x="5345311" y="1789936"/>
                <a:ext cx="1856071"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Narrow" panose="020B0604020202020204" pitchFamily="34" charset="0"/>
                    <a:ea typeface="ＭＳ Ｐゴシック" panose="020B0600070205080204" pitchFamily="34" charset="-128"/>
                    <a:cs typeface="+mn-cs"/>
                  </a:rPr>
                  <a:t>……………………..</a:t>
                </a:r>
              </a:p>
            </p:txBody>
          </p:sp>
          <p:sp>
            <p:nvSpPr>
              <p:cNvPr id="22" name="TextBox 8">
                <a:extLst>
                  <a:ext uri="{FF2B5EF4-FFF2-40B4-BE49-F238E27FC236}">
                    <a16:creationId xmlns:a16="http://schemas.microsoft.com/office/drawing/2014/main" id="{63B989F6-9A2F-064B-A0D7-BF8ECA3B8423}"/>
                  </a:ext>
                </a:extLst>
              </p:cNvPr>
              <p:cNvSpPr txBox="1">
                <a:spLocks noChangeArrowheads="1"/>
              </p:cNvSpPr>
              <p:nvPr/>
            </p:nvSpPr>
            <p:spPr bwMode="auto">
              <a:xfrm>
                <a:off x="5808125" y="524250"/>
                <a:ext cx="281142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spatial coding example: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instead of sending</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N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values of same color (all purple), send only two values: color  value (</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purple)  and number of repeated values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N)</a:t>
                </a:r>
              </a:p>
            </p:txBody>
          </p:sp>
          <p:sp>
            <p:nvSpPr>
              <p:cNvPr id="23" name="TextBox 13">
                <a:extLst>
                  <a:ext uri="{FF2B5EF4-FFF2-40B4-BE49-F238E27FC236}">
                    <a16:creationId xmlns:a16="http://schemas.microsoft.com/office/drawing/2014/main" id="{0DD140F0-90AD-754F-A1E7-CA495B44B40A}"/>
                  </a:ext>
                </a:extLst>
              </p:cNvPr>
              <p:cNvSpPr txBox="1">
                <a:spLocks noChangeArrowheads="1"/>
              </p:cNvSpPr>
              <p:nvPr/>
            </p:nvSpPr>
            <p:spPr bwMode="auto">
              <a:xfrm>
                <a:off x="5354771" y="1885160"/>
                <a:ext cx="1803448" cy="3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Narrow" panose="020B0604020202020204" pitchFamily="34" charset="0"/>
                    <a:ea typeface="ＭＳ Ｐゴシック" panose="020B0600070205080204" pitchFamily="34" charset="-128"/>
                    <a:cs typeface="+mn-cs"/>
                  </a:rPr>
                  <a:t>……………….…….</a:t>
                </a:r>
              </a:p>
            </p:txBody>
          </p:sp>
          <p:cxnSp>
            <p:nvCxnSpPr>
              <p:cNvPr id="24" name="Straight Connector 10">
                <a:extLst>
                  <a:ext uri="{FF2B5EF4-FFF2-40B4-BE49-F238E27FC236}">
                    <a16:creationId xmlns:a16="http://schemas.microsoft.com/office/drawing/2014/main" id="{5678A114-1893-1B47-8BF5-FA9D37D271C9}"/>
                  </a:ext>
                </a:extLst>
              </p:cNvPr>
              <p:cNvCxnSpPr>
                <a:cxnSpLocks noChangeShapeType="1"/>
              </p:cNvCxnSpPr>
              <p:nvPr/>
            </p:nvCxnSpPr>
            <p:spPr bwMode="auto">
              <a:xfrm flipH="1">
                <a:off x="5565603" y="756253"/>
                <a:ext cx="313958" cy="1155782"/>
              </a:xfrm>
              <a:prstGeom prst="line">
                <a:avLst/>
              </a:prstGeom>
              <a:noFill/>
              <a:ln w="952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TextBox 17">
              <a:extLst>
                <a:ext uri="{FF2B5EF4-FFF2-40B4-BE49-F238E27FC236}">
                  <a16:creationId xmlns:a16="http://schemas.microsoft.com/office/drawing/2014/main" id="{F235BCD2-CAC3-414C-B96D-3CE715DE6714}"/>
                </a:ext>
              </a:extLst>
            </p:cNvPr>
            <p:cNvSpPr txBox="1">
              <a:spLocks noChangeArrowheads="1"/>
            </p:cNvSpPr>
            <p:nvPr/>
          </p:nvSpPr>
          <p:spPr bwMode="auto">
            <a:xfrm>
              <a:off x="5323721" y="3654665"/>
              <a:ext cx="93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frame</a:t>
              </a:r>
              <a:r>
                <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 i</a:t>
              </a:r>
            </a:p>
          </p:txBody>
        </p:sp>
        <p:sp>
          <p:nvSpPr>
            <p:cNvPr id="17" name="TextBox 23">
              <a:extLst>
                <a:ext uri="{FF2B5EF4-FFF2-40B4-BE49-F238E27FC236}">
                  <a16:creationId xmlns:a16="http://schemas.microsoft.com/office/drawing/2014/main" id="{478FF525-6EF9-2D42-9776-101975042740}"/>
                </a:ext>
              </a:extLst>
            </p:cNvPr>
            <p:cNvSpPr txBox="1">
              <a:spLocks noChangeArrowheads="1"/>
            </p:cNvSpPr>
            <p:nvPr/>
          </p:nvSpPr>
          <p:spPr bwMode="auto">
            <a:xfrm>
              <a:off x="7051858" y="5611091"/>
              <a:ext cx="119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frame</a:t>
              </a:r>
              <a:r>
                <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 i+1</a:t>
              </a:r>
            </a:p>
          </p:txBody>
        </p:sp>
        <p:sp>
          <p:nvSpPr>
            <p:cNvPr id="18" name="TextBox 26">
              <a:extLst>
                <a:ext uri="{FF2B5EF4-FFF2-40B4-BE49-F238E27FC236}">
                  <a16:creationId xmlns:a16="http://schemas.microsoft.com/office/drawing/2014/main" id="{168CFF8A-2A4E-1B4B-9CAC-8B43C91BFA24}"/>
                </a:ext>
              </a:extLst>
            </p:cNvPr>
            <p:cNvSpPr txBox="1">
              <a:spLocks noChangeArrowheads="1"/>
            </p:cNvSpPr>
            <p:nvPr/>
          </p:nvSpPr>
          <p:spPr bwMode="auto">
            <a:xfrm>
              <a:off x="4338638" y="4857750"/>
              <a:ext cx="22780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rPr>
                <a:t>temporal coding example: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instead of sending complete frame at i+1, send only differences from frame i</a:t>
              </a:r>
            </a:p>
          </p:txBody>
        </p:sp>
        <p:cxnSp>
          <p:nvCxnSpPr>
            <p:cNvPr id="19" name="Straight Connector 28">
              <a:extLst>
                <a:ext uri="{FF2B5EF4-FFF2-40B4-BE49-F238E27FC236}">
                  <a16:creationId xmlns:a16="http://schemas.microsoft.com/office/drawing/2014/main" id="{445534AE-2E68-BD45-8A38-E71043EB228A}"/>
                </a:ext>
              </a:extLst>
            </p:cNvPr>
            <p:cNvCxnSpPr>
              <a:cxnSpLocks noChangeShapeType="1"/>
            </p:cNvCxnSpPr>
            <p:nvPr/>
          </p:nvCxnSpPr>
          <p:spPr bwMode="auto">
            <a:xfrm>
              <a:off x="5972518" y="4021445"/>
              <a:ext cx="1013060" cy="1783949"/>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4">
              <a:extLst>
                <a:ext uri="{FF2B5EF4-FFF2-40B4-BE49-F238E27FC236}">
                  <a16:creationId xmlns:a16="http://schemas.microsoft.com/office/drawing/2014/main" id="{51B74521-834E-524B-AAD9-D92F3C5683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885" y="3806720"/>
              <a:ext cx="1642963" cy="186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4">
            <a:extLst>
              <a:ext uri="{FF2B5EF4-FFF2-40B4-BE49-F238E27FC236}">
                <a16:creationId xmlns:a16="http://schemas.microsoft.com/office/drawing/2014/main" id="{8C8D6FF8-065E-9B45-9C85-04117FC6D7D9}"/>
              </a:ext>
            </a:extLst>
          </p:cNvPr>
          <p:cNvSpPr txBox="1">
            <a:spLocks noChangeArrowheads="1"/>
          </p:cNvSpPr>
          <p:nvPr/>
        </p:nvSpPr>
        <p:spPr bwMode="auto">
          <a:xfrm>
            <a:off x="1033466" y="1458684"/>
            <a:ext cx="5254061" cy="4908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marL="342900" indent="-342900" algn="l" rtl="0" eaLnBrk="0" fontAlgn="base" hangingPunct="0">
              <a:lnSpc>
                <a:spcPct val="85000"/>
              </a:lnSpc>
              <a:spcBef>
                <a:spcPct val="20000"/>
              </a:spcBef>
              <a:spcAft>
                <a:spcPct val="0"/>
              </a:spcAft>
              <a:buClr>
                <a:srgbClr val="000099"/>
              </a:buClr>
              <a:buSzPct val="65000"/>
              <a:buFont typeface="Wingdings" charset="0"/>
              <a:buChar char="v"/>
              <a:defRPr sz="2800">
                <a:solidFill>
                  <a:schemeClr val="tx1"/>
                </a:solidFill>
                <a:latin typeface="+mn-lt"/>
                <a:ea typeface="ＭＳ Ｐゴシック" charset="0"/>
                <a:cs typeface="ＭＳ Ｐゴシック" charset="0"/>
              </a:defRPr>
            </a:lvl1pPr>
            <a:lvl2pPr marL="742950" indent="-285750" algn="l" rtl="0" eaLnBrk="0" fontAlgn="base" hangingPunct="0">
              <a:lnSpc>
                <a:spcPct val="85000"/>
              </a:lnSpc>
              <a:spcBef>
                <a:spcPct val="20000"/>
              </a:spcBef>
              <a:spcAft>
                <a:spcPct val="0"/>
              </a:spcAft>
              <a:buClr>
                <a:srgbClr val="000099"/>
              </a:buClr>
              <a:buFont typeface="Wingdings" charset="0"/>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Times New Roman" pitchFamily="-109" charset="0"/>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Times New Roman" pitchFamily="-109" charset="0"/>
                <a:ea typeface="ＭＳ Ｐゴシック" charset="0"/>
              </a:defRPr>
            </a:lvl5pPr>
            <a:lvl6pPr marL="2514600" indent="-228600" algn="l" rtl="0" eaLnBrk="0" fontAlgn="base" hangingPunct="0">
              <a:spcBef>
                <a:spcPct val="20000"/>
              </a:spcBef>
              <a:spcAft>
                <a:spcPct val="0"/>
              </a:spcAft>
              <a:buChar char="»"/>
              <a:defRPr sz="1800">
                <a:solidFill>
                  <a:schemeClr val="tx1"/>
                </a:solidFill>
                <a:latin typeface="Times New Roman" pitchFamily="-109" charset="0"/>
              </a:defRPr>
            </a:lvl6pPr>
            <a:lvl7pPr marL="2971800" indent="-228600" algn="l" rtl="0" eaLnBrk="0" fontAlgn="base" hangingPunct="0">
              <a:spcBef>
                <a:spcPct val="20000"/>
              </a:spcBef>
              <a:spcAft>
                <a:spcPct val="0"/>
              </a:spcAft>
              <a:buChar char="»"/>
              <a:defRPr sz="1800">
                <a:solidFill>
                  <a:schemeClr val="tx1"/>
                </a:solidFill>
                <a:latin typeface="Times New Roman" pitchFamily="-109" charset="0"/>
              </a:defRPr>
            </a:lvl7pPr>
            <a:lvl8pPr marL="3429000" indent="-228600" algn="l" rtl="0" eaLnBrk="0" fontAlgn="base" hangingPunct="0">
              <a:spcBef>
                <a:spcPct val="20000"/>
              </a:spcBef>
              <a:spcAft>
                <a:spcPct val="0"/>
              </a:spcAft>
              <a:buChar char="»"/>
              <a:defRPr sz="1800">
                <a:solidFill>
                  <a:schemeClr val="tx1"/>
                </a:solidFill>
                <a:latin typeface="Times New Roman" pitchFamily="-109" charset="0"/>
              </a:defRPr>
            </a:lvl8pPr>
            <a:lvl9pPr marL="3886200" indent="-228600" algn="l" rtl="0" eaLnBrk="0" fontAlgn="base" hangingPunct="0">
              <a:spcBef>
                <a:spcPct val="20000"/>
              </a:spcBef>
              <a:spcAft>
                <a:spcPct val="0"/>
              </a:spcAft>
              <a:buChar char="»"/>
              <a:defRPr sz="1800">
                <a:solidFill>
                  <a:schemeClr val="tx1"/>
                </a:solidFill>
                <a:latin typeface="Times New Roman" pitchFamily="-109" charset="0"/>
              </a:defRPr>
            </a:lvl9pPr>
          </a:lstStyle>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800" b="0" i="0" u="none" strike="noStrike" kern="1200" cap="none" spc="0" normalizeH="0" baseline="0" noProof="0">
                <a:ln>
                  <a:noFill/>
                </a:ln>
                <a:solidFill>
                  <a:srgbClr val="CC0000"/>
                </a:solidFill>
                <a:effectLst/>
                <a:uLnTx/>
                <a:uFillTx/>
                <a:latin typeface="Calibri" panose="020F0502020204030204"/>
                <a:ea typeface="ＭＳ Ｐゴシック" charset="0"/>
                <a:cs typeface="Gill Sans MT"/>
              </a:rPr>
              <a:t>CBR: (constant bit rate): </a:t>
            </a:r>
            <a:r>
              <a:rPr kumimoji="0" lang="en-US" sz="2800" b="0" i="0" u="none" strike="noStrike" kern="1200" cap="none" spc="0" normalizeH="0" baseline="0" noProof="0">
                <a:ln>
                  <a:noFill/>
                </a:ln>
                <a:solidFill>
                  <a:srgbClr val="000000"/>
                </a:solidFill>
                <a:effectLst/>
                <a:uLnTx/>
                <a:uFillTx/>
                <a:latin typeface="Calibri" panose="020F0502020204030204"/>
                <a:ea typeface="ＭＳ Ｐゴシック" charset="0"/>
                <a:cs typeface="Gill Sans MT"/>
              </a:rPr>
              <a:t>video encoding rate fixed</a:t>
            </a:r>
          </a:p>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800" b="0" i="0" u="none" strike="noStrike" kern="1200" cap="none" spc="0" normalizeH="0" baseline="0" noProof="0">
                <a:ln>
                  <a:noFill/>
                </a:ln>
                <a:solidFill>
                  <a:srgbClr val="CC0000"/>
                </a:solidFill>
                <a:effectLst/>
                <a:uLnTx/>
                <a:uFillTx/>
                <a:latin typeface="Calibri" panose="020F0502020204030204"/>
                <a:ea typeface="ＭＳ Ｐゴシック" charset="0"/>
                <a:cs typeface="Gill Sans MT"/>
              </a:rPr>
              <a:t>VBR:  (variable bit rate): </a:t>
            </a:r>
            <a:r>
              <a:rPr kumimoji="0" lang="en-US" sz="2800" b="0" i="0" u="none" strike="noStrike" kern="1200" cap="none" spc="0" normalizeH="0" baseline="0" noProof="0">
                <a:ln>
                  <a:noFill/>
                </a:ln>
                <a:solidFill>
                  <a:srgbClr val="000000"/>
                </a:solidFill>
                <a:effectLst/>
                <a:uLnTx/>
                <a:uFillTx/>
                <a:latin typeface="Calibri" panose="020F0502020204030204"/>
                <a:ea typeface="ＭＳ Ｐゴシック" charset="0"/>
                <a:cs typeface="Gill Sans MT"/>
              </a:rPr>
              <a:t>video </a:t>
            </a:r>
            <a:r>
              <a:rPr kumimoji="0" lang="en-US" sz="2800" b="0" i="0" u="none" strike="noStrike" kern="1200" cap="none" spc="0" normalizeH="0" baseline="0" noProof="0">
                <a:ln>
                  <a:noFill/>
                </a:ln>
                <a:solidFill>
                  <a:prstClr val="black"/>
                </a:solidFill>
                <a:effectLst/>
                <a:uLnTx/>
                <a:uFillTx/>
                <a:latin typeface="Calibri" panose="020F0502020204030204"/>
                <a:ea typeface="ＭＳ Ｐゴシック" charset="0"/>
                <a:cs typeface="Gill Sans MT"/>
              </a:rPr>
              <a:t>encoding rate changes as amount of spatial, temporal coding changes </a:t>
            </a:r>
          </a:p>
          <a:p>
            <a:pPr marL="342900" marR="0" lvl="0" indent="-342900" algn="l" defTabSz="914400" rtl="0" eaLnBrk="0" fontAlgn="base" latinLnBrk="0" hangingPunct="0">
              <a:lnSpc>
                <a:spcPct val="85000"/>
              </a:lnSpc>
              <a:spcBef>
                <a:spcPct val="20000"/>
              </a:spcBef>
              <a:spcAft>
                <a:spcPct val="0"/>
              </a:spcAft>
              <a:buClr>
                <a:srgbClr val="000099"/>
              </a:buClr>
              <a:buSzPct val="100000"/>
              <a:buFont typeface="Wingdings" charset="2"/>
              <a:buChar char="§"/>
              <a:tabLst/>
              <a:defRPr/>
            </a:pPr>
            <a:r>
              <a:rPr kumimoji="0" lang="en-US" sz="2800" b="0" i="0" u="none" strike="noStrike" kern="1200" cap="none" spc="0" normalizeH="0" baseline="0" noProof="0">
                <a:ln>
                  <a:noFill/>
                </a:ln>
                <a:solidFill>
                  <a:srgbClr val="CC0000"/>
                </a:solidFill>
                <a:effectLst/>
                <a:uLnTx/>
                <a:uFillTx/>
                <a:latin typeface="Calibri" panose="020F0502020204030204"/>
                <a:ea typeface="ＭＳ Ｐゴシック" charset="0"/>
                <a:cs typeface="Gill Sans MT"/>
              </a:rPr>
              <a:t>examples:</a:t>
            </a:r>
          </a:p>
          <a:p>
            <a:pPr marL="742950" marR="0" lvl="1" indent="-285750" algn="l" defTabSz="914400" rtl="0" eaLnBrk="0" fontAlgn="base" latinLnBrk="0" hangingPunct="0">
              <a:lnSpc>
                <a:spcPct val="100000"/>
              </a:lnSpc>
              <a:spcBef>
                <a:spcPct val="20000"/>
              </a:spcBef>
              <a:spcAft>
                <a:spcPct val="0"/>
              </a:spcAft>
              <a:buClr>
                <a:srgbClr val="000099"/>
              </a:buClr>
              <a:buSzPct val="100000"/>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ＭＳ Ｐゴシック" charset="0"/>
                <a:cs typeface="Gill Sans MT"/>
              </a:rPr>
              <a:t>MPEG 1 (CD-ROM) 1.5 Mbps</a:t>
            </a:r>
          </a:p>
          <a:p>
            <a:pPr marL="742950" marR="0" lvl="1" indent="-285750" algn="l" defTabSz="914400" rtl="0" eaLnBrk="0" fontAlgn="base" latinLnBrk="0" hangingPunct="0">
              <a:lnSpc>
                <a:spcPct val="100000"/>
              </a:lnSpc>
              <a:spcBef>
                <a:spcPct val="20000"/>
              </a:spcBef>
              <a:spcAft>
                <a:spcPct val="0"/>
              </a:spcAft>
              <a:buClr>
                <a:srgbClr val="000099"/>
              </a:buClr>
              <a:buSzPct val="100000"/>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ＭＳ Ｐゴシック" charset="0"/>
                <a:cs typeface="Gill Sans MT"/>
              </a:rPr>
              <a:t>MPEG2 (DVD) 3-6 Mbps</a:t>
            </a:r>
          </a:p>
          <a:p>
            <a:pPr marL="742950" marR="0" lvl="1" indent="-285750" algn="l" defTabSz="914400" rtl="0" eaLnBrk="0" fontAlgn="base" latinLnBrk="0" hangingPunct="0">
              <a:lnSpc>
                <a:spcPct val="100000"/>
              </a:lnSpc>
              <a:spcBef>
                <a:spcPct val="20000"/>
              </a:spcBef>
              <a:spcAft>
                <a:spcPct val="0"/>
              </a:spcAft>
              <a:buClr>
                <a:srgbClr val="000099"/>
              </a:buClr>
              <a:buSzPct val="100000"/>
              <a:buFont typeface="Arial"/>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ＭＳ Ｐゴシック" charset="0"/>
                <a:cs typeface="Gill Sans MT"/>
              </a:rPr>
              <a:t>MPEG4 (often used in Internet,  64Kbps – 12 Mbps)</a:t>
            </a:r>
          </a:p>
        </p:txBody>
      </p:sp>
    </p:spTree>
    <p:extLst>
      <p:ext uri="{BB962C8B-B14F-4D97-AF65-F5344CB8AC3E}">
        <p14:creationId xmlns:p14="http://schemas.microsoft.com/office/powerpoint/2010/main" val="11467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Effect transition="in" filter="dissolve">
                                      <p:cBhvr>
                                        <p:cTn id="7" dur="500"/>
                                        <p:tgtEl>
                                          <p:spTgt spid="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xEl>
                                              <p:pRg st="2" end="2"/>
                                            </p:txEl>
                                          </p:spTgt>
                                        </p:tgtEl>
                                        <p:attrNameLst>
                                          <p:attrName>style.visibility</p:attrName>
                                        </p:attrNameLst>
                                      </p:cBhvr>
                                      <p:to>
                                        <p:strVal val="visible"/>
                                      </p:to>
                                    </p:set>
                                    <p:animEffect transition="in" filter="dissolve">
                                      <p:cBhvr>
                                        <p:cTn id="12" dur="500"/>
                                        <p:tgtEl>
                                          <p:spTgt spid="25">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animEffect transition="in" filter="dissolve">
                                      <p:cBhvr>
                                        <p:cTn id="15" dur="500"/>
                                        <p:tgtEl>
                                          <p:spTgt spid="2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5">
                                            <p:txEl>
                                              <p:pRg st="4" end="4"/>
                                            </p:txEl>
                                          </p:spTgt>
                                        </p:tgtEl>
                                        <p:attrNameLst>
                                          <p:attrName>style.visibility</p:attrName>
                                        </p:attrNameLst>
                                      </p:cBhvr>
                                      <p:to>
                                        <p:strVal val="visible"/>
                                      </p:to>
                                    </p:set>
                                    <p:animEffect transition="in" filter="dissolve">
                                      <p:cBhvr>
                                        <p:cTn id="18" dur="500"/>
                                        <p:tgtEl>
                                          <p:spTgt spid="2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5">
                                            <p:txEl>
                                              <p:pRg st="5" end="5"/>
                                            </p:txEl>
                                          </p:spTgt>
                                        </p:tgtEl>
                                        <p:attrNameLst>
                                          <p:attrName>style.visibility</p:attrName>
                                        </p:attrNameLst>
                                      </p:cBhvr>
                                      <p:to>
                                        <p:strVal val="visible"/>
                                      </p:to>
                                    </p:set>
                                    <p:animEffect transition="in" filter="dissolve">
                                      <p:cBhvr>
                                        <p:cTn id="21"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13BA9B-C174-AD4D-AD19-58B7018D2814}"/>
              </a:ext>
            </a:extLst>
          </p:cNvPr>
          <p:cNvSpPr>
            <a:spLocks noGrp="1"/>
          </p:cNvSpPr>
          <p:nvPr>
            <p:ph idx="1"/>
          </p:nvPr>
        </p:nvSpPr>
        <p:spPr>
          <a:xfrm>
            <a:off x="847142" y="4099627"/>
            <a:ext cx="10923837" cy="2543879"/>
          </a:xfrm>
        </p:spPr>
        <p:txBody>
          <a:bodyPr>
            <a:normAutofit lnSpcReduction="10000"/>
          </a:bodyPr>
          <a:lstStyle/>
          <a:p>
            <a:pPr marL="15875" indent="0">
              <a:buNone/>
            </a:pPr>
            <a:r>
              <a:rPr lang="en-US" sz="3000" dirty="0"/>
              <a:t>Main challenges: </a:t>
            </a:r>
          </a:p>
          <a:p>
            <a:pPr marL="471488" indent="-293688"/>
            <a:r>
              <a:rPr lang="en-US" dirty="0"/>
              <a:t>server-to-client bandwidth will </a:t>
            </a:r>
            <a:r>
              <a:rPr lang="en-US" i="1" dirty="0">
                <a:solidFill>
                  <a:srgbClr val="C00000"/>
                </a:solidFill>
              </a:rPr>
              <a:t>vary</a:t>
            </a:r>
            <a:r>
              <a:rPr lang="en-US" dirty="0"/>
              <a:t> over time, why?</a:t>
            </a:r>
          </a:p>
          <a:p>
            <a:pPr marL="814388" lvl="1" indent="-293688"/>
            <a:r>
              <a:rPr lang="en-US" dirty="0"/>
              <a:t>with changing network congestion levels (in house, access network, network core, video server)</a:t>
            </a:r>
          </a:p>
          <a:p>
            <a:pPr marL="471488" indent="-293688"/>
            <a:r>
              <a:rPr lang="en-US" dirty="0"/>
              <a:t>packet loss, delay due to congestion will delay playout, or result in poor video quality</a:t>
            </a:r>
          </a:p>
        </p:txBody>
      </p:sp>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noFill/>
        </p:spPr>
        <p:txBody>
          <a:bodyPr>
            <a:normAutofit/>
          </a:bodyPr>
          <a:lstStyle/>
          <a:p>
            <a:r>
              <a:rPr lang="en-US" altLang="en-US" sz="4400" dirty="0">
                <a:ea typeface="ＭＳ Ｐゴシック" panose="020B0600070205080204" pitchFamily="34" charset="-128"/>
              </a:rPr>
              <a:t>Streaming stored </a:t>
            </a:r>
            <a:r>
              <a:rPr lang="en-US" altLang="en-US" dirty="0">
                <a:ea typeface="ＭＳ Ｐゴシック" panose="020B0600070205080204" pitchFamily="34" charset="-128"/>
              </a:rPr>
              <a:t>v</a:t>
            </a:r>
            <a:r>
              <a:rPr lang="en-US" altLang="en-US" sz="4400" dirty="0">
                <a:ea typeface="ＭＳ Ｐゴシック" panose="020B0600070205080204" pitchFamily="34" charset="-128"/>
              </a:rPr>
              <a:t>ideo</a:t>
            </a:r>
          </a:p>
        </p:txBody>
      </p:sp>
      <p:sp>
        <p:nvSpPr>
          <p:cNvPr id="72" name="TextBox 1">
            <a:extLst>
              <a:ext uri="{FF2B5EF4-FFF2-40B4-BE49-F238E27FC236}">
                <a16:creationId xmlns:a16="http://schemas.microsoft.com/office/drawing/2014/main" id="{4CC3C510-CDC9-9A45-BB56-DAF1C3969DC3}"/>
              </a:ext>
            </a:extLst>
          </p:cNvPr>
          <p:cNvSpPr txBox="1">
            <a:spLocks noChangeArrowheads="1"/>
          </p:cNvSpPr>
          <p:nvPr/>
        </p:nvSpPr>
        <p:spPr bwMode="auto">
          <a:xfrm>
            <a:off x="885242" y="1331912"/>
            <a:ext cx="2749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simple scenario</a:t>
            </a: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a:t>
            </a:r>
          </a:p>
        </p:txBody>
      </p:sp>
      <p:sp>
        <p:nvSpPr>
          <p:cNvPr id="76" name="TextBox 64">
            <a:extLst>
              <a:ext uri="{FF2B5EF4-FFF2-40B4-BE49-F238E27FC236}">
                <a16:creationId xmlns:a16="http://schemas.microsoft.com/office/drawing/2014/main" id="{E7D816E0-AEC6-6141-B74F-CA3A687B8273}"/>
              </a:ext>
            </a:extLst>
          </p:cNvPr>
          <p:cNvSpPr txBox="1">
            <a:spLocks noChangeArrowheads="1"/>
          </p:cNvSpPr>
          <p:nvPr/>
        </p:nvSpPr>
        <p:spPr bwMode="auto">
          <a:xfrm>
            <a:off x="923341" y="3132138"/>
            <a:ext cx="16525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video 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(stored video)</a:t>
            </a:r>
            <a:endPar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26" name="Group 2">
            <a:extLst>
              <a:ext uri="{FF2B5EF4-FFF2-40B4-BE49-F238E27FC236}">
                <a16:creationId xmlns:a16="http://schemas.microsoft.com/office/drawing/2014/main" id="{ABD16E8C-A39C-0341-8FF0-29E0FC72AA0F}"/>
              </a:ext>
            </a:extLst>
          </p:cNvPr>
          <p:cNvGrpSpPr>
            <a:grpSpLocks/>
          </p:cNvGrpSpPr>
          <p:nvPr/>
        </p:nvGrpSpPr>
        <p:grpSpPr bwMode="auto">
          <a:xfrm>
            <a:off x="4485341" y="1757362"/>
            <a:ext cx="1815446" cy="1481575"/>
            <a:chOff x="1842724" y="2867233"/>
            <a:chExt cx="5649912" cy="3416300"/>
          </a:xfrm>
        </p:grpSpPr>
        <p:sp>
          <p:nvSpPr>
            <p:cNvPr id="27" name="AutoShape 99">
              <a:extLst>
                <a:ext uri="{FF2B5EF4-FFF2-40B4-BE49-F238E27FC236}">
                  <a16:creationId xmlns:a16="http://schemas.microsoft.com/office/drawing/2014/main" id="{5F39FB43-6F0D-8346-B384-FE3F906F5C2D}"/>
                </a:ext>
              </a:extLst>
            </p:cNvPr>
            <p:cNvSpPr>
              <a:spLocks noChangeArrowheads="1"/>
            </p:cNvSpPr>
            <p:nvPr/>
          </p:nvSpPr>
          <p:spPr bwMode="auto">
            <a:xfrm>
              <a:off x="1842724" y="2867233"/>
              <a:ext cx="5649912" cy="768350"/>
            </a:xfrm>
            <a:prstGeom prst="triangle">
              <a:avLst>
                <a:gd name="adj" fmla="val 50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8" name="Rectangle 87">
              <a:extLst>
                <a:ext uri="{FF2B5EF4-FFF2-40B4-BE49-F238E27FC236}">
                  <a16:creationId xmlns:a16="http://schemas.microsoft.com/office/drawing/2014/main" id="{B4A52C97-C542-D645-B17C-5AD21E358C2F}"/>
                </a:ext>
              </a:extLst>
            </p:cNvPr>
            <p:cNvSpPr>
              <a:spLocks noChangeArrowheads="1"/>
            </p:cNvSpPr>
            <p:nvPr/>
          </p:nvSpPr>
          <p:spPr bwMode="auto">
            <a:xfrm>
              <a:off x="2277699" y="3621296"/>
              <a:ext cx="4781550" cy="266223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grpSp>
        <p:nvGrpSpPr>
          <p:cNvPr id="29" name="Group 249">
            <a:extLst>
              <a:ext uri="{FF2B5EF4-FFF2-40B4-BE49-F238E27FC236}">
                <a16:creationId xmlns:a16="http://schemas.microsoft.com/office/drawing/2014/main" id="{39ED9F48-D95A-6F4F-BDE3-A1E8105C4698}"/>
              </a:ext>
            </a:extLst>
          </p:cNvPr>
          <p:cNvGrpSpPr>
            <a:grpSpLocks/>
          </p:cNvGrpSpPr>
          <p:nvPr/>
        </p:nvGrpSpPr>
        <p:grpSpPr bwMode="auto">
          <a:xfrm>
            <a:off x="1538452" y="2381945"/>
            <a:ext cx="367460" cy="735587"/>
            <a:chOff x="4140" y="429"/>
            <a:chExt cx="1425" cy="2396"/>
          </a:xfrm>
        </p:grpSpPr>
        <p:sp>
          <p:nvSpPr>
            <p:cNvPr id="30" name="Freeform 250">
              <a:extLst>
                <a:ext uri="{FF2B5EF4-FFF2-40B4-BE49-F238E27FC236}">
                  <a16:creationId xmlns:a16="http://schemas.microsoft.com/office/drawing/2014/main" id="{76646FC7-F29F-1A45-9514-B09BE347ADBC}"/>
                </a:ext>
              </a:extLst>
            </p:cNvPr>
            <p:cNvSpPr>
              <a:spLocks/>
            </p:cNvSpPr>
            <p:nvPr/>
          </p:nvSpPr>
          <p:spPr bwMode="auto">
            <a:xfrm>
              <a:off x="5268" y="433"/>
              <a:ext cx="283" cy="2286"/>
            </a:xfrm>
            <a:custGeom>
              <a:avLst/>
              <a:gdLst>
                <a:gd name="T0" fmla="*/ 17 w 354"/>
                <a:gd name="T1" fmla="*/ 0 h 2742"/>
                <a:gd name="T2" fmla="*/ 93 w 354"/>
                <a:gd name="T3" fmla="*/ 114 h 2742"/>
                <a:gd name="T4" fmla="*/ 91 w 354"/>
                <a:gd name="T5" fmla="*/ 881 h 2742"/>
                <a:gd name="T6" fmla="*/ 0 w 354"/>
                <a:gd name="T7" fmla="*/ 921 h 2742"/>
                <a:gd name="T8" fmla="*/ 17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251">
              <a:extLst>
                <a:ext uri="{FF2B5EF4-FFF2-40B4-BE49-F238E27FC236}">
                  <a16:creationId xmlns:a16="http://schemas.microsoft.com/office/drawing/2014/main" id="{88A356D3-831C-D347-994A-F65A950894FE}"/>
                </a:ext>
              </a:extLst>
            </p:cNvPr>
            <p:cNvSpPr>
              <a:spLocks noChangeArrowheads="1"/>
            </p:cNvSpPr>
            <p:nvPr/>
          </p:nvSpPr>
          <p:spPr bwMode="auto">
            <a:xfrm>
              <a:off x="4204" y="429"/>
              <a:ext cx="1049"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2" name="Freeform 252">
              <a:extLst>
                <a:ext uri="{FF2B5EF4-FFF2-40B4-BE49-F238E27FC236}">
                  <a16:creationId xmlns:a16="http://schemas.microsoft.com/office/drawing/2014/main" id="{CE7B2044-F42D-C44D-8632-D955A3E6AAE9}"/>
                </a:ext>
              </a:extLst>
            </p:cNvPr>
            <p:cNvSpPr>
              <a:spLocks/>
            </p:cNvSpPr>
            <p:nvPr/>
          </p:nvSpPr>
          <p:spPr bwMode="auto">
            <a:xfrm>
              <a:off x="5321" y="570"/>
              <a:ext cx="169" cy="2115"/>
            </a:xfrm>
            <a:custGeom>
              <a:avLst/>
              <a:gdLst>
                <a:gd name="T0" fmla="*/ 2 w 211"/>
                <a:gd name="T1" fmla="*/ 0 h 2537"/>
                <a:gd name="T2" fmla="*/ 56 w 211"/>
                <a:gd name="T3" fmla="*/ 73 h 2537"/>
                <a:gd name="T4" fmla="*/ 2 w 211"/>
                <a:gd name="T5" fmla="*/ 839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53">
              <a:extLst>
                <a:ext uri="{FF2B5EF4-FFF2-40B4-BE49-F238E27FC236}">
                  <a16:creationId xmlns:a16="http://schemas.microsoft.com/office/drawing/2014/main" id="{722C4379-BF5B-0445-B9AE-9F5F717C02CA}"/>
                </a:ext>
              </a:extLst>
            </p:cNvPr>
            <p:cNvSpPr>
              <a:spLocks/>
            </p:cNvSpPr>
            <p:nvPr/>
          </p:nvSpPr>
          <p:spPr bwMode="auto">
            <a:xfrm>
              <a:off x="5284" y="1640"/>
              <a:ext cx="263" cy="189"/>
            </a:xfrm>
            <a:custGeom>
              <a:avLst/>
              <a:gdLst>
                <a:gd name="T0" fmla="*/ 2 w 328"/>
                <a:gd name="T1" fmla="*/ 0 h 226"/>
                <a:gd name="T2" fmla="*/ 87 w 328"/>
                <a:gd name="T3" fmla="*/ 43 h 226"/>
                <a:gd name="T4" fmla="*/ 87 w 328"/>
                <a:gd name="T5" fmla="*/ 77 h 226"/>
                <a:gd name="T6" fmla="*/ 0 w 328"/>
                <a:gd name="T7" fmla="*/ 34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254">
              <a:extLst>
                <a:ext uri="{FF2B5EF4-FFF2-40B4-BE49-F238E27FC236}">
                  <a16:creationId xmlns:a16="http://schemas.microsoft.com/office/drawing/2014/main" id="{2C79221E-12AF-B24F-BB52-5E6E39C089B4}"/>
                </a:ext>
              </a:extLst>
            </p:cNvPr>
            <p:cNvSpPr>
              <a:spLocks noChangeArrowheads="1"/>
            </p:cNvSpPr>
            <p:nvPr/>
          </p:nvSpPr>
          <p:spPr bwMode="auto">
            <a:xfrm>
              <a:off x="4214" y="695"/>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35" name="Group 255">
              <a:extLst>
                <a:ext uri="{FF2B5EF4-FFF2-40B4-BE49-F238E27FC236}">
                  <a16:creationId xmlns:a16="http://schemas.microsoft.com/office/drawing/2014/main" id="{BD880B28-AD46-9941-A2DF-357290A7C937}"/>
                </a:ext>
              </a:extLst>
            </p:cNvPr>
            <p:cNvGrpSpPr>
              <a:grpSpLocks/>
            </p:cNvGrpSpPr>
            <p:nvPr/>
          </p:nvGrpSpPr>
          <p:grpSpPr bwMode="auto">
            <a:xfrm>
              <a:off x="4749" y="668"/>
              <a:ext cx="581" cy="145"/>
              <a:chOff x="614" y="2568"/>
              <a:chExt cx="725" cy="139"/>
            </a:xfrm>
          </p:grpSpPr>
          <p:sp>
            <p:nvSpPr>
              <p:cNvPr id="60" name="AutoShape 256">
                <a:extLst>
                  <a:ext uri="{FF2B5EF4-FFF2-40B4-BE49-F238E27FC236}">
                    <a16:creationId xmlns:a16="http://schemas.microsoft.com/office/drawing/2014/main" id="{598FB7B1-3D02-6A46-8155-0C53677AC9BE}"/>
                  </a:ext>
                </a:extLst>
              </p:cNvPr>
              <p:cNvSpPr>
                <a:spLocks noChangeArrowheads="1"/>
              </p:cNvSpPr>
              <p:nvPr/>
            </p:nvSpPr>
            <p:spPr bwMode="auto">
              <a:xfrm>
                <a:off x="614" y="2566"/>
                <a:ext cx="727"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1" name="AutoShape 257">
                <a:extLst>
                  <a:ext uri="{FF2B5EF4-FFF2-40B4-BE49-F238E27FC236}">
                    <a16:creationId xmlns:a16="http://schemas.microsoft.com/office/drawing/2014/main" id="{95A6D50F-AA40-5E46-82D5-85FFB86B88E4}"/>
                  </a:ext>
                </a:extLst>
              </p:cNvPr>
              <p:cNvSpPr>
                <a:spLocks noChangeArrowheads="1"/>
              </p:cNvSpPr>
              <p:nvPr/>
            </p:nvSpPr>
            <p:spPr bwMode="auto">
              <a:xfrm>
                <a:off x="627" y="2580"/>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36" name="Rectangle 258">
              <a:extLst>
                <a:ext uri="{FF2B5EF4-FFF2-40B4-BE49-F238E27FC236}">
                  <a16:creationId xmlns:a16="http://schemas.microsoft.com/office/drawing/2014/main" id="{3BBED6A9-E122-884A-BFCB-917467B1702A}"/>
                </a:ext>
              </a:extLst>
            </p:cNvPr>
            <p:cNvSpPr>
              <a:spLocks noChangeArrowheads="1"/>
            </p:cNvSpPr>
            <p:nvPr/>
          </p:nvSpPr>
          <p:spPr bwMode="auto">
            <a:xfrm>
              <a:off x="4225" y="1020"/>
              <a:ext cx="593"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37" name="Group 259">
              <a:extLst>
                <a:ext uri="{FF2B5EF4-FFF2-40B4-BE49-F238E27FC236}">
                  <a16:creationId xmlns:a16="http://schemas.microsoft.com/office/drawing/2014/main" id="{69E8B4EF-424D-7A4C-984C-DCF79BB34A72}"/>
                </a:ext>
              </a:extLst>
            </p:cNvPr>
            <p:cNvGrpSpPr>
              <a:grpSpLocks/>
            </p:cNvGrpSpPr>
            <p:nvPr/>
          </p:nvGrpSpPr>
          <p:grpSpPr bwMode="auto">
            <a:xfrm>
              <a:off x="4747" y="994"/>
              <a:ext cx="581" cy="134"/>
              <a:chOff x="614" y="2568"/>
              <a:chExt cx="725" cy="139"/>
            </a:xfrm>
          </p:grpSpPr>
          <p:sp>
            <p:nvSpPr>
              <p:cNvPr id="58" name="AutoShape 260">
                <a:extLst>
                  <a:ext uri="{FF2B5EF4-FFF2-40B4-BE49-F238E27FC236}">
                    <a16:creationId xmlns:a16="http://schemas.microsoft.com/office/drawing/2014/main" id="{E3C4D787-982A-0649-9FCF-FBC6AFF8D7A1}"/>
                  </a:ext>
                </a:extLst>
              </p:cNvPr>
              <p:cNvSpPr>
                <a:spLocks noChangeArrowheads="1"/>
              </p:cNvSpPr>
              <p:nvPr/>
            </p:nvSpPr>
            <p:spPr bwMode="auto">
              <a:xfrm>
                <a:off x="617" y="2569"/>
                <a:ext cx="721"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9" name="AutoShape 261">
                <a:extLst>
                  <a:ext uri="{FF2B5EF4-FFF2-40B4-BE49-F238E27FC236}">
                    <a16:creationId xmlns:a16="http://schemas.microsoft.com/office/drawing/2014/main" id="{D631F2FF-3CDB-FD4A-A123-AC04BDA7B6EF}"/>
                  </a:ext>
                </a:extLst>
              </p:cNvPr>
              <p:cNvSpPr>
                <a:spLocks noChangeArrowheads="1"/>
              </p:cNvSpPr>
              <p:nvPr/>
            </p:nvSpPr>
            <p:spPr bwMode="auto">
              <a:xfrm>
                <a:off x="630" y="2584"/>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38" name="Rectangle 262">
              <a:extLst>
                <a:ext uri="{FF2B5EF4-FFF2-40B4-BE49-F238E27FC236}">
                  <a16:creationId xmlns:a16="http://schemas.microsoft.com/office/drawing/2014/main" id="{481E9B3A-8C3E-DF4C-AB1C-C85480804E42}"/>
                </a:ext>
              </a:extLst>
            </p:cNvPr>
            <p:cNvSpPr>
              <a:spLocks noChangeArrowheads="1"/>
            </p:cNvSpPr>
            <p:nvPr/>
          </p:nvSpPr>
          <p:spPr bwMode="auto">
            <a:xfrm>
              <a:off x="4219" y="1358"/>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9" name="Rectangle 263">
              <a:extLst>
                <a:ext uri="{FF2B5EF4-FFF2-40B4-BE49-F238E27FC236}">
                  <a16:creationId xmlns:a16="http://schemas.microsoft.com/office/drawing/2014/main" id="{7B14BE57-C773-FD48-9B13-9F6F0BF7B278}"/>
                </a:ext>
              </a:extLst>
            </p:cNvPr>
            <p:cNvSpPr>
              <a:spLocks noChangeArrowheads="1"/>
            </p:cNvSpPr>
            <p:nvPr/>
          </p:nvSpPr>
          <p:spPr bwMode="auto">
            <a:xfrm>
              <a:off x="4225" y="1654"/>
              <a:ext cx="599"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40" name="Group 264">
              <a:extLst>
                <a:ext uri="{FF2B5EF4-FFF2-40B4-BE49-F238E27FC236}">
                  <a16:creationId xmlns:a16="http://schemas.microsoft.com/office/drawing/2014/main" id="{9DF03BCD-626B-D94B-BE2A-09BBF3DAE6BA}"/>
                </a:ext>
              </a:extLst>
            </p:cNvPr>
            <p:cNvGrpSpPr>
              <a:grpSpLocks/>
            </p:cNvGrpSpPr>
            <p:nvPr/>
          </p:nvGrpSpPr>
          <p:grpSpPr bwMode="auto">
            <a:xfrm>
              <a:off x="4735" y="1627"/>
              <a:ext cx="582" cy="151"/>
              <a:chOff x="614" y="2568"/>
              <a:chExt cx="725" cy="139"/>
            </a:xfrm>
          </p:grpSpPr>
          <p:sp>
            <p:nvSpPr>
              <p:cNvPr id="56" name="AutoShape 265">
                <a:extLst>
                  <a:ext uri="{FF2B5EF4-FFF2-40B4-BE49-F238E27FC236}">
                    <a16:creationId xmlns:a16="http://schemas.microsoft.com/office/drawing/2014/main" id="{1F479030-4D4B-E443-ABFA-C981D61926E2}"/>
                  </a:ext>
                </a:extLst>
              </p:cNvPr>
              <p:cNvSpPr>
                <a:spLocks noChangeArrowheads="1"/>
              </p:cNvSpPr>
              <p:nvPr/>
            </p:nvSpPr>
            <p:spPr bwMode="auto">
              <a:xfrm>
                <a:off x="612" y="2570"/>
                <a:ext cx="719"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7" name="AutoShape 266">
                <a:extLst>
                  <a:ext uri="{FF2B5EF4-FFF2-40B4-BE49-F238E27FC236}">
                    <a16:creationId xmlns:a16="http://schemas.microsoft.com/office/drawing/2014/main" id="{FB0BC1AA-3E7B-FE44-A49C-699A1336647E}"/>
                  </a:ext>
                </a:extLst>
              </p:cNvPr>
              <p:cNvSpPr>
                <a:spLocks noChangeArrowheads="1"/>
              </p:cNvSpPr>
              <p:nvPr/>
            </p:nvSpPr>
            <p:spPr bwMode="auto">
              <a:xfrm>
                <a:off x="625" y="2588"/>
                <a:ext cx="693" cy="102"/>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41" name="Freeform 267">
              <a:extLst>
                <a:ext uri="{FF2B5EF4-FFF2-40B4-BE49-F238E27FC236}">
                  <a16:creationId xmlns:a16="http://schemas.microsoft.com/office/drawing/2014/main" id="{240F983A-C024-2946-A153-DCA336EE384C}"/>
                </a:ext>
              </a:extLst>
            </p:cNvPr>
            <p:cNvSpPr>
              <a:spLocks/>
            </p:cNvSpPr>
            <p:nvPr/>
          </p:nvSpPr>
          <p:spPr bwMode="auto">
            <a:xfrm>
              <a:off x="5288" y="1354"/>
              <a:ext cx="263" cy="188"/>
            </a:xfrm>
            <a:custGeom>
              <a:avLst/>
              <a:gdLst>
                <a:gd name="T0" fmla="*/ 2 w 328"/>
                <a:gd name="T1" fmla="*/ 0 h 226"/>
                <a:gd name="T2" fmla="*/ 87 w 328"/>
                <a:gd name="T3" fmla="*/ 42 h 226"/>
                <a:gd name="T4" fmla="*/ 87 w 328"/>
                <a:gd name="T5" fmla="*/ 75 h 226"/>
                <a:gd name="T6" fmla="*/ 0 w 328"/>
                <a:gd name="T7" fmla="*/ 32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oup 268">
              <a:extLst>
                <a:ext uri="{FF2B5EF4-FFF2-40B4-BE49-F238E27FC236}">
                  <a16:creationId xmlns:a16="http://schemas.microsoft.com/office/drawing/2014/main" id="{AF71A7D5-DA6A-5A40-B62A-70C26F937E42}"/>
                </a:ext>
              </a:extLst>
            </p:cNvPr>
            <p:cNvGrpSpPr>
              <a:grpSpLocks/>
            </p:cNvGrpSpPr>
            <p:nvPr/>
          </p:nvGrpSpPr>
          <p:grpSpPr bwMode="auto">
            <a:xfrm>
              <a:off x="4739" y="1327"/>
              <a:ext cx="582" cy="139"/>
              <a:chOff x="614" y="2568"/>
              <a:chExt cx="725" cy="139"/>
            </a:xfrm>
          </p:grpSpPr>
          <p:sp>
            <p:nvSpPr>
              <p:cNvPr id="54" name="AutoShape 269">
                <a:extLst>
                  <a:ext uri="{FF2B5EF4-FFF2-40B4-BE49-F238E27FC236}">
                    <a16:creationId xmlns:a16="http://schemas.microsoft.com/office/drawing/2014/main" id="{710A4673-BCCB-3C45-BADB-4394A01ED0B4}"/>
                  </a:ext>
                </a:extLst>
              </p:cNvPr>
              <p:cNvSpPr>
                <a:spLocks noChangeArrowheads="1"/>
              </p:cNvSpPr>
              <p:nvPr/>
            </p:nvSpPr>
            <p:spPr bwMode="auto">
              <a:xfrm>
                <a:off x="614" y="2570"/>
                <a:ext cx="726"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5" name="AutoShape 270">
                <a:extLst>
                  <a:ext uri="{FF2B5EF4-FFF2-40B4-BE49-F238E27FC236}">
                    <a16:creationId xmlns:a16="http://schemas.microsoft.com/office/drawing/2014/main" id="{36881B2D-0EAD-6843-B634-4D64F4537D8F}"/>
                  </a:ext>
                </a:extLst>
              </p:cNvPr>
              <p:cNvSpPr>
                <a:spLocks noChangeArrowheads="1"/>
              </p:cNvSpPr>
              <p:nvPr/>
            </p:nvSpPr>
            <p:spPr bwMode="auto">
              <a:xfrm>
                <a:off x="627" y="2585"/>
                <a:ext cx="69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43" name="Rectangle 271">
              <a:extLst>
                <a:ext uri="{FF2B5EF4-FFF2-40B4-BE49-F238E27FC236}">
                  <a16:creationId xmlns:a16="http://schemas.microsoft.com/office/drawing/2014/main" id="{71D6C8F5-67D3-CE4E-B214-A0025B0EDFEA}"/>
                </a:ext>
              </a:extLst>
            </p:cNvPr>
            <p:cNvSpPr>
              <a:spLocks noChangeArrowheads="1"/>
            </p:cNvSpPr>
            <p:nvPr/>
          </p:nvSpPr>
          <p:spPr bwMode="auto">
            <a:xfrm>
              <a:off x="5252" y="429"/>
              <a:ext cx="64"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4" name="Freeform 272">
              <a:extLst>
                <a:ext uri="{FF2B5EF4-FFF2-40B4-BE49-F238E27FC236}">
                  <a16:creationId xmlns:a16="http://schemas.microsoft.com/office/drawing/2014/main" id="{658C6ACF-A2F8-3543-AD55-FBD673207D35}"/>
                </a:ext>
              </a:extLst>
            </p:cNvPr>
            <p:cNvSpPr>
              <a:spLocks/>
            </p:cNvSpPr>
            <p:nvPr/>
          </p:nvSpPr>
          <p:spPr bwMode="auto">
            <a:xfrm>
              <a:off x="5312" y="1007"/>
              <a:ext cx="237" cy="213"/>
            </a:xfrm>
            <a:custGeom>
              <a:avLst/>
              <a:gdLst>
                <a:gd name="T0" fmla="*/ 2 w 296"/>
                <a:gd name="T1" fmla="*/ 0 h 256"/>
                <a:gd name="T2" fmla="*/ 77 w 296"/>
                <a:gd name="T3" fmla="*/ 47 h 256"/>
                <a:gd name="T4" fmla="*/ 78 w 296"/>
                <a:gd name="T5" fmla="*/ 85 h 256"/>
                <a:gd name="T6" fmla="*/ 0 w 296"/>
                <a:gd name="T7" fmla="*/ 32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273">
              <a:extLst>
                <a:ext uri="{FF2B5EF4-FFF2-40B4-BE49-F238E27FC236}">
                  <a16:creationId xmlns:a16="http://schemas.microsoft.com/office/drawing/2014/main" id="{4000ABDF-9E28-2C48-9455-466517C6CF64}"/>
                </a:ext>
              </a:extLst>
            </p:cNvPr>
            <p:cNvSpPr>
              <a:spLocks/>
            </p:cNvSpPr>
            <p:nvPr/>
          </p:nvSpPr>
          <p:spPr bwMode="auto">
            <a:xfrm>
              <a:off x="5315" y="680"/>
              <a:ext cx="244" cy="240"/>
            </a:xfrm>
            <a:custGeom>
              <a:avLst/>
              <a:gdLst>
                <a:gd name="T0" fmla="*/ 0 w 304"/>
                <a:gd name="T1" fmla="*/ 0 h 288"/>
                <a:gd name="T2" fmla="*/ 81 w 304"/>
                <a:gd name="T3" fmla="*/ 55 h 288"/>
                <a:gd name="T4" fmla="*/ 76 w 304"/>
                <a:gd name="T5" fmla="*/ 97 h 288"/>
                <a:gd name="T6" fmla="*/ 2 w 304"/>
                <a:gd name="T7" fmla="*/ 42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274">
              <a:extLst>
                <a:ext uri="{FF2B5EF4-FFF2-40B4-BE49-F238E27FC236}">
                  <a16:creationId xmlns:a16="http://schemas.microsoft.com/office/drawing/2014/main" id="{20856062-F77E-B241-A4D9-A61D5EE11C7B}"/>
                </a:ext>
              </a:extLst>
            </p:cNvPr>
            <p:cNvSpPr>
              <a:spLocks noChangeArrowheads="1"/>
            </p:cNvSpPr>
            <p:nvPr/>
          </p:nvSpPr>
          <p:spPr bwMode="auto">
            <a:xfrm>
              <a:off x="5517" y="2612"/>
              <a:ext cx="48" cy="97"/>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7" name="Freeform 275">
              <a:extLst>
                <a:ext uri="{FF2B5EF4-FFF2-40B4-BE49-F238E27FC236}">
                  <a16:creationId xmlns:a16="http://schemas.microsoft.com/office/drawing/2014/main" id="{2D221150-9A1E-9241-BFF6-B9E305FBB614}"/>
                </a:ext>
              </a:extLst>
            </p:cNvPr>
            <p:cNvSpPr>
              <a:spLocks/>
            </p:cNvSpPr>
            <p:nvPr/>
          </p:nvSpPr>
          <p:spPr bwMode="auto">
            <a:xfrm>
              <a:off x="5302" y="2614"/>
              <a:ext cx="245" cy="200"/>
            </a:xfrm>
            <a:custGeom>
              <a:avLst/>
              <a:gdLst>
                <a:gd name="T0" fmla="*/ 0 w 306"/>
                <a:gd name="T1" fmla="*/ 36 h 240"/>
                <a:gd name="T2" fmla="*/ 2 w 306"/>
                <a:gd name="T3" fmla="*/ 81 h 240"/>
                <a:gd name="T4" fmla="*/ 81 w 306"/>
                <a:gd name="T5" fmla="*/ 37 h 240"/>
                <a:gd name="T6" fmla="*/ 78 w 306"/>
                <a:gd name="T7" fmla="*/ 0 h 240"/>
                <a:gd name="T8" fmla="*/ 0 w 306"/>
                <a:gd name="T9" fmla="*/ 36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AutoShape 276">
              <a:extLst>
                <a:ext uri="{FF2B5EF4-FFF2-40B4-BE49-F238E27FC236}">
                  <a16:creationId xmlns:a16="http://schemas.microsoft.com/office/drawing/2014/main" id="{ED49DD6F-7587-3A47-9598-505CAEC071AB}"/>
                </a:ext>
              </a:extLst>
            </p:cNvPr>
            <p:cNvSpPr>
              <a:spLocks noChangeArrowheads="1"/>
            </p:cNvSpPr>
            <p:nvPr/>
          </p:nvSpPr>
          <p:spPr bwMode="auto">
            <a:xfrm>
              <a:off x="4140" y="2680"/>
              <a:ext cx="1203" cy="145"/>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49" name="AutoShape 277">
              <a:extLst>
                <a:ext uri="{FF2B5EF4-FFF2-40B4-BE49-F238E27FC236}">
                  <a16:creationId xmlns:a16="http://schemas.microsoft.com/office/drawing/2014/main" id="{4D6E82C4-7463-5243-A940-AEED3C72BB78}"/>
                </a:ext>
              </a:extLst>
            </p:cNvPr>
            <p:cNvSpPr>
              <a:spLocks noChangeArrowheads="1"/>
            </p:cNvSpPr>
            <p:nvPr/>
          </p:nvSpPr>
          <p:spPr bwMode="auto">
            <a:xfrm>
              <a:off x="4204" y="2709"/>
              <a:ext cx="1075"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0" name="Oval 278">
              <a:extLst>
                <a:ext uri="{FF2B5EF4-FFF2-40B4-BE49-F238E27FC236}">
                  <a16:creationId xmlns:a16="http://schemas.microsoft.com/office/drawing/2014/main" id="{899B1CB5-B227-724F-9170-358019617B6F}"/>
                </a:ext>
              </a:extLst>
            </p:cNvPr>
            <p:cNvSpPr>
              <a:spLocks noChangeArrowheads="1"/>
            </p:cNvSpPr>
            <p:nvPr/>
          </p:nvSpPr>
          <p:spPr bwMode="auto">
            <a:xfrm>
              <a:off x="4310" y="2380"/>
              <a:ext cx="159" cy="145"/>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1" name="Oval 279">
              <a:extLst>
                <a:ext uri="{FF2B5EF4-FFF2-40B4-BE49-F238E27FC236}">
                  <a16:creationId xmlns:a16="http://schemas.microsoft.com/office/drawing/2014/main" id="{C8289CCE-CFB0-374C-96C9-F65B1BC1AEC0}"/>
                </a:ext>
              </a:extLst>
            </p:cNvPr>
            <p:cNvSpPr>
              <a:spLocks noChangeArrowheads="1"/>
            </p:cNvSpPr>
            <p:nvPr/>
          </p:nvSpPr>
          <p:spPr bwMode="auto">
            <a:xfrm>
              <a:off x="4484" y="2385"/>
              <a:ext cx="164" cy="140"/>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52" name="Oval 280">
              <a:extLst>
                <a:ext uri="{FF2B5EF4-FFF2-40B4-BE49-F238E27FC236}">
                  <a16:creationId xmlns:a16="http://schemas.microsoft.com/office/drawing/2014/main" id="{4587FD07-E1CE-7141-A608-1A7A09854822}"/>
                </a:ext>
              </a:extLst>
            </p:cNvPr>
            <p:cNvSpPr>
              <a:spLocks noChangeArrowheads="1"/>
            </p:cNvSpPr>
            <p:nvPr/>
          </p:nvSpPr>
          <p:spPr bwMode="auto">
            <a:xfrm>
              <a:off x="4664" y="2380"/>
              <a:ext cx="154" cy="140"/>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53" name="Rectangle 281">
              <a:extLst>
                <a:ext uri="{FF2B5EF4-FFF2-40B4-BE49-F238E27FC236}">
                  <a16:creationId xmlns:a16="http://schemas.microsoft.com/office/drawing/2014/main" id="{D5AE84CC-F42F-2C44-82F4-7AE6F437189E}"/>
                </a:ext>
              </a:extLst>
            </p:cNvPr>
            <p:cNvSpPr>
              <a:spLocks noChangeArrowheads="1"/>
            </p:cNvSpPr>
            <p:nvPr/>
          </p:nvSpPr>
          <p:spPr bwMode="auto">
            <a:xfrm>
              <a:off x="5062" y="1838"/>
              <a:ext cx="85" cy="760"/>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grpSp>
        <p:nvGrpSpPr>
          <p:cNvPr id="62" name="Group 134">
            <a:extLst>
              <a:ext uri="{FF2B5EF4-FFF2-40B4-BE49-F238E27FC236}">
                <a16:creationId xmlns:a16="http://schemas.microsoft.com/office/drawing/2014/main" id="{261DAB2A-DE55-0E45-811B-AB29DEB3F9C5}"/>
              </a:ext>
            </a:extLst>
          </p:cNvPr>
          <p:cNvGrpSpPr>
            <a:grpSpLocks/>
          </p:cNvGrpSpPr>
          <p:nvPr/>
        </p:nvGrpSpPr>
        <p:grpSpPr bwMode="auto">
          <a:xfrm>
            <a:off x="1170991" y="2037185"/>
            <a:ext cx="1102382" cy="340302"/>
            <a:chOff x="3621" y="3265"/>
            <a:chExt cx="1776" cy="744"/>
          </a:xfrm>
        </p:grpSpPr>
        <p:pic>
          <p:nvPicPr>
            <p:cNvPr id="63" name="Picture 135" descr="reellogo">
              <a:extLst>
                <a:ext uri="{FF2B5EF4-FFF2-40B4-BE49-F238E27FC236}">
                  <a16:creationId xmlns:a16="http://schemas.microsoft.com/office/drawing/2014/main" id="{086D2B7E-1DCC-AB4D-9969-323F964B3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 y="3265"/>
              <a:ext cx="1776"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Freeform 136">
              <a:extLst>
                <a:ext uri="{FF2B5EF4-FFF2-40B4-BE49-F238E27FC236}">
                  <a16:creationId xmlns:a16="http://schemas.microsoft.com/office/drawing/2014/main" id="{488D2B7B-AD72-6A4E-98F1-F409AF553E2F}"/>
                </a:ext>
              </a:extLst>
            </p:cNvPr>
            <p:cNvSpPr>
              <a:spLocks/>
            </p:cNvSpPr>
            <p:nvPr/>
          </p:nvSpPr>
          <p:spPr bwMode="auto">
            <a:xfrm>
              <a:off x="3971" y="3288"/>
              <a:ext cx="1402" cy="439"/>
            </a:xfrm>
            <a:custGeom>
              <a:avLst/>
              <a:gdLst>
                <a:gd name="T0" fmla="*/ 0 w 1401"/>
                <a:gd name="T1" fmla="*/ 6 h 438"/>
                <a:gd name="T2" fmla="*/ 27 w 1401"/>
                <a:gd name="T3" fmla="*/ 385 h 438"/>
                <a:gd name="T4" fmla="*/ 114 w 1401"/>
                <a:gd name="T5" fmla="*/ 382 h 438"/>
                <a:gd name="T6" fmla="*/ 132 w 1401"/>
                <a:gd name="T7" fmla="*/ 358 h 438"/>
                <a:gd name="T8" fmla="*/ 210 w 1401"/>
                <a:gd name="T9" fmla="*/ 403 h 438"/>
                <a:gd name="T10" fmla="*/ 450 w 1401"/>
                <a:gd name="T11" fmla="*/ 385 h 438"/>
                <a:gd name="T12" fmla="*/ 486 w 1401"/>
                <a:gd name="T13" fmla="*/ 394 h 438"/>
                <a:gd name="T14" fmla="*/ 690 w 1401"/>
                <a:gd name="T15" fmla="*/ 418 h 438"/>
                <a:gd name="T16" fmla="*/ 1075 w 1401"/>
                <a:gd name="T17" fmla="*/ 439 h 438"/>
                <a:gd name="T18" fmla="*/ 1402 w 1401"/>
                <a:gd name="T19" fmla="*/ 421 h 438"/>
                <a:gd name="T20" fmla="*/ 1393 w 1401"/>
                <a:gd name="T21" fmla="*/ 165 h 438"/>
                <a:gd name="T22" fmla="*/ 291 w 1401"/>
                <a:gd name="T23" fmla="*/ 0 h 438"/>
                <a:gd name="T24" fmla="*/ 0 w 1401"/>
                <a:gd name="T25" fmla="*/ 6 h 4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01" h="438">
                  <a:moveTo>
                    <a:pt x="0" y="6"/>
                  </a:moveTo>
                  <a:lnTo>
                    <a:pt x="27" y="384"/>
                  </a:lnTo>
                  <a:lnTo>
                    <a:pt x="114" y="381"/>
                  </a:lnTo>
                  <a:lnTo>
                    <a:pt x="132" y="357"/>
                  </a:lnTo>
                  <a:lnTo>
                    <a:pt x="210" y="402"/>
                  </a:lnTo>
                  <a:lnTo>
                    <a:pt x="450" y="384"/>
                  </a:lnTo>
                  <a:lnTo>
                    <a:pt x="486" y="393"/>
                  </a:lnTo>
                  <a:lnTo>
                    <a:pt x="690" y="417"/>
                  </a:lnTo>
                  <a:lnTo>
                    <a:pt x="1074" y="438"/>
                  </a:lnTo>
                  <a:lnTo>
                    <a:pt x="1401" y="420"/>
                  </a:lnTo>
                  <a:lnTo>
                    <a:pt x="1392" y="165"/>
                  </a:lnTo>
                  <a:lnTo>
                    <a:pt x="291" y="0"/>
                  </a:lnTo>
                  <a:lnTo>
                    <a:pt x="0" y="6"/>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37">
              <a:extLst>
                <a:ext uri="{FF2B5EF4-FFF2-40B4-BE49-F238E27FC236}">
                  <a16:creationId xmlns:a16="http://schemas.microsoft.com/office/drawing/2014/main" id="{5940D471-4A2E-EC49-9A0A-534664113F8C}"/>
                </a:ext>
              </a:extLst>
            </p:cNvPr>
            <p:cNvSpPr>
              <a:spLocks/>
            </p:cNvSpPr>
            <p:nvPr/>
          </p:nvSpPr>
          <p:spPr bwMode="auto">
            <a:xfrm>
              <a:off x="4242" y="3860"/>
              <a:ext cx="999" cy="120"/>
            </a:xfrm>
            <a:custGeom>
              <a:avLst/>
              <a:gdLst>
                <a:gd name="T0" fmla="*/ 0 w 999"/>
                <a:gd name="T1" fmla="*/ 6 h 123"/>
                <a:gd name="T2" fmla="*/ 717 w 999"/>
                <a:gd name="T3" fmla="*/ 12 h 123"/>
                <a:gd name="T4" fmla="*/ 744 w 999"/>
                <a:gd name="T5" fmla="*/ 35 h 123"/>
                <a:gd name="T6" fmla="*/ 801 w 999"/>
                <a:gd name="T7" fmla="*/ 41 h 123"/>
                <a:gd name="T8" fmla="*/ 876 w 999"/>
                <a:gd name="T9" fmla="*/ 6 h 123"/>
                <a:gd name="T10" fmla="*/ 933 w 999"/>
                <a:gd name="T11" fmla="*/ 0 h 123"/>
                <a:gd name="T12" fmla="*/ 981 w 999"/>
                <a:gd name="T13" fmla="*/ 15 h 123"/>
                <a:gd name="T14" fmla="*/ 999 w 999"/>
                <a:gd name="T15" fmla="*/ 50 h 123"/>
                <a:gd name="T16" fmla="*/ 987 w 999"/>
                <a:gd name="T17" fmla="*/ 120 h 123"/>
                <a:gd name="T18" fmla="*/ 18 w 999"/>
                <a:gd name="T19" fmla="*/ 117 h 123"/>
                <a:gd name="T20" fmla="*/ 0 w 999"/>
                <a:gd name="T21" fmla="*/ 6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99" h="123">
                  <a:moveTo>
                    <a:pt x="0" y="6"/>
                  </a:moveTo>
                  <a:lnTo>
                    <a:pt x="717" y="12"/>
                  </a:lnTo>
                  <a:lnTo>
                    <a:pt x="744" y="36"/>
                  </a:lnTo>
                  <a:lnTo>
                    <a:pt x="801" y="42"/>
                  </a:lnTo>
                  <a:lnTo>
                    <a:pt x="876" y="6"/>
                  </a:lnTo>
                  <a:lnTo>
                    <a:pt x="933" y="0"/>
                  </a:lnTo>
                  <a:lnTo>
                    <a:pt x="981" y="15"/>
                  </a:lnTo>
                  <a:lnTo>
                    <a:pt x="999" y="51"/>
                  </a:lnTo>
                  <a:lnTo>
                    <a:pt x="987" y="123"/>
                  </a:lnTo>
                  <a:lnTo>
                    <a:pt x="18" y="120"/>
                  </a:lnTo>
                  <a:lnTo>
                    <a:pt x="0" y="6"/>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6" name="Picture 138" descr="video1">
              <a:extLst>
                <a:ext uri="{FF2B5EF4-FFF2-40B4-BE49-F238E27FC236}">
                  <a16:creationId xmlns:a16="http://schemas.microsoft.com/office/drawing/2014/main" id="{B2DF913B-0088-D047-8E12-A578FC3D3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 y="3400"/>
              <a:ext cx="889"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oup 349">
            <a:extLst>
              <a:ext uri="{FF2B5EF4-FFF2-40B4-BE49-F238E27FC236}">
                <a16:creationId xmlns:a16="http://schemas.microsoft.com/office/drawing/2014/main" id="{A8D2D0E4-8A9D-5F41-B48D-FC769689ADFF}"/>
              </a:ext>
            </a:extLst>
          </p:cNvPr>
          <p:cNvGrpSpPr>
            <a:grpSpLocks/>
          </p:cNvGrpSpPr>
          <p:nvPr/>
        </p:nvGrpSpPr>
        <p:grpSpPr bwMode="auto">
          <a:xfrm>
            <a:off x="5138301" y="2487004"/>
            <a:ext cx="583292" cy="621162"/>
            <a:chOff x="4437" y="1472"/>
            <a:chExt cx="427" cy="418"/>
          </a:xfrm>
        </p:grpSpPr>
        <p:sp>
          <p:nvSpPr>
            <p:cNvPr id="68" name="Rectangle 350">
              <a:extLst>
                <a:ext uri="{FF2B5EF4-FFF2-40B4-BE49-F238E27FC236}">
                  <a16:creationId xmlns:a16="http://schemas.microsoft.com/office/drawing/2014/main" id="{7C696386-B7C3-484A-867B-0D97C3E295A9}"/>
                </a:ext>
              </a:extLst>
            </p:cNvPr>
            <p:cNvSpPr>
              <a:spLocks noChangeArrowheads="1"/>
            </p:cNvSpPr>
            <p:nvPr/>
          </p:nvSpPr>
          <p:spPr bwMode="auto">
            <a:xfrm>
              <a:off x="4443" y="1475"/>
              <a:ext cx="421" cy="361"/>
            </a:xfrm>
            <a:prstGeom prst="rect">
              <a:avLst/>
            </a:prstGeom>
            <a:gradFill rotWithShape="0">
              <a:gsLst>
                <a:gs pos="0">
                  <a:srgbClr val="99CCFF">
                    <a:gamma/>
                    <a:shade val="46275"/>
                    <a:invGamma/>
                  </a:srgbClr>
                </a:gs>
                <a:gs pos="50000">
                  <a:srgbClr val="99CCFF"/>
                </a:gs>
                <a:gs pos="100000">
                  <a:srgbClr val="99CCFF">
                    <a:gamma/>
                    <a:shade val="46275"/>
                    <a:invGamma/>
                  </a:srgbClr>
                </a:gs>
              </a:gsLst>
              <a:lin ang="5400000" scaled="1"/>
            </a:gradFill>
            <a:ln w="19050">
              <a:solidFill>
                <a:srgbClr val="5F5F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69" name="Rectangle 351">
              <a:extLst>
                <a:ext uri="{FF2B5EF4-FFF2-40B4-BE49-F238E27FC236}">
                  <a16:creationId xmlns:a16="http://schemas.microsoft.com/office/drawing/2014/main" id="{80E64DF2-CAD9-D44B-A4E7-34F5E1C0928E}"/>
                </a:ext>
              </a:extLst>
            </p:cNvPr>
            <p:cNvSpPr>
              <a:spLocks noChangeArrowheads="1"/>
            </p:cNvSpPr>
            <p:nvPr/>
          </p:nvSpPr>
          <p:spPr bwMode="auto">
            <a:xfrm>
              <a:off x="4567" y="1837"/>
              <a:ext cx="179" cy="23"/>
            </a:xfrm>
            <a:prstGeom prst="rect">
              <a:avLst/>
            </a:prstGeom>
            <a:solidFill>
              <a:srgbClr val="5F5F5F"/>
            </a:solidFill>
            <a:ln w="19050">
              <a:solidFill>
                <a:srgbClr val="5F5F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70" name="Rectangle 352">
              <a:extLst>
                <a:ext uri="{FF2B5EF4-FFF2-40B4-BE49-F238E27FC236}">
                  <a16:creationId xmlns:a16="http://schemas.microsoft.com/office/drawing/2014/main" id="{1D8E5D70-F00A-BE4D-BC86-BB934A069784}"/>
                </a:ext>
              </a:extLst>
            </p:cNvPr>
            <p:cNvSpPr>
              <a:spLocks noChangeArrowheads="1"/>
            </p:cNvSpPr>
            <p:nvPr/>
          </p:nvSpPr>
          <p:spPr bwMode="auto">
            <a:xfrm>
              <a:off x="4442" y="1866"/>
              <a:ext cx="414" cy="24"/>
            </a:xfrm>
            <a:prstGeom prst="rect">
              <a:avLst/>
            </a:prstGeom>
            <a:solidFill>
              <a:schemeClr val="tx2"/>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71" name="Rectangle 353">
              <a:extLst>
                <a:ext uri="{FF2B5EF4-FFF2-40B4-BE49-F238E27FC236}">
                  <a16:creationId xmlns:a16="http://schemas.microsoft.com/office/drawing/2014/main" id="{7D6F4F20-44DD-6543-9079-83C96AAAE6B4}"/>
                </a:ext>
              </a:extLst>
            </p:cNvPr>
            <p:cNvSpPr>
              <a:spLocks noChangeArrowheads="1"/>
            </p:cNvSpPr>
            <p:nvPr/>
          </p:nvSpPr>
          <p:spPr bwMode="auto">
            <a:xfrm>
              <a:off x="4437" y="1472"/>
              <a:ext cx="423" cy="356"/>
            </a:xfrm>
            <a:prstGeom prst="rect">
              <a:avLst/>
            </a:prstGeom>
            <a:noFill/>
            <a:ln w="1905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grpSp>
      <p:sp>
        <p:nvSpPr>
          <p:cNvPr id="73" name="Freeform 1287">
            <a:extLst>
              <a:ext uri="{FF2B5EF4-FFF2-40B4-BE49-F238E27FC236}">
                <a16:creationId xmlns:a16="http://schemas.microsoft.com/office/drawing/2014/main" id="{BE3F4D34-D002-FF47-ADC9-CAFBBDBBD046}"/>
              </a:ext>
            </a:extLst>
          </p:cNvPr>
          <p:cNvSpPr>
            <a:spLocks/>
          </p:cNvSpPr>
          <p:nvPr/>
        </p:nvSpPr>
        <p:spPr bwMode="auto">
          <a:xfrm>
            <a:off x="2405877" y="2063933"/>
            <a:ext cx="1997127" cy="1150190"/>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4" name="Straight Connector 45">
            <a:extLst>
              <a:ext uri="{FF2B5EF4-FFF2-40B4-BE49-F238E27FC236}">
                <a16:creationId xmlns:a16="http://schemas.microsoft.com/office/drawing/2014/main" id="{8A8560CF-513B-B545-88A5-17807275F8B2}"/>
              </a:ext>
            </a:extLst>
          </p:cNvPr>
          <p:cNvCxnSpPr>
            <a:cxnSpLocks noChangeShapeType="1"/>
          </p:cNvCxnSpPr>
          <p:nvPr/>
        </p:nvCxnSpPr>
        <p:spPr bwMode="auto">
          <a:xfrm>
            <a:off x="2097155" y="2592961"/>
            <a:ext cx="1068231" cy="0"/>
          </a:xfrm>
          <a:prstGeom prst="line">
            <a:avLst/>
          </a:prstGeom>
          <a:noFill/>
          <a:ln w="317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46">
            <a:extLst>
              <a:ext uri="{FF2B5EF4-FFF2-40B4-BE49-F238E27FC236}">
                <a16:creationId xmlns:a16="http://schemas.microsoft.com/office/drawing/2014/main" id="{49DD2A4D-3F1C-7743-9C44-C80C99333ACF}"/>
              </a:ext>
            </a:extLst>
          </p:cNvPr>
          <p:cNvCxnSpPr>
            <a:cxnSpLocks noChangeShapeType="1"/>
          </p:cNvCxnSpPr>
          <p:nvPr/>
        </p:nvCxnSpPr>
        <p:spPr bwMode="auto">
          <a:xfrm>
            <a:off x="3827908" y="2621196"/>
            <a:ext cx="1044130" cy="0"/>
          </a:xfrm>
          <a:prstGeom prst="line">
            <a:avLst/>
          </a:prstGeom>
          <a:noFill/>
          <a:ln w="317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Box 64">
            <a:extLst>
              <a:ext uri="{FF2B5EF4-FFF2-40B4-BE49-F238E27FC236}">
                <a16:creationId xmlns:a16="http://schemas.microsoft.com/office/drawing/2014/main" id="{7B2A481B-313E-CB4A-BBF3-C6B1CD4E98E9}"/>
              </a:ext>
            </a:extLst>
          </p:cNvPr>
          <p:cNvSpPr txBox="1">
            <a:spLocks noChangeArrowheads="1"/>
          </p:cNvSpPr>
          <p:nvPr/>
        </p:nvSpPr>
        <p:spPr bwMode="auto">
          <a:xfrm>
            <a:off x="5065901" y="3249340"/>
            <a:ext cx="659790" cy="34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client</a:t>
            </a:r>
            <a:endPar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8" name="TextBox 64">
            <a:extLst>
              <a:ext uri="{FF2B5EF4-FFF2-40B4-BE49-F238E27FC236}">
                <a16:creationId xmlns:a16="http://schemas.microsoft.com/office/drawing/2014/main" id="{8EF78B8E-FFDC-3842-BA26-33E096491BB0}"/>
              </a:ext>
            </a:extLst>
          </p:cNvPr>
          <p:cNvSpPr txBox="1">
            <a:spLocks noChangeArrowheads="1"/>
          </p:cNvSpPr>
          <p:nvPr/>
        </p:nvSpPr>
        <p:spPr bwMode="auto">
          <a:xfrm>
            <a:off x="2968679" y="2839643"/>
            <a:ext cx="790928" cy="31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Internet</a:t>
            </a:r>
            <a:endPar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9565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ssolve">
                                      <p:cBhvr>
                                        <p:cTn id="1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838200" y="451821"/>
            <a:ext cx="10515600" cy="894622"/>
          </a:xfrm>
        </p:spPr>
        <p:txBody>
          <a:bodyPr>
            <a:normAutofit/>
          </a:bodyPr>
          <a:lstStyle/>
          <a:p>
            <a:r>
              <a:rPr lang="en-US" altLang="en-US" sz="4400">
                <a:ea typeface="ＭＳ Ｐゴシック" panose="020B0600070205080204" pitchFamily="34" charset="-128"/>
              </a:rPr>
              <a:t>Streaming stored </a:t>
            </a:r>
            <a:r>
              <a:rPr lang="en-US" altLang="en-US">
                <a:ea typeface="ＭＳ Ｐゴシック" panose="020B0600070205080204" pitchFamily="34" charset="-128"/>
              </a:rPr>
              <a:t>v</a:t>
            </a:r>
            <a:r>
              <a:rPr lang="en-US" altLang="en-US" sz="4400">
                <a:ea typeface="ＭＳ Ｐゴシック" panose="020B0600070205080204" pitchFamily="34" charset="-128"/>
              </a:rPr>
              <a:t>ideo</a:t>
            </a:r>
          </a:p>
        </p:txBody>
      </p:sp>
      <p:grpSp>
        <p:nvGrpSpPr>
          <p:cNvPr id="266" name="Group 249">
            <a:extLst>
              <a:ext uri="{FF2B5EF4-FFF2-40B4-BE49-F238E27FC236}">
                <a16:creationId xmlns:a16="http://schemas.microsoft.com/office/drawing/2014/main" id="{AEF99E4D-FC62-9E44-84B6-19BBBFEFF1DB}"/>
              </a:ext>
            </a:extLst>
          </p:cNvPr>
          <p:cNvGrpSpPr>
            <a:grpSpLocks/>
          </p:cNvGrpSpPr>
          <p:nvPr/>
        </p:nvGrpSpPr>
        <p:grpSpPr bwMode="auto">
          <a:xfrm>
            <a:off x="3788806" y="4809551"/>
            <a:ext cx="427037" cy="785812"/>
            <a:chOff x="4140" y="429"/>
            <a:chExt cx="1425" cy="2396"/>
          </a:xfrm>
        </p:grpSpPr>
        <p:sp>
          <p:nvSpPr>
            <p:cNvPr id="267" name="Freeform 250">
              <a:extLst>
                <a:ext uri="{FF2B5EF4-FFF2-40B4-BE49-F238E27FC236}">
                  <a16:creationId xmlns:a16="http://schemas.microsoft.com/office/drawing/2014/main" id="{152BA2F1-00EA-F348-896B-A5C53F1E6F40}"/>
                </a:ext>
              </a:extLst>
            </p:cNvPr>
            <p:cNvSpPr>
              <a:spLocks/>
            </p:cNvSpPr>
            <p:nvPr/>
          </p:nvSpPr>
          <p:spPr bwMode="auto">
            <a:xfrm>
              <a:off x="5268" y="433"/>
              <a:ext cx="283" cy="2286"/>
            </a:xfrm>
            <a:custGeom>
              <a:avLst/>
              <a:gdLst>
                <a:gd name="T0" fmla="*/ 26 w 354"/>
                <a:gd name="T1" fmla="*/ 0 h 2742"/>
                <a:gd name="T2" fmla="*/ 145 w 354"/>
                <a:gd name="T3" fmla="*/ 164 h 2742"/>
                <a:gd name="T4" fmla="*/ 142 w 354"/>
                <a:gd name="T5" fmla="*/ 1268 h 2742"/>
                <a:gd name="T6" fmla="*/ 0 w 354"/>
                <a:gd name="T7" fmla="*/ 1325 h 2742"/>
                <a:gd name="T8" fmla="*/ 26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Rectangle 251">
              <a:extLst>
                <a:ext uri="{FF2B5EF4-FFF2-40B4-BE49-F238E27FC236}">
                  <a16:creationId xmlns:a16="http://schemas.microsoft.com/office/drawing/2014/main" id="{300E6F11-612F-A14C-87F7-A8851BB4FEF1}"/>
                </a:ext>
              </a:extLst>
            </p:cNvPr>
            <p:cNvSpPr>
              <a:spLocks noChangeArrowheads="1"/>
            </p:cNvSpPr>
            <p:nvPr/>
          </p:nvSpPr>
          <p:spPr bwMode="auto">
            <a:xfrm>
              <a:off x="4204" y="429"/>
              <a:ext cx="1049"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69" name="Freeform 252">
              <a:extLst>
                <a:ext uri="{FF2B5EF4-FFF2-40B4-BE49-F238E27FC236}">
                  <a16:creationId xmlns:a16="http://schemas.microsoft.com/office/drawing/2014/main" id="{826227F8-DADF-1E4A-9A6E-834CD4D3F0AB}"/>
                </a:ext>
              </a:extLst>
            </p:cNvPr>
            <p:cNvSpPr>
              <a:spLocks/>
            </p:cNvSpPr>
            <p:nvPr/>
          </p:nvSpPr>
          <p:spPr bwMode="auto">
            <a:xfrm>
              <a:off x="5321" y="570"/>
              <a:ext cx="169" cy="2115"/>
            </a:xfrm>
            <a:custGeom>
              <a:avLst/>
              <a:gdLst>
                <a:gd name="T0" fmla="*/ 3 w 211"/>
                <a:gd name="T1" fmla="*/ 0 h 2537"/>
                <a:gd name="T2" fmla="*/ 87 w 211"/>
                <a:gd name="T3" fmla="*/ 106 h 2537"/>
                <a:gd name="T4" fmla="*/ 3 w 211"/>
                <a:gd name="T5" fmla="*/ 1208 h 2537"/>
                <a:gd name="T6" fmla="*/ 3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253">
              <a:extLst>
                <a:ext uri="{FF2B5EF4-FFF2-40B4-BE49-F238E27FC236}">
                  <a16:creationId xmlns:a16="http://schemas.microsoft.com/office/drawing/2014/main" id="{D7185AF3-6DE0-EB40-87C6-269CBC3D782F}"/>
                </a:ext>
              </a:extLst>
            </p:cNvPr>
            <p:cNvSpPr>
              <a:spLocks/>
            </p:cNvSpPr>
            <p:nvPr/>
          </p:nvSpPr>
          <p:spPr bwMode="auto">
            <a:xfrm>
              <a:off x="5284" y="1640"/>
              <a:ext cx="263" cy="189"/>
            </a:xfrm>
            <a:custGeom>
              <a:avLst/>
              <a:gdLst>
                <a:gd name="T0" fmla="*/ 2 w 328"/>
                <a:gd name="T1" fmla="*/ 0 h 226"/>
                <a:gd name="T2" fmla="*/ 136 w 328"/>
                <a:gd name="T3" fmla="*/ 62 h 226"/>
                <a:gd name="T4" fmla="*/ 135 w 328"/>
                <a:gd name="T5" fmla="*/ 110 h 226"/>
                <a:gd name="T6" fmla="*/ 0 w 328"/>
                <a:gd name="T7" fmla="*/ 4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Rectangle 254">
              <a:extLst>
                <a:ext uri="{FF2B5EF4-FFF2-40B4-BE49-F238E27FC236}">
                  <a16:creationId xmlns:a16="http://schemas.microsoft.com/office/drawing/2014/main" id="{2B2FED80-6596-EF4F-BE23-37718C861526}"/>
                </a:ext>
              </a:extLst>
            </p:cNvPr>
            <p:cNvSpPr>
              <a:spLocks noChangeArrowheads="1"/>
            </p:cNvSpPr>
            <p:nvPr/>
          </p:nvSpPr>
          <p:spPr bwMode="auto">
            <a:xfrm>
              <a:off x="4214" y="695"/>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nvGrpSpPr>
            <p:cNvPr id="272" name="Group 255">
              <a:extLst>
                <a:ext uri="{FF2B5EF4-FFF2-40B4-BE49-F238E27FC236}">
                  <a16:creationId xmlns:a16="http://schemas.microsoft.com/office/drawing/2014/main" id="{A9BE197D-0488-3C45-8D78-A04741AC7C7F}"/>
                </a:ext>
              </a:extLst>
            </p:cNvPr>
            <p:cNvGrpSpPr>
              <a:grpSpLocks/>
            </p:cNvGrpSpPr>
            <p:nvPr/>
          </p:nvGrpSpPr>
          <p:grpSpPr bwMode="auto">
            <a:xfrm>
              <a:off x="4749" y="668"/>
              <a:ext cx="581" cy="145"/>
              <a:chOff x="614" y="2568"/>
              <a:chExt cx="725" cy="139"/>
            </a:xfrm>
          </p:grpSpPr>
          <p:sp>
            <p:nvSpPr>
              <p:cNvPr id="297" name="AutoShape 256">
                <a:extLst>
                  <a:ext uri="{FF2B5EF4-FFF2-40B4-BE49-F238E27FC236}">
                    <a16:creationId xmlns:a16="http://schemas.microsoft.com/office/drawing/2014/main" id="{8AEACE4E-2F2E-074E-944A-FD899A8CC13A}"/>
                  </a:ext>
                </a:extLst>
              </p:cNvPr>
              <p:cNvSpPr>
                <a:spLocks noChangeArrowheads="1"/>
              </p:cNvSpPr>
              <p:nvPr/>
            </p:nvSpPr>
            <p:spPr bwMode="auto">
              <a:xfrm>
                <a:off x="614" y="2566"/>
                <a:ext cx="727"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98" name="AutoShape 257">
                <a:extLst>
                  <a:ext uri="{FF2B5EF4-FFF2-40B4-BE49-F238E27FC236}">
                    <a16:creationId xmlns:a16="http://schemas.microsoft.com/office/drawing/2014/main" id="{47728FA0-225D-FB46-B5EE-A10208785890}"/>
                  </a:ext>
                </a:extLst>
              </p:cNvPr>
              <p:cNvSpPr>
                <a:spLocks noChangeArrowheads="1"/>
              </p:cNvSpPr>
              <p:nvPr/>
            </p:nvSpPr>
            <p:spPr bwMode="auto">
              <a:xfrm>
                <a:off x="627" y="2580"/>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273" name="Rectangle 258">
              <a:extLst>
                <a:ext uri="{FF2B5EF4-FFF2-40B4-BE49-F238E27FC236}">
                  <a16:creationId xmlns:a16="http://schemas.microsoft.com/office/drawing/2014/main" id="{5835E575-F49C-344B-9FDD-DA2C3607B77D}"/>
                </a:ext>
              </a:extLst>
            </p:cNvPr>
            <p:cNvSpPr>
              <a:spLocks noChangeArrowheads="1"/>
            </p:cNvSpPr>
            <p:nvPr/>
          </p:nvSpPr>
          <p:spPr bwMode="auto">
            <a:xfrm>
              <a:off x="4225" y="1020"/>
              <a:ext cx="593"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nvGrpSpPr>
            <p:cNvPr id="274" name="Group 259">
              <a:extLst>
                <a:ext uri="{FF2B5EF4-FFF2-40B4-BE49-F238E27FC236}">
                  <a16:creationId xmlns:a16="http://schemas.microsoft.com/office/drawing/2014/main" id="{AA22B6E8-7F7A-CB4E-8291-401102CED349}"/>
                </a:ext>
              </a:extLst>
            </p:cNvPr>
            <p:cNvGrpSpPr>
              <a:grpSpLocks/>
            </p:cNvGrpSpPr>
            <p:nvPr/>
          </p:nvGrpSpPr>
          <p:grpSpPr bwMode="auto">
            <a:xfrm>
              <a:off x="4747" y="994"/>
              <a:ext cx="581" cy="134"/>
              <a:chOff x="614" y="2568"/>
              <a:chExt cx="725" cy="139"/>
            </a:xfrm>
          </p:grpSpPr>
          <p:sp>
            <p:nvSpPr>
              <p:cNvPr id="295" name="AutoShape 260">
                <a:extLst>
                  <a:ext uri="{FF2B5EF4-FFF2-40B4-BE49-F238E27FC236}">
                    <a16:creationId xmlns:a16="http://schemas.microsoft.com/office/drawing/2014/main" id="{C1C77C6E-EED3-394E-B167-C41757211F84}"/>
                  </a:ext>
                </a:extLst>
              </p:cNvPr>
              <p:cNvSpPr>
                <a:spLocks noChangeArrowheads="1"/>
              </p:cNvSpPr>
              <p:nvPr/>
            </p:nvSpPr>
            <p:spPr bwMode="auto">
              <a:xfrm>
                <a:off x="617" y="2569"/>
                <a:ext cx="721"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96" name="AutoShape 261">
                <a:extLst>
                  <a:ext uri="{FF2B5EF4-FFF2-40B4-BE49-F238E27FC236}">
                    <a16:creationId xmlns:a16="http://schemas.microsoft.com/office/drawing/2014/main" id="{AA09AEA7-1D87-B24F-B374-BDBF7482BD35}"/>
                  </a:ext>
                </a:extLst>
              </p:cNvPr>
              <p:cNvSpPr>
                <a:spLocks noChangeArrowheads="1"/>
              </p:cNvSpPr>
              <p:nvPr/>
            </p:nvSpPr>
            <p:spPr bwMode="auto">
              <a:xfrm>
                <a:off x="630" y="2584"/>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275" name="Rectangle 262">
              <a:extLst>
                <a:ext uri="{FF2B5EF4-FFF2-40B4-BE49-F238E27FC236}">
                  <a16:creationId xmlns:a16="http://schemas.microsoft.com/office/drawing/2014/main" id="{3F42A0BC-CF2E-E24A-A739-845C15ECFE3C}"/>
                </a:ext>
              </a:extLst>
            </p:cNvPr>
            <p:cNvSpPr>
              <a:spLocks noChangeArrowheads="1"/>
            </p:cNvSpPr>
            <p:nvPr/>
          </p:nvSpPr>
          <p:spPr bwMode="auto">
            <a:xfrm>
              <a:off x="4219" y="1358"/>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76" name="Rectangle 263">
              <a:extLst>
                <a:ext uri="{FF2B5EF4-FFF2-40B4-BE49-F238E27FC236}">
                  <a16:creationId xmlns:a16="http://schemas.microsoft.com/office/drawing/2014/main" id="{E64B3966-F003-C44C-9B00-0FD0B4E8C885}"/>
                </a:ext>
              </a:extLst>
            </p:cNvPr>
            <p:cNvSpPr>
              <a:spLocks noChangeArrowheads="1"/>
            </p:cNvSpPr>
            <p:nvPr/>
          </p:nvSpPr>
          <p:spPr bwMode="auto">
            <a:xfrm>
              <a:off x="4225" y="1654"/>
              <a:ext cx="599"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nvGrpSpPr>
            <p:cNvPr id="277" name="Group 264">
              <a:extLst>
                <a:ext uri="{FF2B5EF4-FFF2-40B4-BE49-F238E27FC236}">
                  <a16:creationId xmlns:a16="http://schemas.microsoft.com/office/drawing/2014/main" id="{EF07E87F-184A-DE45-8C7F-573AF2537DC9}"/>
                </a:ext>
              </a:extLst>
            </p:cNvPr>
            <p:cNvGrpSpPr>
              <a:grpSpLocks/>
            </p:cNvGrpSpPr>
            <p:nvPr/>
          </p:nvGrpSpPr>
          <p:grpSpPr bwMode="auto">
            <a:xfrm>
              <a:off x="4735" y="1627"/>
              <a:ext cx="582" cy="151"/>
              <a:chOff x="614" y="2568"/>
              <a:chExt cx="725" cy="139"/>
            </a:xfrm>
          </p:grpSpPr>
          <p:sp>
            <p:nvSpPr>
              <p:cNvPr id="293" name="AutoShape 265">
                <a:extLst>
                  <a:ext uri="{FF2B5EF4-FFF2-40B4-BE49-F238E27FC236}">
                    <a16:creationId xmlns:a16="http://schemas.microsoft.com/office/drawing/2014/main" id="{E5E61D30-25AE-8741-9618-75C55AD79D78}"/>
                  </a:ext>
                </a:extLst>
              </p:cNvPr>
              <p:cNvSpPr>
                <a:spLocks noChangeArrowheads="1"/>
              </p:cNvSpPr>
              <p:nvPr/>
            </p:nvSpPr>
            <p:spPr bwMode="auto">
              <a:xfrm>
                <a:off x="612" y="2570"/>
                <a:ext cx="719"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94" name="AutoShape 266">
                <a:extLst>
                  <a:ext uri="{FF2B5EF4-FFF2-40B4-BE49-F238E27FC236}">
                    <a16:creationId xmlns:a16="http://schemas.microsoft.com/office/drawing/2014/main" id="{CF8FF070-F087-7840-9F19-7200142BF40A}"/>
                  </a:ext>
                </a:extLst>
              </p:cNvPr>
              <p:cNvSpPr>
                <a:spLocks noChangeArrowheads="1"/>
              </p:cNvSpPr>
              <p:nvPr/>
            </p:nvSpPr>
            <p:spPr bwMode="auto">
              <a:xfrm>
                <a:off x="625" y="2584"/>
                <a:ext cx="693"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278" name="Freeform 267">
              <a:extLst>
                <a:ext uri="{FF2B5EF4-FFF2-40B4-BE49-F238E27FC236}">
                  <a16:creationId xmlns:a16="http://schemas.microsoft.com/office/drawing/2014/main" id="{4672D609-04BB-4646-8153-6950398068BE}"/>
                </a:ext>
              </a:extLst>
            </p:cNvPr>
            <p:cNvSpPr>
              <a:spLocks/>
            </p:cNvSpPr>
            <p:nvPr/>
          </p:nvSpPr>
          <p:spPr bwMode="auto">
            <a:xfrm>
              <a:off x="5288" y="1354"/>
              <a:ext cx="263" cy="188"/>
            </a:xfrm>
            <a:custGeom>
              <a:avLst/>
              <a:gdLst>
                <a:gd name="T0" fmla="*/ 2 w 328"/>
                <a:gd name="T1" fmla="*/ 0 h 226"/>
                <a:gd name="T2" fmla="*/ 136 w 328"/>
                <a:gd name="T3" fmla="*/ 61 h 226"/>
                <a:gd name="T4" fmla="*/ 135 w 328"/>
                <a:gd name="T5" fmla="*/ 108 h 226"/>
                <a:gd name="T6" fmla="*/ 0 w 328"/>
                <a:gd name="T7" fmla="*/ 47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9" name="Group 268">
              <a:extLst>
                <a:ext uri="{FF2B5EF4-FFF2-40B4-BE49-F238E27FC236}">
                  <a16:creationId xmlns:a16="http://schemas.microsoft.com/office/drawing/2014/main" id="{521FCA2B-F1A7-DA40-B114-6914827409D9}"/>
                </a:ext>
              </a:extLst>
            </p:cNvPr>
            <p:cNvGrpSpPr>
              <a:grpSpLocks/>
            </p:cNvGrpSpPr>
            <p:nvPr/>
          </p:nvGrpSpPr>
          <p:grpSpPr bwMode="auto">
            <a:xfrm>
              <a:off x="4739" y="1327"/>
              <a:ext cx="582" cy="139"/>
              <a:chOff x="614" y="2568"/>
              <a:chExt cx="725" cy="139"/>
            </a:xfrm>
          </p:grpSpPr>
          <p:sp>
            <p:nvSpPr>
              <p:cNvPr id="291" name="AutoShape 269">
                <a:extLst>
                  <a:ext uri="{FF2B5EF4-FFF2-40B4-BE49-F238E27FC236}">
                    <a16:creationId xmlns:a16="http://schemas.microsoft.com/office/drawing/2014/main" id="{9DDABA87-8024-3345-81DC-B285EC1C099A}"/>
                  </a:ext>
                </a:extLst>
              </p:cNvPr>
              <p:cNvSpPr>
                <a:spLocks noChangeArrowheads="1"/>
              </p:cNvSpPr>
              <p:nvPr/>
            </p:nvSpPr>
            <p:spPr bwMode="auto">
              <a:xfrm>
                <a:off x="614" y="2570"/>
                <a:ext cx="726"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92" name="AutoShape 270">
                <a:extLst>
                  <a:ext uri="{FF2B5EF4-FFF2-40B4-BE49-F238E27FC236}">
                    <a16:creationId xmlns:a16="http://schemas.microsoft.com/office/drawing/2014/main" id="{314CD0E5-F403-E245-A748-507AF5E0B084}"/>
                  </a:ext>
                </a:extLst>
              </p:cNvPr>
              <p:cNvSpPr>
                <a:spLocks noChangeArrowheads="1"/>
              </p:cNvSpPr>
              <p:nvPr/>
            </p:nvSpPr>
            <p:spPr bwMode="auto">
              <a:xfrm>
                <a:off x="627" y="2585"/>
                <a:ext cx="69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sp>
          <p:nvSpPr>
            <p:cNvPr id="280" name="Rectangle 271">
              <a:extLst>
                <a:ext uri="{FF2B5EF4-FFF2-40B4-BE49-F238E27FC236}">
                  <a16:creationId xmlns:a16="http://schemas.microsoft.com/office/drawing/2014/main" id="{B559F645-7351-C144-9AE2-DCA74DB20790}"/>
                </a:ext>
              </a:extLst>
            </p:cNvPr>
            <p:cNvSpPr>
              <a:spLocks noChangeArrowheads="1"/>
            </p:cNvSpPr>
            <p:nvPr/>
          </p:nvSpPr>
          <p:spPr bwMode="auto">
            <a:xfrm>
              <a:off x="5252" y="429"/>
              <a:ext cx="64"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81" name="Freeform 272">
              <a:extLst>
                <a:ext uri="{FF2B5EF4-FFF2-40B4-BE49-F238E27FC236}">
                  <a16:creationId xmlns:a16="http://schemas.microsoft.com/office/drawing/2014/main" id="{BDBAE511-74F9-3244-94BC-D6E8C23A419C}"/>
                </a:ext>
              </a:extLst>
            </p:cNvPr>
            <p:cNvSpPr>
              <a:spLocks/>
            </p:cNvSpPr>
            <p:nvPr/>
          </p:nvSpPr>
          <p:spPr bwMode="auto">
            <a:xfrm>
              <a:off x="5312" y="1007"/>
              <a:ext cx="237" cy="213"/>
            </a:xfrm>
            <a:custGeom>
              <a:avLst/>
              <a:gdLst>
                <a:gd name="T0" fmla="*/ 2 w 296"/>
                <a:gd name="T1" fmla="*/ 0 h 256"/>
                <a:gd name="T2" fmla="*/ 120 w 296"/>
                <a:gd name="T3" fmla="*/ 69 h 256"/>
                <a:gd name="T4" fmla="*/ 122 w 296"/>
                <a:gd name="T5" fmla="*/ 122 h 256"/>
                <a:gd name="T6" fmla="*/ 0 w 296"/>
                <a:gd name="T7" fmla="*/ 47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273">
              <a:extLst>
                <a:ext uri="{FF2B5EF4-FFF2-40B4-BE49-F238E27FC236}">
                  <a16:creationId xmlns:a16="http://schemas.microsoft.com/office/drawing/2014/main" id="{F24246BA-27AC-EC49-8B17-EBFCCF1ECD36}"/>
                </a:ext>
              </a:extLst>
            </p:cNvPr>
            <p:cNvSpPr>
              <a:spLocks/>
            </p:cNvSpPr>
            <p:nvPr/>
          </p:nvSpPr>
          <p:spPr bwMode="auto">
            <a:xfrm>
              <a:off x="5315" y="680"/>
              <a:ext cx="244" cy="240"/>
            </a:xfrm>
            <a:custGeom>
              <a:avLst/>
              <a:gdLst>
                <a:gd name="T0" fmla="*/ 0 w 304"/>
                <a:gd name="T1" fmla="*/ 0 h 288"/>
                <a:gd name="T2" fmla="*/ 126 w 304"/>
                <a:gd name="T3" fmla="*/ 79 h 288"/>
                <a:gd name="T4" fmla="*/ 118 w 304"/>
                <a:gd name="T5" fmla="*/ 139 h 288"/>
                <a:gd name="T6" fmla="*/ 3 w 304"/>
                <a:gd name="T7" fmla="*/ 60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Oval 274">
              <a:extLst>
                <a:ext uri="{FF2B5EF4-FFF2-40B4-BE49-F238E27FC236}">
                  <a16:creationId xmlns:a16="http://schemas.microsoft.com/office/drawing/2014/main" id="{AE61D6B1-7441-3042-851B-64FDF1B98A86}"/>
                </a:ext>
              </a:extLst>
            </p:cNvPr>
            <p:cNvSpPr>
              <a:spLocks noChangeArrowheads="1"/>
            </p:cNvSpPr>
            <p:nvPr/>
          </p:nvSpPr>
          <p:spPr bwMode="auto">
            <a:xfrm>
              <a:off x="5517" y="2612"/>
              <a:ext cx="48" cy="97"/>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84" name="Freeform 275">
              <a:extLst>
                <a:ext uri="{FF2B5EF4-FFF2-40B4-BE49-F238E27FC236}">
                  <a16:creationId xmlns:a16="http://schemas.microsoft.com/office/drawing/2014/main" id="{949FFF87-993A-424E-B000-F5B7857D897A}"/>
                </a:ext>
              </a:extLst>
            </p:cNvPr>
            <p:cNvSpPr>
              <a:spLocks/>
            </p:cNvSpPr>
            <p:nvPr/>
          </p:nvSpPr>
          <p:spPr bwMode="auto">
            <a:xfrm>
              <a:off x="5302" y="2614"/>
              <a:ext cx="245" cy="200"/>
            </a:xfrm>
            <a:custGeom>
              <a:avLst/>
              <a:gdLst>
                <a:gd name="T0" fmla="*/ 0 w 306"/>
                <a:gd name="T1" fmla="*/ 51 h 240"/>
                <a:gd name="T2" fmla="*/ 2 w 306"/>
                <a:gd name="T3" fmla="*/ 116 h 240"/>
                <a:gd name="T4" fmla="*/ 126 w 306"/>
                <a:gd name="T5" fmla="*/ 53 h 240"/>
                <a:gd name="T6" fmla="*/ 123 w 306"/>
                <a:gd name="T7" fmla="*/ 0 h 240"/>
                <a:gd name="T8" fmla="*/ 0 w 306"/>
                <a:gd name="T9" fmla="*/ 5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AutoShape 276">
              <a:extLst>
                <a:ext uri="{FF2B5EF4-FFF2-40B4-BE49-F238E27FC236}">
                  <a16:creationId xmlns:a16="http://schemas.microsoft.com/office/drawing/2014/main" id="{4730E002-A069-AD40-BDAF-BCE034E211C8}"/>
                </a:ext>
              </a:extLst>
            </p:cNvPr>
            <p:cNvSpPr>
              <a:spLocks noChangeArrowheads="1"/>
            </p:cNvSpPr>
            <p:nvPr/>
          </p:nvSpPr>
          <p:spPr bwMode="auto">
            <a:xfrm>
              <a:off x="4140" y="2680"/>
              <a:ext cx="1203" cy="145"/>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86" name="AutoShape 277">
              <a:extLst>
                <a:ext uri="{FF2B5EF4-FFF2-40B4-BE49-F238E27FC236}">
                  <a16:creationId xmlns:a16="http://schemas.microsoft.com/office/drawing/2014/main" id="{6A5BF613-0ADA-FE48-97C8-629542574EDD}"/>
                </a:ext>
              </a:extLst>
            </p:cNvPr>
            <p:cNvSpPr>
              <a:spLocks noChangeArrowheads="1"/>
            </p:cNvSpPr>
            <p:nvPr/>
          </p:nvSpPr>
          <p:spPr bwMode="auto">
            <a:xfrm>
              <a:off x="4204" y="2709"/>
              <a:ext cx="1075"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87" name="Oval 278">
              <a:extLst>
                <a:ext uri="{FF2B5EF4-FFF2-40B4-BE49-F238E27FC236}">
                  <a16:creationId xmlns:a16="http://schemas.microsoft.com/office/drawing/2014/main" id="{93CD8B37-7AC2-934F-A6E3-3F0FBCB01462}"/>
                </a:ext>
              </a:extLst>
            </p:cNvPr>
            <p:cNvSpPr>
              <a:spLocks noChangeArrowheads="1"/>
            </p:cNvSpPr>
            <p:nvPr/>
          </p:nvSpPr>
          <p:spPr bwMode="auto">
            <a:xfrm>
              <a:off x="4310" y="2380"/>
              <a:ext cx="159" cy="145"/>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88" name="Oval 279">
              <a:extLst>
                <a:ext uri="{FF2B5EF4-FFF2-40B4-BE49-F238E27FC236}">
                  <a16:creationId xmlns:a16="http://schemas.microsoft.com/office/drawing/2014/main" id="{51EF5D37-9B48-6343-A5F5-69AB85337078}"/>
                </a:ext>
              </a:extLst>
            </p:cNvPr>
            <p:cNvSpPr>
              <a:spLocks noChangeArrowheads="1"/>
            </p:cNvSpPr>
            <p:nvPr/>
          </p:nvSpPr>
          <p:spPr bwMode="auto">
            <a:xfrm>
              <a:off x="4484" y="2385"/>
              <a:ext cx="164" cy="140"/>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Arial" charset="0"/>
              </a:endParaRPr>
            </a:p>
          </p:txBody>
        </p:sp>
        <p:sp>
          <p:nvSpPr>
            <p:cNvPr id="289" name="Oval 280">
              <a:extLst>
                <a:ext uri="{FF2B5EF4-FFF2-40B4-BE49-F238E27FC236}">
                  <a16:creationId xmlns:a16="http://schemas.microsoft.com/office/drawing/2014/main" id="{6B00B086-5270-394E-9B40-A976F059EDB3}"/>
                </a:ext>
              </a:extLst>
            </p:cNvPr>
            <p:cNvSpPr>
              <a:spLocks noChangeArrowheads="1"/>
            </p:cNvSpPr>
            <p:nvPr/>
          </p:nvSpPr>
          <p:spPr bwMode="auto">
            <a:xfrm>
              <a:off x="4664" y="2380"/>
              <a:ext cx="154" cy="140"/>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
          <p:nvSpPr>
            <p:cNvPr id="290" name="Rectangle 281">
              <a:extLst>
                <a:ext uri="{FF2B5EF4-FFF2-40B4-BE49-F238E27FC236}">
                  <a16:creationId xmlns:a16="http://schemas.microsoft.com/office/drawing/2014/main" id="{14B0BF53-3A29-964D-B23D-474036984371}"/>
                </a:ext>
              </a:extLst>
            </p:cNvPr>
            <p:cNvSpPr>
              <a:spLocks noChangeArrowheads="1"/>
            </p:cNvSpPr>
            <p:nvPr/>
          </p:nvSpPr>
          <p:spPr bwMode="auto">
            <a:xfrm>
              <a:off x="5062" y="1838"/>
              <a:ext cx="85" cy="760"/>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grpSp>
      <p:grpSp>
        <p:nvGrpSpPr>
          <p:cNvPr id="299" name="Group 134">
            <a:extLst>
              <a:ext uri="{FF2B5EF4-FFF2-40B4-BE49-F238E27FC236}">
                <a16:creationId xmlns:a16="http://schemas.microsoft.com/office/drawing/2014/main" id="{035EEFA2-3531-EF4E-A6EF-BC8C83C2B5B5}"/>
              </a:ext>
            </a:extLst>
          </p:cNvPr>
          <p:cNvGrpSpPr>
            <a:grpSpLocks/>
          </p:cNvGrpSpPr>
          <p:nvPr/>
        </p:nvGrpSpPr>
        <p:grpSpPr bwMode="auto">
          <a:xfrm>
            <a:off x="3361768" y="4441251"/>
            <a:ext cx="1281113" cy="363537"/>
            <a:chOff x="3621" y="3265"/>
            <a:chExt cx="1776" cy="744"/>
          </a:xfrm>
        </p:grpSpPr>
        <p:pic>
          <p:nvPicPr>
            <p:cNvPr id="300" name="Picture 135" descr="reellogo">
              <a:extLst>
                <a:ext uri="{FF2B5EF4-FFF2-40B4-BE49-F238E27FC236}">
                  <a16:creationId xmlns:a16="http://schemas.microsoft.com/office/drawing/2014/main" id="{14DC10E9-52C9-8142-A6BD-FA98F27C7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1" y="3265"/>
              <a:ext cx="1776" cy="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 name="Freeform 136">
              <a:extLst>
                <a:ext uri="{FF2B5EF4-FFF2-40B4-BE49-F238E27FC236}">
                  <a16:creationId xmlns:a16="http://schemas.microsoft.com/office/drawing/2014/main" id="{E8A0CF9D-AEF9-274D-8B33-ACF3DD6B2372}"/>
                </a:ext>
              </a:extLst>
            </p:cNvPr>
            <p:cNvSpPr>
              <a:spLocks/>
            </p:cNvSpPr>
            <p:nvPr/>
          </p:nvSpPr>
          <p:spPr bwMode="auto">
            <a:xfrm>
              <a:off x="3971" y="3288"/>
              <a:ext cx="1402" cy="439"/>
            </a:xfrm>
            <a:custGeom>
              <a:avLst/>
              <a:gdLst>
                <a:gd name="T0" fmla="*/ 0 w 1401"/>
                <a:gd name="T1" fmla="*/ 6 h 438"/>
                <a:gd name="T2" fmla="*/ 27 w 1401"/>
                <a:gd name="T3" fmla="*/ 384 h 438"/>
                <a:gd name="T4" fmla="*/ 114 w 1401"/>
                <a:gd name="T5" fmla="*/ 381 h 438"/>
                <a:gd name="T6" fmla="*/ 132 w 1401"/>
                <a:gd name="T7" fmla="*/ 357 h 438"/>
                <a:gd name="T8" fmla="*/ 210 w 1401"/>
                <a:gd name="T9" fmla="*/ 402 h 438"/>
                <a:gd name="T10" fmla="*/ 450 w 1401"/>
                <a:gd name="T11" fmla="*/ 384 h 438"/>
                <a:gd name="T12" fmla="*/ 486 w 1401"/>
                <a:gd name="T13" fmla="*/ 393 h 438"/>
                <a:gd name="T14" fmla="*/ 690 w 1401"/>
                <a:gd name="T15" fmla="*/ 417 h 438"/>
                <a:gd name="T16" fmla="*/ 1074 w 1401"/>
                <a:gd name="T17" fmla="*/ 438 h 438"/>
                <a:gd name="T18" fmla="*/ 1401 w 1401"/>
                <a:gd name="T19" fmla="*/ 420 h 438"/>
                <a:gd name="T20" fmla="*/ 1392 w 1401"/>
                <a:gd name="T21" fmla="*/ 165 h 438"/>
                <a:gd name="T22" fmla="*/ 291 w 1401"/>
                <a:gd name="T23" fmla="*/ 0 h 438"/>
                <a:gd name="T24" fmla="*/ 0 w 1401"/>
                <a:gd name="T25" fmla="*/ 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1" h="438">
                  <a:moveTo>
                    <a:pt x="0" y="6"/>
                  </a:moveTo>
                  <a:lnTo>
                    <a:pt x="27" y="384"/>
                  </a:lnTo>
                  <a:lnTo>
                    <a:pt x="114" y="381"/>
                  </a:lnTo>
                  <a:lnTo>
                    <a:pt x="132" y="357"/>
                  </a:lnTo>
                  <a:lnTo>
                    <a:pt x="210" y="402"/>
                  </a:lnTo>
                  <a:lnTo>
                    <a:pt x="450" y="384"/>
                  </a:lnTo>
                  <a:lnTo>
                    <a:pt x="486" y="393"/>
                  </a:lnTo>
                  <a:lnTo>
                    <a:pt x="690" y="417"/>
                  </a:lnTo>
                  <a:lnTo>
                    <a:pt x="1074" y="438"/>
                  </a:lnTo>
                  <a:lnTo>
                    <a:pt x="1401" y="420"/>
                  </a:lnTo>
                  <a:lnTo>
                    <a:pt x="1392" y="165"/>
                  </a:lnTo>
                  <a:lnTo>
                    <a:pt x="291" y="0"/>
                  </a:lnTo>
                  <a:lnTo>
                    <a:pt x="0" y="6"/>
                  </a:lnTo>
                  <a:close/>
                </a:path>
              </a:pathLst>
            </a:cu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02" name="Freeform 137">
              <a:extLst>
                <a:ext uri="{FF2B5EF4-FFF2-40B4-BE49-F238E27FC236}">
                  <a16:creationId xmlns:a16="http://schemas.microsoft.com/office/drawing/2014/main" id="{DE9583DA-16F1-2D4B-929C-271789F62D5E}"/>
                </a:ext>
              </a:extLst>
            </p:cNvPr>
            <p:cNvSpPr>
              <a:spLocks/>
            </p:cNvSpPr>
            <p:nvPr/>
          </p:nvSpPr>
          <p:spPr bwMode="auto">
            <a:xfrm>
              <a:off x="4242" y="3860"/>
              <a:ext cx="999" cy="120"/>
            </a:xfrm>
            <a:custGeom>
              <a:avLst/>
              <a:gdLst>
                <a:gd name="T0" fmla="*/ 0 w 999"/>
                <a:gd name="T1" fmla="*/ 6 h 123"/>
                <a:gd name="T2" fmla="*/ 717 w 999"/>
                <a:gd name="T3" fmla="*/ 12 h 123"/>
                <a:gd name="T4" fmla="*/ 744 w 999"/>
                <a:gd name="T5" fmla="*/ 36 h 123"/>
                <a:gd name="T6" fmla="*/ 801 w 999"/>
                <a:gd name="T7" fmla="*/ 42 h 123"/>
                <a:gd name="T8" fmla="*/ 876 w 999"/>
                <a:gd name="T9" fmla="*/ 6 h 123"/>
                <a:gd name="T10" fmla="*/ 933 w 999"/>
                <a:gd name="T11" fmla="*/ 0 h 123"/>
                <a:gd name="T12" fmla="*/ 981 w 999"/>
                <a:gd name="T13" fmla="*/ 15 h 123"/>
                <a:gd name="T14" fmla="*/ 999 w 999"/>
                <a:gd name="T15" fmla="*/ 51 h 123"/>
                <a:gd name="T16" fmla="*/ 987 w 999"/>
                <a:gd name="T17" fmla="*/ 123 h 123"/>
                <a:gd name="T18" fmla="*/ 18 w 999"/>
                <a:gd name="T19" fmla="*/ 120 h 123"/>
                <a:gd name="T20" fmla="*/ 0 w 999"/>
                <a:gd name="T21" fmla="*/ 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9" h="123">
                  <a:moveTo>
                    <a:pt x="0" y="6"/>
                  </a:moveTo>
                  <a:lnTo>
                    <a:pt x="717" y="12"/>
                  </a:lnTo>
                  <a:lnTo>
                    <a:pt x="744" y="36"/>
                  </a:lnTo>
                  <a:lnTo>
                    <a:pt x="801" y="42"/>
                  </a:lnTo>
                  <a:lnTo>
                    <a:pt x="876" y="6"/>
                  </a:lnTo>
                  <a:lnTo>
                    <a:pt x="933" y="0"/>
                  </a:lnTo>
                  <a:lnTo>
                    <a:pt x="981" y="15"/>
                  </a:lnTo>
                  <a:lnTo>
                    <a:pt x="999" y="51"/>
                  </a:lnTo>
                  <a:lnTo>
                    <a:pt x="987" y="123"/>
                  </a:lnTo>
                  <a:lnTo>
                    <a:pt x="18" y="120"/>
                  </a:lnTo>
                  <a:lnTo>
                    <a:pt x="0" y="6"/>
                  </a:lnTo>
                  <a:close/>
                </a:path>
              </a:pathLst>
            </a:cu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pic>
          <p:nvPicPr>
            <p:cNvPr id="303" name="Picture 138" descr="video1">
              <a:extLst>
                <a:ext uri="{FF2B5EF4-FFF2-40B4-BE49-F238E27FC236}">
                  <a16:creationId xmlns:a16="http://schemas.microsoft.com/office/drawing/2014/main" id="{34AB05AF-3A1D-5E4A-AF17-1A795E8C6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 y="3400"/>
              <a:ext cx="889"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4" name="Line 168">
            <a:extLst>
              <a:ext uri="{FF2B5EF4-FFF2-40B4-BE49-F238E27FC236}">
                <a16:creationId xmlns:a16="http://schemas.microsoft.com/office/drawing/2014/main" id="{482428A4-15BB-F740-B74C-16D5589A557B}"/>
              </a:ext>
            </a:extLst>
          </p:cNvPr>
          <p:cNvSpPr>
            <a:spLocks noChangeShapeType="1"/>
          </p:cNvSpPr>
          <p:nvPr/>
        </p:nvSpPr>
        <p:spPr bwMode="auto">
          <a:xfrm>
            <a:off x="1396443" y="1371026"/>
            <a:ext cx="0" cy="2852737"/>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305" name="Group 357">
            <a:extLst>
              <a:ext uri="{FF2B5EF4-FFF2-40B4-BE49-F238E27FC236}">
                <a16:creationId xmlns:a16="http://schemas.microsoft.com/office/drawing/2014/main" id="{581A8529-F504-3846-8B36-89B971CA7477}"/>
              </a:ext>
            </a:extLst>
          </p:cNvPr>
          <p:cNvGrpSpPr>
            <a:grpSpLocks/>
          </p:cNvGrpSpPr>
          <p:nvPr/>
        </p:nvGrpSpPr>
        <p:grpSpPr bwMode="auto">
          <a:xfrm>
            <a:off x="2056843" y="3347465"/>
            <a:ext cx="1662113" cy="1489076"/>
            <a:chOff x="944" y="2184"/>
            <a:chExt cx="1047" cy="938"/>
          </a:xfrm>
        </p:grpSpPr>
        <p:sp>
          <p:nvSpPr>
            <p:cNvPr id="306" name="Freeform 207">
              <a:extLst>
                <a:ext uri="{FF2B5EF4-FFF2-40B4-BE49-F238E27FC236}">
                  <a16:creationId xmlns:a16="http://schemas.microsoft.com/office/drawing/2014/main" id="{FB5DBF6C-CEEB-DA4C-8661-582EC861951C}"/>
                </a:ext>
              </a:extLst>
            </p:cNvPr>
            <p:cNvSpPr>
              <a:spLocks/>
            </p:cNvSpPr>
            <p:nvPr/>
          </p:nvSpPr>
          <p:spPr bwMode="auto">
            <a:xfrm>
              <a:off x="1278" y="2184"/>
              <a:ext cx="660" cy="666"/>
            </a:xfrm>
            <a:custGeom>
              <a:avLst/>
              <a:gdLst>
                <a:gd name="T0" fmla="*/ 0 w 660"/>
                <a:gd name="T1" fmla="*/ 0 h 666"/>
                <a:gd name="T2" fmla="*/ 660 w 660"/>
                <a:gd name="T3" fmla="*/ 666 h 666"/>
              </a:gdLst>
              <a:ahLst/>
              <a:cxnLst>
                <a:cxn ang="0">
                  <a:pos x="T0" y="T1"/>
                </a:cxn>
                <a:cxn ang="0">
                  <a:pos x="T2" y="T3"/>
                </a:cxn>
              </a:cxnLst>
              <a:rect l="0" t="0" r="r" b="b"/>
              <a:pathLst>
                <a:path w="660" h="666">
                  <a:moveTo>
                    <a:pt x="0" y="0"/>
                  </a:moveTo>
                  <a:cubicBezTo>
                    <a:pt x="0" y="0"/>
                    <a:pt x="486" y="168"/>
                    <a:pt x="660" y="666"/>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07" name="Text Box 208">
              <a:extLst>
                <a:ext uri="{FF2B5EF4-FFF2-40B4-BE49-F238E27FC236}">
                  <a16:creationId xmlns:a16="http://schemas.microsoft.com/office/drawing/2014/main" id="{814C88A0-3287-EB46-9C41-FEA42D1AC9FB}"/>
                </a:ext>
              </a:extLst>
            </p:cNvPr>
            <p:cNvSpPr txBox="1">
              <a:spLocks noChangeArrowheads="1"/>
            </p:cNvSpPr>
            <p:nvPr/>
          </p:nvSpPr>
          <p:spPr bwMode="auto">
            <a:xfrm>
              <a:off x="944" y="2366"/>
              <a:ext cx="1047" cy="7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42900" marR="0" lvl="0" indent="-342900" algn="l" defTabSz="914400" rtl="0" eaLnBrk="1" fontAlgn="auto" latinLnBrk="0" hangingPunct="1">
                <a:lnSpc>
                  <a:spcPct val="90000"/>
                </a:lnSpc>
                <a:spcBef>
                  <a:spcPts val="0"/>
                </a:spcBef>
                <a:spcAft>
                  <a:spcPts val="0"/>
                </a:spcAft>
                <a:buClrTx/>
                <a:buSzTx/>
                <a:buFontTx/>
                <a:buAutoNum type="arabicPeriod"/>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video</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recorded (e.g., 30 frames/sec)</a:t>
              </a:r>
            </a:p>
          </p:txBody>
        </p:sp>
      </p:grpSp>
      <p:grpSp>
        <p:nvGrpSpPr>
          <p:cNvPr id="308" name="Group 262">
            <a:extLst>
              <a:ext uri="{FF2B5EF4-FFF2-40B4-BE49-F238E27FC236}">
                <a16:creationId xmlns:a16="http://schemas.microsoft.com/office/drawing/2014/main" id="{CECCA62F-4456-C34B-9177-029B14A96C8F}"/>
              </a:ext>
            </a:extLst>
          </p:cNvPr>
          <p:cNvGrpSpPr>
            <a:grpSpLocks/>
          </p:cNvGrpSpPr>
          <p:nvPr/>
        </p:nvGrpSpPr>
        <p:grpSpPr bwMode="auto">
          <a:xfrm>
            <a:off x="1586943" y="1691701"/>
            <a:ext cx="2552700" cy="2525712"/>
            <a:chOff x="648" y="1147"/>
            <a:chExt cx="1608" cy="1591"/>
          </a:xfrm>
        </p:grpSpPr>
        <p:grpSp>
          <p:nvGrpSpPr>
            <p:cNvPr id="309" name="Group 206">
              <a:extLst>
                <a:ext uri="{FF2B5EF4-FFF2-40B4-BE49-F238E27FC236}">
                  <a16:creationId xmlns:a16="http://schemas.microsoft.com/office/drawing/2014/main" id="{C77333BA-89DD-5D42-B008-4B67B599CF2A}"/>
                </a:ext>
              </a:extLst>
            </p:cNvPr>
            <p:cNvGrpSpPr>
              <a:grpSpLocks/>
            </p:cNvGrpSpPr>
            <p:nvPr/>
          </p:nvGrpSpPr>
          <p:grpSpPr bwMode="auto">
            <a:xfrm>
              <a:off x="648" y="1725"/>
              <a:ext cx="1024" cy="1013"/>
              <a:chOff x="672" y="1071"/>
              <a:chExt cx="1024" cy="1013"/>
            </a:xfrm>
          </p:grpSpPr>
          <p:grpSp>
            <p:nvGrpSpPr>
              <p:cNvPr id="325" name="Group 189">
                <a:extLst>
                  <a:ext uri="{FF2B5EF4-FFF2-40B4-BE49-F238E27FC236}">
                    <a16:creationId xmlns:a16="http://schemas.microsoft.com/office/drawing/2014/main" id="{8A85A2D3-A990-8B41-B23F-258454EAAF2E}"/>
                  </a:ext>
                </a:extLst>
              </p:cNvPr>
              <p:cNvGrpSpPr>
                <a:grpSpLocks/>
              </p:cNvGrpSpPr>
              <p:nvPr/>
            </p:nvGrpSpPr>
            <p:grpSpPr bwMode="auto">
              <a:xfrm>
                <a:off x="672" y="1506"/>
                <a:ext cx="583" cy="578"/>
                <a:chOff x="672" y="1486"/>
                <a:chExt cx="583" cy="578"/>
              </a:xfrm>
            </p:grpSpPr>
            <p:grpSp>
              <p:nvGrpSpPr>
                <p:cNvPr id="336" name="Group 181">
                  <a:extLst>
                    <a:ext uri="{FF2B5EF4-FFF2-40B4-BE49-F238E27FC236}">
                      <a16:creationId xmlns:a16="http://schemas.microsoft.com/office/drawing/2014/main" id="{7BDB39B8-53B4-9640-A017-C997019C6946}"/>
                    </a:ext>
                  </a:extLst>
                </p:cNvPr>
                <p:cNvGrpSpPr>
                  <a:grpSpLocks/>
                </p:cNvGrpSpPr>
                <p:nvPr/>
              </p:nvGrpSpPr>
              <p:grpSpPr bwMode="auto">
                <a:xfrm>
                  <a:off x="672" y="1776"/>
                  <a:ext cx="291" cy="288"/>
                  <a:chOff x="672" y="1776"/>
                  <a:chExt cx="291" cy="288"/>
                </a:xfrm>
              </p:grpSpPr>
              <p:grpSp>
                <p:nvGrpSpPr>
                  <p:cNvPr id="344" name="Group 177">
                    <a:extLst>
                      <a:ext uri="{FF2B5EF4-FFF2-40B4-BE49-F238E27FC236}">
                        <a16:creationId xmlns:a16="http://schemas.microsoft.com/office/drawing/2014/main" id="{8EEE6973-A2DA-CC47-BBFC-6F5DF3C18203}"/>
                      </a:ext>
                    </a:extLst>
                  </p:cNvPr>
                  <p:cNvGrpSpPr>
                    <a:grpSpLocks/>
                  </p:cNvGrpSpPr>
                  <p:nvPr/>
                </p:nvGrpSpPr>
                <p:grpSpPr bwMode="auto">
                  <a:xfrm>
                    <a:off x="672" y="1920"/>
                    <a:ext cx="145" cy="144"/>
                    <a:chOff x="672" y="1920"/>
                    <a:chExt cx="145" cy="144"/>
                  </a:xfrm>
                </p:grpSpPr>
                <p:sp>
                  <p:nvSpPr>
                    <p:cNvPr id="348" name="Line 173">
                      <a:extLst>
                        <a:ext uri="{FF2B5EF4-FFF2-40B4-BE49-F238E27FC236}">
                          <a16:creationId xmlns:a16="http://schemas.microsoft.com/office/drawing/2014/main" id="{EA80EC66-00D7-FA43-A803-FB245F2B604D}"/>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49" name="Line 176">
                      <a:extLst>
                        <a:ext uri="{FF2B5EF4-FFF2-40B4-BE49-F238E27FC236}">
                          <a16:creationId xmlns:a16="http://schemas.microsoft.com/office/drawing/2014/main" id="{F568A800-6A4E-6E4C-A167-13E4AE46AF8B}"/>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45" name="Group 178">
                    <a:extLst>
                      <a:ext uri="{FF2B5EF4-FFF2-40B4-BE49-F238E27FC236}">
                        <a16:creationId xmlns:a16="http://schemas.microsoft.com/office/drawing/2014/main" id="{302EE25B-7A88-5F4B-B370-A03D1B2E52E9}"/>
                      </a:ext>
                    </a:extLst>
                  </p:cNvPr>
                  <p:cNvGrpSpPr>
                    <a:grpSpLocks/>
                  </p:cNvGrpSpPr>
                  <p:nvPr/>
                </p:nvGrpSpPr>
                <p:grpSpPr bwMode="auto">
                  <a:xfrm>
                    <a:off x="818" y="1776"/>
                    <a:ext cx="145" cy="144"/>
                    <a:chOff x="672" y="1920"/>
                    <a:chExt cx="145" cy="144"/>
                  </a:xfrm>
                </p:grpSpPr>
                <p:sp>
                  <p:nvSpPr>
                    <p:cNvPr id="346" name="Line 179">
                      <a:extLst>
                        <a:ext uri="{FF2B5EF4-FFF2-40B4-BE49-F238E27FC236}">
                          <a16:creationId xmlns:a16="http://schemas.microsoft.com/office/drawing/2014/main" id="{40C6F382-C5D0-DC4C-9C98-5B6A9F97A116}"/>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47" name="Line 180">
                      <a:extLst>
                        <a:ext uri="{FF2B5EF4-FFF2-40B4-BE49-F238E27FC236}">
                          <a16:creationId xmlns:a16="http://schemas.microsoft.com/office/drawing/2014/main" id="{8060F88C-6D9A-F042-9854-C307CF9849B6}"/>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37" name="Group 182">
                  <a:extLst>
                    <a:ext uri="{FF2B5EF4-FFF2-40B4-BE49-F238E27FC236}">
                      <a16:creationId xmlns:a16="http://schemas.microsoft.com/office/drawing/2014/main" id="{D0EB01A1-2EA5-0244-A29B-7580513BED09}"/>
                    </a:ext>
                  </a:extLst>
                </p:cNvPr>
                <p:cNvGrpSpPr>
                  <a:grpSpLocks/>
                </p:cNvGrpSpPr>
                <p:nvPr/>
              </p:nvGrpSpPr>
              <p:grpSpPr bwMode="auto">
                <a:xfrm>
                  <a:off x="964" y="1486"/>
                  <a:ext cx="291" cy="288"/>
                  <a:chOff x="672" y="1776"/>
                  <a:chExt cx="291" cy="288"/>
                </a:xfrm>
              </p:grpSpPr>
              <p:grpSp>
                <p:nvGrpSpPr>
                  <p:cNvPr id="338" name="Group 183">
                    <a:extLst>
                      <a:ext uri="{FF2B5EF4-FFF2-40B4-BE49-F238E27FC236}">
                        <a16:creationId xmlns:a16="http://schemas.microsoft.com/office/drawing/2014/main" id="{DBF9543B-F39B-274E-978C-E4A708F0B5DE}"/>
                      </a:ext>
                    </a:extLst>
                  </p:cNvPr>
                  <p:cNvGrpSpPr>
                    <a:grpSpLocks/>
                  </p:cNvGrpSpPr>
                  <p:nvPr/>
                </p:nvGrpSpPr>
                <p:grpSpPr bwMode="auto">
                  <a:xfrm>
                    <a:off x="672" y="1920"/>
                    <a:ext cx="145" cy="144"/>
                    <a:chOff x="672" y="1920"/>
                    <a:chExt cx="145" cy="144"/>
                  </a:xfrm>
                </p:grpSpPr>
                <p:sp>
                  <p:nvSpPr>
                    <p:cNvPr id="342" name="Line 184">
                      <a:extLst>
                        <a:ext uri="{FF2B5EF4-FFF2-40B4-BE49-F238E27FC236}">
                          <a16:creationId xmlns:a16="http://schemas.microsoft.com/office/drawing/2014/main" id="{F7E287B9-5EBA-D74E-B700-9B84F2EC573B}"/>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43" name="Line 185">
                      <a:extLst>
                        <a:ext uri="{FF2B5EF4-FFF2-40B4-BE49-F238E27FC236}">
                          <a16:creationId xmlns:a16="http://schemas.microsoft.com/office/drawing/2014/main" id="{C9CC3AA3-BDCE-0744-85DB-208F60B23ACD}"/>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39" name="Group 186">
                    <a:extLst>
                      <a:ext uri="{FF2B5EF4-FFF2-40B4-BE49-F238E27FC236}">
                        <a16:creationId xmlns:a16="http://schemas.microsoft.com/office/drawing/2014/main" id="{8734C907-441E-C244-A935-5A9EB6ADD3D2}"/>
                      </a:ext>
                    </a:extLst>
                  </p:cNvPr>
                  <p:cNvGrpSpPr>
                    <a:grpSpLocks/>
                  </p:cNvGrpSpPr>
                  <p:nvPr/>
                </p:nvGrpSpPr>
                <p:grpSpPr bwMode="auto">
                  <a:xfrm>
                    <a:off x="818" y="1776"/>
                    <a:ext cx="145" cy="144"/>
                    <a:chOff x="672" y="1920"/>
                    <a:chExt cx="145" cy="144"/>
                  </a:xfrm>
                </p:grpSpPr>
                <p:sp>
                  <p:nvSpPr>
                    <p:cNvPr id="340" name="Line 187">
                      <a:extLst>
                        <a:ext uri="{FF2B5EF4-FFF2-40B4-BE49-F238E27FC236}">
                          <a16:creationId xmlns:a16="http://schemas.microsoft.com/office/drawing/2014/main" id="{AC34B541-4E74-6E49-BE49-136888103733}"/>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41" name="Line 188">
                      <a:extLst>
                        <a:ext uri="{FF2B5EF4-FFF2-40B4-BE49-F238E27FC236}">
                          <a16:creationId xmlns:a16="http://schemas.microsoft.com/office/drawing/2014/main" id="{C37337D0-1B0B-F845-B482-8E0EF9CEDCDF}"/>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grpSp>
            <p:nvGrpSpPr>
              <p:cNvPr id="326" name="Group 191">
                <a:extLst>
                  <a:ext uri="{FF2B5EF4-FFF2-40B4-BE49-F238E27FC236}">
                    <a16:creationId xmlns:a16="http://schemas.microsoft.com/office/drawing/2014/main" id="{7BAA7828-347D-144C-A484-CBD99CA1A112}"/>
                  </a:ext>
                </a:extLst>
              </p:cNvPr>
              <p:cNvGrpSpPr>
                <a:grpSpLocks/>
              </p:cNvGrpSpPr>
              <p:nvPr/>
            </p:nvGrpSpPr>
            <p:grpSpPr bwMode="auto">
              <a:xfrm>
                <a:off x="1259" y="1217"/>
                <a:ext cx="291" cy="288"/>
                <a:chOff x="672" y="1776"/>
                <a:chExt cx="291" cy="288"/>
              </a:xfrm>
            </p:grpSpPr>
            <p:grpSp>
              <p:nvGrpSpPr>
                <p:cNvPr id="330" name="Group 192">
                  <a:extLst>
                    <a:ext uri="{FF2B5EF4-FFF2-40B4-BE49-F238E27FC236}">
                      <a16:creationId xmlns:a16="http://schemas.microsoft.com/office/drawing/2014/main" id="{080D745B-F776-FE43-B32E-EC1B13E0B739}"/>
                    </a:ext>
                  </a:extLst>
                </p:cNvPr>
                <p:cNvGrpSpPr>
                  <a:grpSpLocks/>
                </p:cNvGrpSpPr>
                <p:nvPr/>
              </p:nvGrpSpPr>
              <p:grpSpPr bwMode="auto">
                <a:xfrm>
                  <a:off x="672" y="1920"/>
                  <a:ext cx="145" cy="144"/>
                  <a:chOff x="672" y="1920"/>
                  <a:chExt cx="145" cy="144"/>
                </a:xfrm>
              </p:grpSpPr>
              <p:sp>
                <p:nvSpPr>
                  <p:cNvPr id="334" name="Line 193">
                    <a:extLst>
                      <a:ext uri="{FF2B5EF4-FFF2-40B4-BE49-F238E27FC236}">
                        <a16:creationId xmlns:a16="http://schemas.microsoft.com/office/drawing/2014/main" id="{F073E972-0C07-B94E-84EB-F8A969E54511}"/>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35" name="Line 194">
                    <a:extLst>
                      <a:ext uri="{FF2B5EF4-FFF2-40B4-BE49-F238E27FC236}">
                        <a16:creationId xmlns:a16="http://schemas.microsoft.com/office/drawing/2014/main" id="{BF80B266-F6B9-2A4A-AD3E-D1EF434B78DF}"/>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31" name="Group 195">
                  <a:extLst>
                    <a:ext uri="{FF2B5EF4-FFF2-40B4-BE49-F238E27FC236}">
                      <a16:creationId xmlns:a16="http://schemas.microsoft.com/office/drawing/2014/main" id="{BEFF0755-D770-E64E-BB14-71631F6530A2}"/>
                    </a:ext>
                  </a:extLst>
                </p:cNvPr>
                <p:cNvGrpSpPr>
                  <a:grpSpLocks/>
                </p:cNvGrpSpPr>
                <p:nvPr/>
              </p:nvGrpSpPr>
              <p:grpSpPr bwMode="auto">
                <a:xfrm>
                  <a:off x="818" y="1776"/>
                  <a:ext cx="145" cy="144"/>
                  <a:chOff x="672" y="1920"/>
                  <a:chExt cx="145" cy="144"/>
                </a:xfrm>
              </p:grpSpPr>
              <p:sp>
                <p:nvSpPr>
                  <p:cNvPr id="332" name="Line 196">
                    <a:extLst>
                      <a:ext uri="{FF2B5EF4-FFF2-40B4-BE49-F238E27FC236}">
                        <a16:creationId xmlns:a16="http://schemas.microsoft.com/office/drawing/2014/main" id="{9970CA13-0D4D-6C45-B64C-ECA2953D292E}"/>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33" name="Line 197">
                    <a:extLst>
                      <a:ext uri="{FF2B5EF4-FFF2-40B4-BE49-F238E27FC236}">
                        <a16:creationId xmlns:a16="http://schemas.microsoft.com/office/drawing/2014/main" id="{544A36AB-3BBC-2940-8CEB-E11FCED7C09A}"/>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27" name="Group 199">
                <a:extLst>
                  <a:ext uri="{FF2B5EF4-FFF2-40B4-BE49-F238E27FC236}">
                    <a16:creationId xmlns:a16="http://schemas.microsoft.com/office/drawing/2014/main" id="{55C303CA-BC99-6643-8004-D37635DAFB18}"/>
                  </a:ext>
                </a:extLst>
              </p:cNvPr>
              <p:cNvGrpSpPr>
                <a:grpSpLocks/>
              </p:cNvGrpSpPr>
              <p:nvPr/>
            </p:nvGrpSpPr>
            <p:grpSpPr bwMode="auto">
              <a:xfrm>
                <a:off x="1551" y="1071"/>
                <a:ext cx="145" cy="144"/>
                <a:chOff x="672" y="1920"/>
                <a:chExt cx="145" cy="144"/>
              </a:xfrm>
            </p:grpSpPr>
            <p:sp>
              <p:nvSpPr>
                <p:cNvPr id="328" name="Line 200">
                  <a:extLst>
                    <a:ext uri="{FF2B5EF4-FFF2-40B4-BE49-F238E27FC236}">
                      <a16:creationId xmlns:a16="http://schemas.microsoft.com/office/drawing/2014/main" id="{D7E3913D-9FDC-F340-A052-D88746D12478}"/>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29" name="Line 201">
                  <a:extLst>
                    <a:ext uri="{FF2B5EF4-FFF2-40B4-BE49-F238E27FC236}">
                      <a16:creationId xmlns:a16="http://schemas.microsoft.com/office/drawing/2014/main" id="{142EF7B4-50D8-2943-AD1B-C33500981282}"/>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10" name="Group 237">
              <a:extLst>
                <a:ext uri="{FF2B5EF4-FFF2-40B4-BE49-F238E27FC236}">
                  <a16:creationId xmlns:a16="http://schemas.microsoft.com/office/drawing/2014/main" id="{9B34BEB4-4FF9-8B40-B66D-4EDCA35D74FF}"/>
                </a:ext>
              </a:extLst>
            </p:cNvPr>
            <p:cNvGrpSpPr>
              <a:grpSpLocks/>
            </p:cNvGrpSpPr>
            <p:nvPr/>
          </p:nvGrpSpPr>
          <p:grpSpPr bwMode="auto">
            <a:xfrm>
              <a:off x="1673" y="1147"/>
              <a:ext cx="583" cy="578"/>
              <a:chOff x="672" y="1486"/>
              <a:chExt cx="583" cy="578"/>
            </a:xfrm>
          </p:grpSpPr>
          <p:grpSp>
            <p:nvGrpSpPr>
              <p:cNvPr id="311" name="Group 238">
                <a:extLst>
                  <a:ext uri="{FF2B5EF4-FFF2-40B4-BE49-F238E27FC236}">
                    <a16:creationId xmlns:a16="http://schemas.microsoft.com/office/drawing/2014/main" id="{0D1959A2-DB88-6F4B-8C5B-3061C8A94FEE}"/>
                  </a:ext>
                </a:extLst>
              </p:cNvPr>
              <p:cNvGrpSpPr>
                <a:grpSpLocks/>
              </p:cNvGrpSpPr>
              <p:nvPr/>
            </p:nvGrpSpPr>
            <p:grpSpPr bwMode="auto">
              <a:xfrm>
                <a:off x="672" y="1776"/>
                <a:ext cx="291" cy="288"/>
                <a:chOff x="672" y="1776"/>
                <a:chExt cx="291" cy="288"/>
              </a:xfrm>
            </p:grpSpPr>
            <p:grpSp>
              <p:nvGrpSpPr>
                <p:cNvPr id="319" name="Group 239">
                  <a:extLst>
                    <a:ext uri="{FF2B5EF4-FFF2-40B4-BE49-F238E27FC236}">
                      <a16:creationId xmlns:a16="http://schemas.microsoft.com/office/drawing/2014/main" id="{3C6F65E0-86EC-1641-A410-19EF0049575E}"/>
                    </a:ext>
                  </a:extLst>
                </p:cNvPr>
                <p:cNvGrpSpPr>
                  <a:grpSpLocks/>
                </p:cNvGrpSpPr>
                <p:nvPr/>
              </p:nvGrpSpPr>
              <p:grpSpPr bwMode="auto">
                <a:xfrm>
                  <a:off x="672" y="1920"/>
                  <a:ext cx="145" cy="144"/>
                  <a:chOff x="672" y="1920"/>
                  <a:chExt cx="145" cy="144"/>
                </a:xfrm>
              </p:grpSpPr>
              <p:sp>
                <p:nvSpPr>
                  <p:cNvPr id="323" name="Line 240">
                    <a:extLst>
                      <a:ext uri="{FF2B5EF4-FFF2-40B4-BE49-F238E27FC236}">
                        <a16:creationId xmlns:a16="http://schemas.microsoft.com/office/drawing/2014/main" id="{A4A03A53-563D-2E4E-B447-0601F752DEEF}"/>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24" name="Line 241">
                    <a:extLst>
                      <a:ext uri="{FF2B5EF4-FFF2-40B4-BE49-F238E27FC236}">
                        <a16:creationId xmlns:a16="http://schemas.microsoft.com/office/drawing/2014/main" id="{4272D3B1-5096-A24D-9784-DFE7C5ED0001}"/>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20" name="Group 242">
                  <a:extLst>
                    <a:ext uri="{FF2B5EF4-FFF2-40B4-BE49-F238E27FC236}">
                      <a16:creationId xmlns:a16="http://schemas.microsoft.com/office/drawing/2014/main" id="{B2D22486-FFD1-1042-8AF1-5A878A82D102}"/>
                    </a:ext>
                  </a:extLst>
                </p:cNvPr>
                <p:cNvGrpSpPr>
                  <a:grpSpLocks/>
                </p:cNvGrpSpPr>
                <p:nvPr/>
              </p:nvGrpSpPr>
              <p:grpSpPr bwMode="auto">
                <a:xfrm>
                  <a:off x="818" y="1776"/>
                  <a:ext cx="145" cy="144"/>
                  <a:chOff x="672" y="1920"/>
                  <a:chExt cx="145" cy="144"/>
                </a:xfrm>
              </p:grpSpPr>
              <p:sp>
                <p:nvSpPr>
                  <p:cNvPr id="321" name="Line 243">
                    <a:extLst>
                      <a:ext uri="{FF2B5EF4-FFF2-40B4-BE49-F238E27FC236}">
                        <a16:creationId xmlns:a16="http://schemas.microsoft.com/office/drawing/2014/main" id="{597BFF9E-F6C6-C84E-8FFA-8CFC0406DBC0}"/>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22" name="Line 244">
                    <a:extLst>
                      <a:ext uri="{FF2B5EF4-FFF2-40B4-BE49-F238E27FC236}">
                        <a16:creationId xmlns:a16="http://schemas.microsoft.com/office/drawing/2014/main" id="{964E8744-6FF4-724B-A203-2418454DE579}"/>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12" name="Group 245">
                <a:extLst>
                  <a:ext uri="{FF2B5EF4-FFF2-40B4-BE49-F238E27FC236}">
                    <a16:creationId xmlns:a16="http://schemas.microsoft.com/office/drawing/2014/main" id="{47D01BA6-9852-834A-B5F1-D93F8DCE2CD3}"/>
                  </a:ext>
                </a:extLst>
              </p:cNvPr>
              <p:cNvGrpSpPr>
                <a:grpSpLocks/>
              </p:cNvGrpSpPr>
              <p:nvPr/>
            </p:nvGrpSpPr>
            <p:grpSpPr bwMode="auto">
              <a:xfrm>
                <a:off x="964" y="1486"/>
                <a:ext cx="291" cy="288"/>
                <a:chOff x="672" y="1776"/>
                <a:chExt cx="291" cy="288"/>
              </a:xfrm>
            </p:grpSpPr>
            <p:grpSp>
              <p:nvGrpSpPr>
                <p:cNvPr id="313" name="Group 246">
                  <a:extLst>
                    <a:ext uri="{FF2B5EF4-FFF2-40B4-BE49-F238E27FC236}">
                      <a16:creationId xmlns:a16="http://schemas.microsoft.com/office/drawing/2014/main" id="{A27FE7C3-AFCC-BD42-B31C-4050EDEC47B6}"/>
                    </a:ext>
                  </a:extLst>
                </p:cNvPr>
                <p:cNvGrpSpPr>
                  <a:grpSpLocks/>
                </p:cNvGrpSpPr>
                <p:nvPr/>
              </p:nvGrpSpPr>
              <p:grpSpPr bwMode="auto">
                <a:xfrm>
                  <a:off x="672" y="1920"/>
                  <a:ext cx="145" cy="144"/>
                  <a:chOff x="672" y="1920"/>
                  <a:chExt cx="145" cy="144"/>
                </a:xfrm>
              </p:grpSpPr>
              <p:sp>
                <p:nvSpPr>
                  <p:cNvPr id="317" name="Line 247">
                    <a:extLst>
                      <a:ext uri="{FF2B5EF4-FFF2-40B4-BE49-F238E27FC236}">
                        <a16:creationId xmlns:a16="http://schemas.microsoft.com/office/drawing/2014/main" id="{C9007E8A-3559-C441-BD8C-B8D23A4202A3}"/>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18" name="Line 248">
                    <a:extLst>
                      <a:ext uri="{FF2B5EF4-FFF2-40B4-BE49-F238E27FC236}">
                        <a16:creationId xmlns:a16="http://schemas.microsoft.com/office/drawing/2014/main" id="{79923FA7-D368-3A45-9EB3-81814AFFCB33}"/>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14" name="Group 249">
                  <a:extLst>
                    <a:ext uri="{FF2B5EF4-FFF2-40B4-BE49-F238E27FC236}">
                      <a16:creationId xmlns:a16="http://schemas.microsoft.com/office/drawing/2014/main" id="{59663083-2325-5045-AACD-16293E50CA91}"/>
                    </a:ext>
                  </a:extLst>
                </p:cNvPr>
                <p:cNvGrpSpPr>
                  <a:grpSpLocks/>
                </p:cNvGrpSpPr>
                <p:nvPr/>
              </p:nvGrpSpPr>
              <p:grpSpPr bwMode="auto">
                <a:xfrm>
                  <a:off x="818" y="1776"/>
                  <a:ext cx="145" cy="144"/>
                  <a:chOff x="672" y="1920"/>
                  <a:chExt cx="145" cy="144"/>
                </a:xfrm>
              </p:grpSpPr>
              <p:sp>
                <p:nvSpPr>
                  <p:cNvPr id="315" name="Line 250">
                    <a:extLst>
                      <a:ext uri="{FF2B5EF4-FFF2-40B4-BE49-F238E27FC236}">
                        <a16:creationId xmlns:a16="http://schemas.microsoft.com/office/drawing/2014/main" id="{3DA93C20-E9D3-5F48-8A08-30C0C6E0D0F1}"/>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16" name="Line 251">
                    <a:extLst>
                      <a:ext uri="{FF2B5EF4-FFF2-40B4-BE49-F238E27FC236}">
                        <a16:creationId xmlns:a16="http://schemas.microsoft.com/office/drawing/2014/main" id="{E7B69FBE-F697-5843-A2CF-1BC0FB43C512}"/>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grpSp>
      <p:grpSp>
        <p:nvGrpSpPr>
          <p:cNvPr id="350" name="Group 358">
            <a:extLst>
              <a:ext uri="{FF2B5EF4-FFF2-40B4-BE49-F238E27FC236}">
                <a16:creationId xmlns:a16="http://schemas.microsoft.com/office/drawing/2014/main" id="{B1A75650-3CD8-7F42-A19F-FB22F9C5426D}"/>
              </a:ext>
            </a:extLst>
          </p:cNvPr>
          <p:cNvGrpSpPr>
            <a:grpSpLocks/>
          </p:cNvGrpSpPr>
          <p:nvPr/>
        </p:nvGrpSpPr>
        <p:grpSpPr bwMode="auto">
          <a:xfrm>
            <a:off x="3723718" y="3122038"/>
            <a:ext cx="1373188" cy="1296988"/>
            <a:chOff x="1994" y="2042"/>
            <a:chExt cx="865" cy="817"/>
          </a:xfrm>
        </p:grpSpPr>
        <p:sp>
          <p:nvSpPr>
            <p:cNvPr id="351" name="Freeform 209">
              <a:extLst>
                <a:ext uri="{FF2B5EF4-FFF2-40B4-BE49-F238E27FC236}">
                  <a16:creationId xmlns:a16="http://schemas.microsoft.com/office/drawing/2014/main" id="{726DD585-FDAA-D146-A36E-E461C4F3AF00}"/>
                </a:ext>
              </a:extLst>
            </p:cNvPr>
            <p:cNvSpPr>
              <a:spLocks/>
            </p:cNvSpPr>
            <p:nvPr/>
          </p:nvSpPr>
          <p:spPr bwMode="auto">
            <a:xfrm rot="-5400000">
              <a:off x="2196" y="2196"/>
              <a:ext cx="660" cy="666"/>
            </a:xfrm>
            <a:custGeom>
              <a:avLst/>
              <a:gdLst>
                <a:gd name="T0" fmla="*/ 0 w 660"/>
                <a:gd name="T1" fmla="*/ 0 h 666"/>
                <a:gd name="T2" fmla="*/ 660 w 660"/>
                <a:gd name="T3" fmla="*/ 666 h 666"/>
              </a:gdLst>
              <a:ahLst/>
              <a:cxnLst>
                <a:cxn ang="0">
                  <a:pos x="T0" y="T1"/>
                </a:cxn>
                <a:cxn ang="0">
                  <a:pos x="T2" y="T3"/>
                </a:cxn>
              </a:cxnLst>
              <a:rect l="0" t="0" r="r" b="b"/>
              <a:pathLst>
                <a:path w="660" h="666">
                  <a:moveTo>
                    <a:pt x="0" y="0"/>
                  </a:moveTo>
                  <a:cubicBezTo>
                    <a:pt x="0" y="0"/>
                    <a:pt x="486" y="168"/>
                    <a:pt x="660" y="666"/>
                  </a:cubicBezTo>
                </a:path>
              </a:pathLst>
            </a:custGeom>
            <a:noFill/>
            <a:ln w="19050" cap="flat" cmpd="sng">
              <a:solidFill>
                <a:srgbClr val="CC0000"/>
              </a:solidFill>
              <a:prstDash val="solid"/>
              <a:round/>
              <a:headEnd type="none" w="med" len="me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52" name="Text Box 305">
              <a:extLst>
                <a:ext uri="{FF2B5EF4-FFF2-40B4-BE49-F238E27FC236}">
                  <a16:creationId xmlns:a16="http://schemas.microsoft.com/office/drawing/2014/main" id="{0ADC53BD-DC1E-0447-B68F-69D1E40B8EBB}"/>
                </a:ext>
              </a:extLst>
            </p:cNvPr>
            <p:cNvSpPr txBox="1">
              <a:spLocks noChangeArrowheads="1"/>
            </p:cNvSpPr>
            <p:nvPr/>
          </p:nvSpPr>
          <p:spPr bwMode="auto">
            <a:xfrm>
              <a:off x="1994" y="2042"/>
              <a:ext cx="638" cy="446"/>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C0000"/>
                  </a:solidFill>
                  <a:effectLst/>
                  <a:uLnTx/>
                  <a:uFillTx/>
                  <a:latin typeface="Calibri" panose="020F0502020204030204"/>
                  <a:ea typeface="+mn-ea"/>
                  <a:cs typeface="Arial"/>
                </a:rPr>
                <a:t>2. </a:t>
              </a:r>
              <a:r>
                <a:rPr kumimoji="0" lang="en-US" sz="2000" b="0" i="0" u="none" strike="noStrike" kern="1200" cap="none" spc="0" normalizeH="0" baseline="0" noProof="0">
                  <a:ln>
                    <a:noFill/>
                  </a:ln>
                  <a:solidFill>
                    <a:srgbClr val="CC0000"/>
                  </a:solidFill>
                  <a:effectLst/>
                  <a:uLnTx/>
                  <a:uFillTx/>
                  <a:latin typeface="Calibri" panose="020F0502020204030204"/>
                  <a:ea typeface="+mn-ea"/>
                  <a:cs typeface="Arial"/>
                </a:rPr>
                <a:t>video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C0000"/>
                  </a:solidFill>
                  <a:effectLst/>
                  <a:uLnTx/>
                  <a:uFillTx/>
                  <a:latin typeface="Calibri" panose="020F0502020204030204"/>
                  <a:ea typeface="+mn-ea"/>
                  <a:cs typeface="Arial"/>
                </a:rPr>
                <a:t>sent</a:t>
              </a:r>
            </a:p>
          </p:txBody>
        </p:sp>
      </p:grpSp>
      <p:sp>
        <p:nvSpPr>
          <p:cNvPr id="353" name="Text Box 354">
            <a:extLst>
              <a:ext uri="{FF2B5EF4-FFF2-40B4-BE49-F238E27FC236}">
                <a16:creationId xmlns:a16="http://schemas.microsoft.com/office/drawing/2014/main" id="{42A079BA-138E-2D44-8617-F62E7B879731}"/>
              </a:ext>
            </a:extLst>
          </p:cNvPr>
          <p:cNvSpPr txBox="1">
            <a:spLocks noChangeArrowheads="1"/>
          </p:cNvSpPr>
          <p:nvPr/>
        </p:nvSpPr>
        <p:spPr bwMode="auto">
          <a:xfrm rot="-5433387">
            <a:off x="145493" y="2518789"/>
            <a:ext cx="1957387" cy="36671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Cumulative data</a:t>
            </a:r>
          </a:p>
        </p:txBody>
      </p:sp>
      <p:grpSp>
        <p:nvGrpSpPr>
          <p:cNvPr id="354" name="Group 365">
            <a:extLst>
              <a:ext uri="{FF2B5EF4-FFF2-40B4-BE49-F238E27FC236}">
                <a16:creationId xmlns:a16="http://schemas.microsoft.com/office/drawing/2014/main" id="{9B87CE31-DB37-9A44-A229-BC284C3E993B}"/>
              </a:ext>
            </a:extLst>
          </p:cNvPr>
          <p:cNvGrpSpPr>
            <a:grpSpLocks/>
          </p:cNvGrpSpPr>
          <p:nvPr/>
        </p:nvGrpSpPr>
        <p:grpSpPr bwMode="auto">
          <a:xfrm>
            <a:off x="5009593" y="1507551"/>
            <a:ext cx="5768976" cy="4732339"/>
            <a:chOff x="2804" y="903"/>
            <a:chExt cx="3634" cy="2981"/>
          </a:xfrm>
        </p:grpSpPr>
        <p:sp>
          <p:nvSpPr>
            <p:cNvPr id="355" name="Line 360">
              <a:extLst>
                <a:ext uri="{FF2B5EF4-FFF2-40B4-BE49-F238E27FC236}">
                  <a16:creationId xmlns:a16="http://schemas.microsoft.com/office/drawing/2014/main" id="{F2FACE5B-2598-2B4B-A1C2-C2BAFF668547}"/>
                </a:ext>
              </a:extLst>
            </p:cNvPr>
            <p:cNvSpPr>
              <a:spLocks noChangeShapeType="1"/>
            </p:cNvSpPr>
            <p:nvPr/>
          </p:nvSpPr>
          <p:spPr bwMode="auto">
            <a:xfrm>
              <a:off x="3852" y="903"/>
              <a:ext cx="0" cy="2291"/>
            </a:xfrm>
            <a:prstGeom prst="line">
              <a:avLst/>
            </a:prstGeom>
            <a:noFill/>
            <a:ln w="190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56" name="Text Box 361">
              <a:extLst>
                <a:ext uri="{FF2B5EF4-FFF2-40B4-BE49-F238E27FC236}">
                  <a16:creationId xmlns:a16="http://schemas.microsoft.com/office/drawing/2014/main" id="{D1AB6A8D-7F02-5641-A31E-07D5852A462C}"/>
                </a:ext>
              </a:extLst>
            </p:cNvPr>
            <p:cNvSpPr txBox="1">
              <a:spLocks noChangeArrowheads="1"/>
            </p:cNvSpPr>
            <p:nvPr/>
          </p:nvSpPr>
          <p:spPr bwMode="auto">
            <a:xfrm>
              <a:off x="2804" y="3198"/>
              <a:ext cx="3634" cy="686"/>
            </a:xfrm>
            <a:prstGeom prst="rect">
              <a:avLst/>
            </a:prstGeom>
            <a:noFill/>
            <a:ln w="19050">
              <a:solidFill>
                <a:schemeClr val="tx1"/>
              </a:solidFill>
              <a:prstDash val="sysDot"/>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C0000"/>
                  </a:solidFill>
                  <a:effectLst/>
                  <a:uLnTx/>
                  <a:uFillTx/>
                  <a:latin typeface="Calibri" panose="020F0502020204030204"/>
                  <a:ea typeface="+mn-ea"/>
                  <a:cs typeface="Arial"/>
                </a:rPr>
                <a:t>streaming</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rPr>
                <a:t>: at this time, client  playing out early part of video, while server still sending later part of video</a:t>
              </a:r>
            </a:p>
          </p:txBody>
        </p:sp>
      </p:grpSp>
      <p:sp>
        <p:nvSpPr>
          <p:cNvPr id="360" name="Text Box 366">
            <a:extLst>
              <a:ext uri="{FF2B5EF4-FFF2-40B4-BE49-F238E27FC236}">
                <a16:creationId xmlns:a16="http://schemas.microsoft.com/office/drawing/2014/main" id="{58466624-90AF-9D42-9091-9FAEB77AA665}"/>
              </a:ext>
            </a:extLst>
          </p:cNvPr>
          <p:cNvSpPr txBox="1">
            <a:spLocks noChangeArrowheads="1"/>
          </p:cNvSpPr>
          <p:nvPr/>
        </p:nvSpPr>
        <p:spPr bwMode="auto">
          <a:xfrm>
            <a:off x="8657668" y="4236463"/>
            <a:ext cx="620713" cy="3698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Arial"/>
              </a:rPr>
              <a:t>time</a:t>
            </a:r>
          </a:p>
        </p:txBody>
      </p:sp>
      <p:grpSp>
        <p:nvGrpSpPr>
          <p:cNvPr id="362" name="Group 263">
            <a:extLst>
              <a:ext uri="{FF2B5EF4-FFF2-40B4-BE49-F238E27FC236}">
                <a16:creationId xmlns:a16="http://schemas.microsoft.com/office/drawing/2014/main" id="{EA56C58B-56AC-834F-849E-EA54C767221C}"/>
              </a:ext>
            </a:extLst>
          </p:cNvPr>
          <p:cNvGrpSpPr>
            <a:grpSpLocks/>
          </p:cNvGrpSpPr>
          <p:nvPr/>
        </p:nvGrpSpPr>
        <p:grpSpPr bwMode="auto">
          <a:xfrm>
            <a:off x="4478338" y="1693820"/>
            <a:ext cx="2552700" cy="2525713"/>
            <a:chOff x="648" y="1147"/>
            <a:chExt cx="1608" cy="1591"/>
          </a:xfrm>
        </p:grpSpPr>
        <p:grpSp>
          <p:nvGrpSpPr>
            <p:cNvPr id="411" name="Group 264">
              <a:extLst>
                <a:ext uri="{FF2B5EF4-FFF2-40B4-BE49-F238E27FC236}">
                  <a16:creationId xmlns:a16="http://schemas.microsoft.com/office/drawing/2014/main" id="{A10C73EE-575B-0448-A214-6B59FB271FD7}"/>
                </a:ext>
              </a:extLst>
            </p:cNvPr>
            <p:cNvGrpSpPr>
              <a:grpSpLocks/>
            </p:cNvGrpSpPr>
            <p:nvPr/>
          </p:nvGrpSpPr>
          <p:grpSpPr bwMode="auto">
            <a:xfrm>
              <a:off x="648" y="1725"/>
              <a:ext cx="1024" cy="1013"/>
              <a:chOff x="672" y="1071"/>
              <a:chExt cx="1024" cy="1013"/>
            </a:xfrm>
          </p:grpSpPr>
          <p:grpSp>
            <p:nvGrpSpPr>
              <p:cNvPr id="427" name="Group 265">
                <a:extLst>
                  <a:ext uri="{FF2B5EF4-FFF2-40B4-BE49-F238E27FC236}">
                    <a16:creationId xmlns:a16="http://schemas.microsoft.com/office/drawing/2014/main" id="{F163D769-B2B9-5944-B2D0-4C48E895A9D5}"/>
                  </a:ext>
                </a:extLst>
              </p:cNvPr>
              <p:cNvGrpSpPr>
                <a:grpSpLocks/>
              </p:cNvGrpSpPr>
              <p:nvPr/>
            </p:nvGrpSpPr>
            <p:grpSpPr bwMode="auto">
              <a:xfrm>
                <a:off x="672" y="1506"/>
                <a:ext cx="583" cy="578"/>
                <a:chOff x="672" y="1486"/>
                <a:chExt cx="583" cy="578"/>
              </a:xfrm>
            </p:grpSpPr>
            <p:grpSp>
              <p:nvGrpSpPr>
                <p:cNvPr id="438" name="Group 266">
                  <a:extLst>
                    <a:ext uri="{FF2B5EF4-FFF2-40B4-BE49-F238E27FC236}">
                      <a16:creationId xmlns:a16="http://schemas.microsoft.com/office/drawing/2014/main" id="{47CE18EE-DF25-8F4A-9956-7FA1F500B11C}"/>
                    </a:ext>
                  </a:extLst>
                </p:cNvPr>
                <p:cNvGrpSpPr>
                  <a:grpSpLocks/>
                </p:cNvGrpSpPr>
                <p:nvPr/>
              </p:nvGrpSpPr>
              <p:grpSpPr bwMode="auto">
                <a:xfrm>
                  <a:off x="672" y="1776"/>
                  <a:ext cx="291" cy="288"/>
                  <a:chOff x="672" y="1776"/>
                  <a:chExt cx="291" cy="288"/>
                </a:xfrm>
              </p:grpSpPr>
              <p:grpSp>
                <p:nvGrpSpPr>
                  <p:cNvPr id="446" name="Group 267">
                    <a:extLst>
                      <a:ext uri="{FF2B5EF4-FFF2-40B4-BE49-F238E27FC236}">
                        <a16:creationId xmlns:a16="http://schemas.microsoft.com/office/drawing/2014/main" id="{3BB4504D-1A2B-9343-8787-5B23B1213677}"/>
                      </a:ext>
                    </a:extLst>
                  </p:cNvPr>
                  <p:cNvGrpSpPr>
                    <a:grpSpLocks/>
                  </p:cNvGrpSpPr>
                  <p:nvPr/>
                </p:nvGrpSpPr>
                <p:grpSpPr bwMode="auto">
                  <a:xfrm>
                    <a:off x="672" y="1920"/>
                    <a:ext cx="145" cy="144"/>
                    <a:chOff x="672" y="1920"/>
                    <a:chExt cx="145" cy="144"/>
                  </a:xfrm>
                </p:grpSpPr>
                <p:sp>
                  <p:nvSpPr>
                    <p:cNvPr id="450" name="Line 268">
                      <a:extLst>
                        <a:ext uri="{FF2B5EF4-FFF2-40B4-BE49-F238E27FC236}">
                          <a16:creationId xmlns:a16="http://schemas.microsoft.com/office/drawing/2014/main" id="{47C9C95F-7187-0B4A-8496-E31A38F679B9}"/>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51" name="Line 269">
                      <a:extLst>
                        <a:ext uri="{FF2B5EF4-FFF2-40B4-BE49-F238E27FC236}">
                          <a16:creationId xmlns:a16="http://schemas.microsoft.com/office/drawing/2014/main" id="{33A91F87-4A1F-2D40-8D8C-B09DE015907F}"/>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47" name="Group 270">
                    <a:extLst>
                      <a:ext uri="{FF2B5EF4-FFF2-40B4-BE49-F238E27FC236}">
                        <a16:creationId xmlns:a16="http://schemas.microsoft.com/office/drawing/2014/main" id="{500194A4-54C5-0641-B353-57816A036364}"/>
                      </a:ext>
                    </a:extLst>
                  </p:cNvPr>
                  <p:cNvGrpSpPr>
                    <a:grpSpLocks/>
                  </p:cNvGrpSpPr>
                  <p:nvPr/>
                </p:nvGrpSpPr>
                <p:grpSpPr bwMode="auto">
                  <a:xfrm>
                    <a:off x="818" y="1776"/>
                    <a:ext cx="145" cy="144"/>
                    <a:chOff x="672" y="1920"/>
                    <a:chExt cx="145" cy="144"/>
                  </a:xfrm>
                </p:grpSpPr>
                <p:sp>
                  <p:nvSpPr>
                    <p:cNvPr id="448" name="Line 271">
                      <a:extLst>
                        <a:ext uri="{FF2B5EF4-FFF2-40B4-BE49-F238E27FC236}">
                          <a16:creationId xmlns:a16="http://schemas.microsoft.com/office/drawing/2014/main" id="{1FDA36DA-2649-534C-B0C6-3320116F465D}"/>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49" name="Line 272">
                      <a:extLst>
                        <a:ext uri="{FF2B5EF4-FFF2-40B4-BE49-F238E27FC236}">
                          <a16:creationId xmlns:a16="http://schemas.microsoft.com/office/drawing/2014/main" id="{ED38F4B9-ADDD-1740-ACAD-6B7D2291F3DC}"/>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439" name="Group 273">
                  <a:extLst>
                    <a:ext uri="{FF2B5EF4-FFF2-40B4-BE49-F238E27FC236}">
                      <a16:creationId xmlns:a16="http://schemas.microsoft.com/office/drawing/2014/main" id="{DBA0E83F-92A1-3B41-828B-8B2BBBBAA69E}"/>
                    </a:ext>
                  </a:extLst>
                </p:cNvPr>
                <p:cNvGrpSpPr>
                  <a:grpSpLocks/>
                </p:cNvGrpSpPr>
                <p:nvPr/>
              </p:nvGrpSpPr>
              <p:grpSpPr bwMode="auto">
                <a:xfrm>
                  <a:off x="964" y="1486"/>
                  <a:ext cx="291" cy="288"/>
                  <a:chOff x="672" y="1776"/>
                  <a:chExt cx="291" cy="288"/>
                </a:xfrm>
              </p:grpSpPr>
              <p:grpSp>
                <p:nvGrpSpPr>
                  <p:cNvPr id="440" name="Group 274">
                    <a:extLst>
                      <a:ext uri="{FF2B5EF4-FFF2-40B4-BE49-F238E27FC236}">
                        <a16:creationId xmlns:a16="http://schemas.microsoft.com/office/drawing/2014/main" id="{ADE50871-4E66-4249-9CD5-5873E4222FC0}"/>
                      </a:ext>
                    </a:extLst>
                  </p:cNvPr>
                  <p:cNvGrpSpPr>
                    <a:grpSpLocks/>
                  </p:cNvGrpSpPr>
                  <p:nvPr/>
                </p:nvGrpSpPr>
                <p:grpSpPr bwMode="auto">
                  <a:xfrm>
                    <a:off x="672" y="1920"/>
                    <a:ext cx="145" cy="144"/>
                    <a:chOff x="672" y="1920"/>
                    <a:chExt cx="145" cy="144"/>
                  </a:xfrm>
                </p:grpSpPr>
                <p:sp>
                  <p:nvSpPr>
                    <p:cNvPr id="444" name="Line 275">
                      <a:extLst>
                        <a:ext uri="{FF2B5EF4-FFF2-40B4-BE49-F238E27FC236}">
                          <a16:creationId xmlns:a16="http://schemas.microsoft.com/office/drawing/2014/main" id="{6105385D-B8C1-9E47-B0C5-FD41228A2B32}"/>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45" name="Line 276">
                      <a:extLst>
                        <a:ext uri="{FF2B5EF4-FFF2-40B4-BE49-F238E27FC236}">
                          <a16:creationId xmlns:a16="http://schemas.microsoft.com/office/drawing/2014/main" id="{E47EBE3F-A869-2749-9EBA-837F378EC1BC}"/>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41" name="Group 277">
                    <a:extLst>
                      <a:ext uri="{FF2B5EF4-FFF2-40B4-BE49-F238E27FC236}">
                        <a16:creationId xmlns:a16="http://schemas.microsoft.com/office/drawing/2014/main" id="{C321EA68-449A-194D-B714-57BECE87067E}"/>
                      </a:ext>
                    </a:extLst>
                  </p:cNvPr>
                  <p:cNvGrpSpPr>
                    <a:grpSpLocks/>
                  </p:cNvGrpSpPr>
                  <p:nvPr/>
                </p:nvGrpSpPr>
                <p:grpSpPr bwMode="auto">
                  <a:xfrm>
                    <a:off x="818" y="1776"/>
                    <a:ext cx="145" cy="144"/>
                    <a:chOff x="672" y="1920"/>
                    <a:chExt cx="145" cy="144"/>
                  </a:xfrm>
                </p:grpSpPr>
                <p:sp>
                  <p:nvSpPr>
                    <p:cNvPr id="442" name="Line 278">
                      <a:extLst>
                        <a:ext uri="{FF2B5EF4-FFF2-40B4-BE49-F238E27FC236}">
                          <a16:creationId xmlns:a16="http://schemas.microsoft.com/office/drawing/2014/main" id="{0BC1D629-7CBF-4947-BBB5-DF0E6A1B00D7}"/>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43" name="Line 279">
                      <a:extLst>
                        <a:ext uri="{FF2B5EF4-FFF2-40B4-BE49-F238E27FC236}">
                          <a16:creationId xmlns:a16="http://schemas.microsoft.com/office/drawing/2014/main" id="{E702AD42-70DB-5441-87E9-BC7872AFFF3E}"/>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grpSp>
            <p:nvGrpSpPr>
              <p:cNvPr id="428" name="Group 280">
                <a:extLst>
                  <a:ext uri="{FF2B5EF4-FFF2-40B4-BE49-F238E27FC236}">
                    <a16:creationId xmlns:a16="http://schemas.microsoft.com/office/drawing/2014/main" id="{BE071EE1-B986-0248-B7C6-E944D585DA33}"/>
                  </a:ext>
                </a:extLst>
              </p:cNvPr>
              <p:cNvGrpSpPr>
                <a:grpSpLocks/>
              </p:cNvGrpSpPr>
              <p:nvPr/>
            </p:nvGrpSpPr>
            <p:grpSpPr bwMode="auto">
              <a:xfrm>
                <a:off x="1259" y="1217"/>
                <a:ext cx="291" cy="288"/>
                <a:chOff x="672" y="1776"/>
                <a:chExt cx="291" cy="288"/>
              </a:xfrm>
            </p:grpSpPr>
            <p:grpSp>
              <p:nvGrpSpPr>
                <p:cNvPr id="432" name="Group 281">
                  <a:extLst>
                    <a:ext uri="{FF2B5EF4-FFF2-40B4-BE49-F238E27FC236}">
                      <a16:creationId xmlns:a16="http://schemas.microsoft.com/office/drawing/2014/main" id="{7229A489-CAC6-274F-AF69-A101419B763B}"/>
                    </a:ext>
                  </a:extLst>
                </p:cNvPr>
                <p:cNvGrpSpPr>
                  <a:grpSpLocks/>
                </p:cNvGrpSpPr>
                <p:nvPr/>
              </p:nvGrpSpPr>
              <p:grpSpPr bwMode="auto">
                <a:xfrm>
                  <a:off x="672" y="1920"/>
                  <a:ext cx="145" cy="144"/>
                  <a:chOff x="672" y="1920"/>
                  <a:chExt cx="145" cy="144"/>
                </a:xfrm>
              </p:grpSpPr>
              <p:sp>
                <p:nvSpPr>
                  <p:cNvPr id="436" name="Line 282">
                    <a:extLst>
                      <a:ext uri="{FF2B5EF4-FFF2-40B4-BE49-F238E27FC236}">
                        <a16:creationId xmlns:a16="http://schemas.microsoft.com/office/drawing/2014/main" id="{74E31333-2568-0642-8D3B-1650F159FCF4}"/>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37" name="Line 283">
                    <a:extLst>
                      <a:ext uri="{FF2B5EF4-FFF2-40B4-BE49-F238E27FC236}">
                        <a16:creationId xmlns:a16="http://schemas.microsoft.com/office/drawing/2014/main" id="{98BA3F1E-08EE-4746-B16D-A5A2FB8E92DC}"/>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33" name="Group 284">
                  <a:extLst>
                    <a:ext uri="{FF2B5EF4-FFF2-40B4-BE49-F238E27FC236}">
                      <a16:creationId xmlns:a16="http://schemas.microsoft.com/office/drawing/2014/main" id="{199D0F45-97C2-344B-85F5-3E8B9657CFE9}"/>
                    </a:ext>
                  </a:extLst>
                </p:cNvPr>
                <p:cNvGrpSpPr>
                  <a:grpSpLocks/>
                </p:cNvGrpSpPr>
                <p:nvPr/>
              </p:nvGrpSpPr>
              <p:grpSpPr bwMode="auto">
                <a:xfrm>
                  <a:off x="818" y="1776"/>
                  <a:ext cx="145" cy="144"/>
                  <a:chOff x="672" y="1920"/>
                  <a:chExt cx="145" cy="144"/>
                </a:xfrm>
              </p:grpSpPr>
              <p:sp>
                <p:nvSpPr>
                  <p:cNvPr id="434" name="Line 285">
                    <a:extLst>
                      <a:ext uri="{FF2B5EF4-FFF2-40B4-BE49-F238E27FC236}">
                        <a16:creationId xmlns:a16="http://schemas.microsoft.com/office/drawing/2014/main" id="{B2664896-9A99-934B-910D-7193C0DAD308}"/>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35" name="Line 286">
                    <a:extLst>
                      <a:ext uri="{FF2B5EF4-FFF2-40B4-BE49-F238E27FC236}">
                        <a16:creationId xmlns:a16="http://schemas.microsoft.com/office/drawing/2014/main" id="{E43C55B4-FF96-6947-854C-72D13A10754E}"/>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429" name="Group 287">
                <a:extLst>
                  <a:ext uri="{FF2B5EF4-FFF2-40B4-BE49-F238E27FC236}">
                    <a16:creationId xmlns:a16="http://schemas.microsoft.com/office/drawing/2014/main" id="{E773068B-72AF-1E4E-805C-FB886AD66408}"/>
                  </a:ext>
                </a:extLst>
              </p:cNvPr>
              <p:cNvGrpSpPr>
                <a:grpSpLocks/>
              </p:cNvGrpSpPr>
              <p:nvPr/>
            </p:nvGrpSpPr>
            <p:grpSpPr bwMode="auto">
              <a:xfrm>
                <a:off x="1551" y="1071"/>
                <a:ext cx="145" cy="144"/>
                <a:chOff x="672" y="1920"/>
                <a:chExt cx="145" cy="144"/>
              </a:xfrm>
            </p:grpSpPr>
            <p:sp>
              <p:nvSpPr>
                <p:cNvPr id="430" name="Line 288">
                  <a:extLst>
                    <a:ext uri="{FF2B5EF4-FFF2-40B4-BE49-F238E27FC236}">
                      <a16:creationId xmlns:a16="http://schemas.microsoft.com/office/drawing/2014/main" id="{016DE7C6-744C-CF4D-9603-B9B0567975A4}"/>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31" name="Line 289">
                  <a:extLst>
                    <a:ext uri="{FF2B5EF4-FFF2-40B4-BE49-F238E27FC236}">
                      <a16:creationId xmlns:a16="http://schemas.microsoft.com/office/drawing/2014/main" id="{3936F322-2E52-8A48-98FB-C4941C484F3F}"/>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412" name="Group 290">
              <a:extLst>
                <a:ext uri="{FF2B5EF4-FFF2-40B4-BE49-F238E27FC236}">
                  <a16:creationId xmlns:a16="http://schemas.microsoft.com/office/drawing/2014/main" id="{F68B663C-2198-094C-B28B-2828EAAB82D1}"/>
                </a:ext>
              </a:extLst>
            </p:cNvPr>
            <p:cNvGrpSpPr>
              <a:grpSpLocks/>
            </p:cNvGrpSpPr>
            <p:nvPr/>
          </p:nvGrpSpPr>
          <p:grpSpPr bwMode="auto">
            <a:xfrm>
              <a:off x="1673" y="1147"/>
              <a:ext cx="583" cy="578"/>
              <a:chOff x="672" y="1486"/>
              <a:chExt cx="583" cy="578"/>
            </a:xfrm>
          </p:grpSpPr>
          <p:grpSp>
            <p:nvGrpSpPr>
              <p:cNvPr id="413" name="Group 291">
                <a:extLst>
                  <a:ext uri="{FF2B5EF4-FFF2-40B4-BE49-F238E27FC236}">
                    <a16:creationId xmlns:a16="http://schemas.microsoft.com/office/drawing/2014/main" id="{5A97AB60-18EF-0243-A1FF-2BF42CBB2F77}"/>
                  </a:ext>
                </a:extLst>
              </p:cNvPr>
              <p:cNvGrpSpPr>
                <a:grpSpLocks/>
              </p:cNvGrpSpPr>
              <p:nvPr/>
            </p:nvGrpSpPr>
            <p:grpSpPr bwMode="auto">
              <a:xfrm>
                <a:off x="672" y="1776"/>
                <a:ext cx="291" cy="288"/>
                <a:chOff x="672" y="1776"/>
                <a:chExt cx="291" cy="288"/>
              </a:xfrm>
            </p:grpSpPr>
            <p:grpSp>
              <p:nvGrpSpPr>
                <p:cNvPr id="421" name="Group 292">
                  <a:extLst>
                    <a:ext uri="{FF2B5EF4-FFF2-40B4-BE49-F238E27FC236}">
                      <a16:creationId xmlns:a16="http://schemas.microsoft.com/office/drawing/2014/main" id="{2B4B77F7-854F-F143-9436-9C80F22387D4}"/>
                    </a:ext>
                  </a:extLst>
                </p:cNvPr>
                <p:cNvGrpSpPr>
                  <a:grpSpLocks/>
                </p:cNvGrpSpPr>
                <p:nvPr/>
              </p:nvGrpSpPr>
              <p:grpSpPr bwMode="auto">
                <a:xfrm>
                  <a:off x="672" y="1920"/>
                  <a:ext cx="145" cy="144"/>
                  <a:chOff x="672" y="1920"/>
                  <a:chExt cx="145" cy="144"/>
                </a:xfrm>
              </p:grpSpPr>
              <p:sp>
                <p:nvSpPr>
                  <p:cNvPr id="425" name="Line 293">
                    <a:extLst>
                      <a:ext uri="{FF2B5EF4-FFF2-40B4-BE49-F238E27FC236}">
                        <a16:creationId xmlns:a16="http://schemas.microsoft.com/office/drawing/2014/main" id="{2FF0E93C-F1F9-7B49-8B1B-8BAD10F67ABF}"/>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26" name="Line 294">
                    <a:extLst>
                      <a:ext uri="{FF2B5EF4-FFF2-40B4-BE49-F238E27FC236}">
                        <a16:creationId xmlns:a16="http://schemas.microsoft.com/office/drawing/2014/main" id="{44E6EFCD-AE01-414D-8B02-800D0BCBAB27}"/>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22" name="Group 295">
                  <a:extLst>
                    <a:ext uri="{FF2B5EF4-FFF2-40B4-BE49-F238E27FC236}">
                      <a16:creationId xmlns:a16="http://schemas.microsoft.com/office/drawing/2014/main" id="{F14A7FE1-7840-A04E-8A45-1602A0A5CBC0}"/>
                    </a:ext>
                  </a:extLst>
                </p:cNvPr>
                <p:cNvGrpSpPr>
                  <a:grpSpLocks/>
                </p:cNvGrpSpPr>
                <p:nvPr/>
              </p:nvGrpSpPr>
              <p:grpSpPr bwMode="auto">
                <a:xfrm>
                  <a:off x="818" y="1776"/>
                  <a:ext cx="145" cy="144"/>
                  <a:chOff x="672" y="1920"/>
                  <a:chExt cx="145" cy="144"/>
                </a:xfrm>
              </p:grpSpPr>
              <p:sp>
                <p:nvSpPr>
                  <p:cNvPr id="423" name="Line 296">
                    <a:extLst>
                      <a:ext uri="{FF2B5EF4-FFF2-40B4-BE49-F238E27FC236}">
                        <a16:creationId xmlns:a16="http://schemas.microsoft.com/office/drawing/2014/main" id="{0C44817A-8DE7-E74C-8DEF-886B48222722}"/>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24" name="Line 297">
                    <a:extLst>
                      <a:ext uri="{FF2B5EF4-FFF2-40B4-BE49-F238E27FC236}">
                        <a16:creationId xmlns:a16="http://schemas.microsoft.com/office/drawing/2014/main" id="{C7FE7A0E-E74D-E840-B1B1-ED9C2641F67A}"/>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414" name="Group 298">
                <a:extLst>
                  <a:ext uri="{FF2B5EF4-FFF2-40B4-BE49-F238E27FC236}">
                    <a16:creationId xmlns:a16="http://schemas.microsoft.com/office/drawing/2014/main" id="{BAE76EE8-D72E-7B46-9B65-1BDDB924335F}"/>
                  </a:ext>
                </a:extLst>
              </p:cNvPr>
              <p:cNvGrpSpPr>
                <a:grpSpLocks/>
              </p:cNvGrpSpPr>
              <p:nvPr/>
            </p:nvGrpSpPr>
            <p:grpSpPr bwMode="auto">
              <a:xfrm>
                <a:off x="964" y="1486"/>
                <a:ext cx="291" cy="288"/>
                <a:chOff x="672" y="1776"/>
                <a:chExt cx="291" cy="288"/>
              </a:xfrm>
            </p:grpSpPr>
            <p:grpSp>
              <p:nvGrpSpPr>
                <p:cNvPr id="415" name="Group 299">
                  <a:extLst>
                    <a:ext uri="{FF2B5EF4-FFF2-40B4-BE49-F238E27FC236}">
                      <a16:creationId xmlns:a16="http://schemas.microsoft.com/office/drawing/2014/main" id="{83CD0457-8AD2-E843-AAF8-B0F1829FB9DD}"/>
                    </a:ext>
                  </a:extLst>
                </p:cNvPr>
                <p:cNvGrpSpPr>
                  <a:grpSpLocks/>
                </p:cNvGrpSpPr>
                <p:nvPr/>
              </p:nvGrpSpPr>
              <p:grpSpPr bwMode="auto">
                <a:xfrm>
                  <a:off x="672" y="1920"/>
                  <a:ext cx="145" cy="144"/>
                  <a:chOff x="672" y="1920"/>
                  <a:chExt cx="145" cy="144"/>
                </a:xfrm>
              </p:grpSpPr>
              <p:sp>
                <p:nvSpPr>
                  <p:cNvPr id="419" name="Line 300">
                    <a:extLst>
                      <a:ext uri="{FF2B5EF4-FFF2-40B4-BE49-F238E27FC236}">
                        <a16:creationId xmlns:a16="http://schemas.microsoft.com/office/drawing/2014/main" id="{A755790D-3242-B64C-B9BA-B6E2166A5622}"/>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20" name="Line 301">
                    <a:extLst>
                      <a:ext uri="{FF2B5EF4-FFF2-40B4-BE49-F238E27FC236}">
                        <a16:creationId xmlns:a16="http://schemas.microsoft.com/office/drawing/2014/main" id="{EE069ECB-9B06-9247-8CA7-98D070E6CE5E}"/>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16" name="Group 302">
                  <a:extLst>
                    <a:ext uri="{FF2B5EF4-FFF2-40B4-BE49-F238E27FC236}">
                      <a16:creationId xmlns:a16="http://schemas.microsoft.com/office/drawing/2014/main" id="{65323115-99B2-2B48-9A17-90D66814A4D0}"/>
                    </a:ext>
                  </a:extLst>
                </p:cNvPr>
                <p:cNvGrpSpPr>
                  <a:grpSpLocks/>
                </p:cNvGrpSpPr>
                <p:nvPr/>
              </p:nvGrpSpPr>
              <p:grpSpPr bwMode="auto">
                <a:xfrm>
                  <a:off x="818" y="1776"/>
                  <a:ext cx="145" cy="144"/>
                  <a:chOff x="672" y="1920"/>
                  <a:chExt cx="145" cy="144"/>
                </a:xfrm>
              </p:grpSpPr>
              <p:sp>
                <p:nvSpPr>
                  <p:cNvPr id="417" name="Line 303">
                    <a:extLst>
                      <a:ext uri="{FF2B5EF4-FFF2-40B4-BE49-F238E27FC236}">
                        <a16:creationId xmlns:a16="http://schemas.microsoft.com/office/drawing/2014/main" id="{19BED610-B77A-0442-981F-B9C075A78996}"/>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18" name="Line 304">
                    <a:extLst>
                      <a:ext uri="{FF2B5EF4-FFF2-40B4-BE49-F238E27FC236}">
                        <a16:creationId xmlns:a16="http://schemas.microsoft.com/office/drawing/2014/main" id="{66FBF5F5-B319-504D-8CF7-D8606838AD43}"/>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grpSp>
      <p:grpSp>
        <p:nvGrpSpPr>
          <p:cNvPr id="2" name="Group 1">
            <a:extLst>
              <a:ext uri="{FF2B5EF4-FFF2-40B4-BE49-F238E27FC236}">
                <a16:creationId xmlns:a16="http://schemas.microsoft.com/office/drawing/2014/main" id="{B26649D5-E4EE-4F43-8952-3DE73D1995E6}"/>
              </a:ext>
            </a:extLst>
          </p:cNvPr>
          <p:cNvGrpSpPr/>
          <p:nvPr/>
        </p:nvGrpSpPr>
        <p:grpSpPr>
          <a:xfrm>
            <a:off x="6369579" y="1703345"/>
            <a:ext cx="4535488" cy="2581276"/>
            <a:chOff x="7656512" y="-921322"/>
            <a:chExt cx="4535488" cy="2581276"/>
          </a:xfrm>
        </p:grpSpPr>
        <p:grpSp>
          <p:nvGrpSpPr>
            <p:cNvPr id="363" name="Group 306">
              <a:extLst>
                <a:ext uri="{FF2B5EF4-FFF2-40B4-BE49-F238E27FC236}">
                  <a16:creationId xmlns:a16="http://schemas.microsoft.com/office/drawing/2014/main" id="{0516F032-FE9D-2B4F-8986-B4FAAF3F0169}"/>
                </a:ext>
              </a:extLst>
            </p:cNvPr>
            <p:cNvGrpSpPr>
              <a:grpSpLocks/>
            </p:cNvGrpSpPr>
            <p:nvPr/>
          </p:nvGrpSpPr>
          <p:grpSpPr bwMode="auto">
            <a:xfrm>
              <a:off x="7656512" y="-921322"/>
              <a:ext cx="2552700" cy="2525713"/>
              <a:chOff x="648" y="1147"/>
              <a:chExt cx="1608" cy="1591"/>
            </a:xfrm>
          </p:grpSpPr>
          <p:grpSp>
            <p:nvGrpSpPr>
              <p:cNvPr id="370" name="Group 307">
                <a:extLst>
                  <a:ext uri="{FF2B5EF4-FFF2-40B4-BE49-F238E27FC236}">
                    <a16:creationId xmlns:a16="http://schemas.microsoft.com/office/drawing/2014/main" id="{FCE877C4-30B2-B143-B2B5-3F9FC5C2065D}"/>
                  </a:ext>
                </a:extLst>
              </p:cNvPr>
              <p:cNvGrpSpPr>
                <a:grpSpLocks/>
              </p:cNvGrpSpPr>
              <p:nvPr/>
            </p:nvGrpSpPr>
            <p:grpSpPr bwMode="auto">
              <a:xfrm>
                <a:off x="648" y="1725"/>
                <a:ext cx="1024" cy="1013"/>
                <a:chOff x="672" y="1071"/>
                <a:chExt cx="1024" cy="1013"/>
              </a:xfrm>
            </p:grpSpPr>
            <p:grpSp>
              <p:nvGrpSpPr>
                <p:cNvPr id="386" name="Group 308">
                  <a:extLst>
                    <a:ext uri="{FF2B5EF4-FFF2-40B4-BE49-F238E27FC236}">
                      <a16:creationId xmlns:a16="http://schemas.microsoft.com/office/drawing/2014/main" id="{FAA05A91-979A-6E4C-A6D3-AF67FC046527}"/>
                    </a:ext>
                  </a:extLst>
                </p:cNvPr>
                <p:cNvGrpSpPr>
                  <a:grpSpLocks/>
                </p:cNvGrpSpPr>
                <p:nvPr/>
              </p:nvGrpSpPr>
              <p:grpSpPr bwMode="auto">
                <a:xfrm>
                  <a:off x="672" y="1506"/>
                  <a:ext cx="583" cy="578"/>
                  <a:chOff x="672" y="1486"/>
                  <a:chExt cx="583" cy="578"/>
                </a:xfrm>
              </p:grpSpPr>
              <p:grpSp>
                <p:nvGrpSpPr>
                  <p:cNvPr id="397" name="Group 309">
                    <a:extLst>
                      <a:ext uri="{FF2B5EF4-FFF2-40B4-BE49-F238E27FC236}">
                        <a16:creationId xmlns:a16="http://schemas.microsoft.com/office/drawing/2014/main" id="{6021DC4E-9A45-C14C-A354-9C1D3F32B88E}"/>
                      </a:ext>
                    </a:extLst>
                  </p:cNvPr>
                  <p:cNvGrpSpPr>
                    <a:grpSpLocks/>
                  </p:cNvGrpSpPr>
                  <p:nvPr/>
                </p:nvGrpSpPr>
                <p:grpSpPr bwMode="auto">
                  <a:xfrm>
                    <a:off x="672" y="1776"/>
                    <a:ext cx="291" cy="288"/>
                    <a:chOff x="672" y="1776"/>
                    <a:chExt cx="291" cy="288"/>
                  </a:xfrm>
                </p:grpSpPr>
                <p:grpSp>
                  <p:nvGrpSpPr>
                    <p:cNvPr id="405" name="Group 310">
                      <a:extLst>
                        <a:ext uri="{FF2B5EF4-FFF2-40B4-BE49-F238E27FC236}">
                          <a16:creationId xmlns:a16="http://schemas.microsoft.com/office/drawing/2014/main" id="{47E1CFDB-4FDB-1C44-93F6-7ABDF732EA83}"/>
                        </a:ext>
                      </a:extLst>
                    </p:cNvPr>
                    <p:cNvGrpSpPr>
                      <a:grpSpLocks/>
                    </p:cNvGrpSpPr>
                    <p:nvPr/>
                  </p:nvGrpSpPr>
                  <p:grpSpPr bwMode="auto">
                    <a:xfrm>
                      <a:off x="672" y="1920"/>
                      <a:ext cx="145" cy="144"/>
                      <a:chOff x="672" y="1920"/>
                      <a:chExt cx="145" cy="144"/>
                    </a:xfrm>
                  </p:grpSpPr>
                  <p:sp>
                    <p:nvSpPr>
                      <p:cNvPr id="409" name="Line 311">
                        <a:extLst>
                          <a:ext uri="{FF2B5EF4-FFF2-40B4-BE49-F238E27FC236}">
                            <a16:creationId xmlns:a16="http://schemas.microsoft.com/office/drawing/2014/main" id="{52426066-BE78-FA40-BA19-55914C827C4A}"/>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10" name="Line 312">
                        <a:extLst>
                          <a:ext uri="{FF2B5EF4-FFF2-40B4-BE49-F238E27FC236}">
                            <a16:creationId xmlns:a16="http://schemas.microsoft.com/office/drawing/2014/main" id="{E2F7B2B2-36A4-CA4B-A8CF-83716F4F674C}"/>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06" name="Group 313">
                      <a:extLst>
                        <a:ext uri="{FF2B5EF4-FFF2-40B4-BE49-F238E27FC236}">
                          <a16:creationId xmlns:a16="http://schemas.microsoft.com/office/drawing/2014/main" id="{4755E447-E81B-0944-A9A7-DF6C99CDB035}"/>
                        </a:ext>
                      </a:extLst>
                    </p:cNvPr>
                    <p:cNvGrpSpPr>
                      <a:grpSpLocks/>
                    </p:cNvGrpSpPr>
                    <p:nvPr/>
                  </p:nvGrpSpPr>
                  <p:grpSpPr bwMode="auto">
                    <a:xfrm>
                      <a:off x="818" y="1776"/>
                      <a:ext cx="145" cy="144"/>
                      <a:chOff x="672" y="1920"/>
                      <a:chExt cx="145" cy="144"/>
                    </a:xfrm>
                  </p:grpSpPr>
                  <p:sp>
                    <p:nvSpPr>
                      <p:cNvPr id="407" name="Line 314">
                        <a:extLst>
                          <a:ext uri="{FF2B5EF4-FFF2-40B4-BE49-F238E27FC236}">
                            <a16:creationId xmlns:a16="http://schemas.microsoft.com/office/drawing/2014/main" id="{F1EF30CE-F055-0149-B8A3-9DEF6EF73A84}"/>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08" name="Line 315">
                        <a:extLst>
                          <a:ext uri="{FF2B5EF4-FFF2-40B4-BE49-F238E27FC236}">
                            <a16:creationId xmlns:a16="http://schemas.microsoft.com/office/drawing/2014/main" id="{0BB5EB04-9952-174C-99CD-3427A06864B8}"/>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98" name="Group 316">
                    <a:extLst>
                      <a:ext uri="{FF2B5EF4-FFF2-40B4-BE49-F238E27FC236}">
                        <a16:creationId xmlns:a16="http://schemas.microsoft.com/office/drawing/2014/main" id="{58F1F43C-1F32-F443-BAEB-492023EFC885}"/>
                      </a:ext>
                    </a:extLst>
                  </p:cNvPr>
                  <p:cNvGrpSpPr>
                    <a:grpSpLocks/>
                  </p:cNvGrpSpPr>
                  <p:nvPr/>
                </p:nvGrpSpPr>
                <p:grpSpPr bwMode="auto">
                  <a:xfrm>
                    <a:off x="964" y="1486"/>
                    <a:ext cx="291" cy="288"/>
                    <a:chOff x="672" y="1776"/>
                    <a:chExt cx="291" cy="288"/>
                  </a:xfrm>
                </p:grpSpPr>
                <p:grpSp>
                  <p:nvGrpSpPr>
                    <p:cNvPr id="399" name="Group 317">
                      <a:extLst>
                        <a:ext uri="{FF2B5EF4-FFF2-40B4-BE49-F238E27FC236}">
                          <a16:creationId xmlns:a16="http://schemas.microsoft.com/office/drawing/2014/main" id="{90824723-F5D4-E244-8DF6-AE09CB2E7FE1}"/>
                        </a:ext>
                      </a:extLst>
                    </p:cNvPr>
                    <p:cNvGrpSpPr>
                      <a:grpSpLocks/>
                    </p:cNvGrpSpPr>
                    <p:nvPr/>
                  </p:nvGrpSpPr>
                  <p:grpSpPr bwMode="auto">
                    <a:xfrm>
                      <a:off x="672" y="1920"/>
                      <a:ext cx="145" cy="144"/>
                      <a:chOff x="672" y="1920"/>
                      <a:chExt cx="145" cy="144"/>
                    </a:xfrm>
                  </p:grpSpPr>
                  <p:sp>
                    <p:nvSpPr>
                      <p:cNvPr id="403" name="Line 318">
                        <a:extLst>
                          <a:ext uri="{FF2B5EF4-FFF2-40B4-BE49-F238E27FC236}">
                            <a16:creationId xmlns:a16="http://schemas.microsoft.com/office/drawing/2014/main" id="{ACB7FC2A-303F-4648-9F38-4CCCB1BB39B9}"/>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04" name="Line 319">
                        <a:extLst>
                          <a:ext uri="{FF2B5EF4-FFF2-40B4-BE49-F238E27FC236}">
                            <a16:creationId xmlns:a16="http://schemas.microsoft.com/office/drawing/2014/main" id="{09ABC1E4-7543-A340-914F-466169FB484F}"/>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400" name="Group 320">
                      <a:extLst>
                        <a:ext uri="{FF2B5EF4-FFF2-40B4-BE49-F238E27FC236}">
                          <a16:creationId xmlns:a16="http://schemas.microsoft.com/office/drawing/2014/main" id="{D7DAEDF4-8339-8F41-B87B-88131AEDDC54}"/>
                        </a:ext>
                      </a:extLst>
                    </p:cNvPr>
                    <p:cNvGrpSpPr>
                      <a:grpSpLocks/>
                    </p:cNvGrpSpPr>
                    <p:nvPr/>
                  </p:nvGrpSpPr>
                  <p:grpSpPr bwMode="auto">
                    <a:xfrm>
                      <a:off x="818" y="1776"/>
                      <a:ext cx="145" cy="144"/>
                      <a:chOff x="672" y="1920"/>
                      <a:chExt cx="145" cy="144"/>
                    </a:xfrm>
                  </p:grpSpPr>
                  <p:sp>
                    <p:nvSpPr>
                      <p:cNvPr id="401" name="Line 321">
                        <a:extLst>
                          <a:ext uri="{FF2B5EF4-FFF2-40B4-BE49-F238E27FC236}">
                            <a16:creationId xmlns:a16="http://schemas.microsoft.com/office/drawing/2014/main" id="{E0F86CC7-DAB8-AD47-9235-069B9F5E2988}"/>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402" name="Line 322">
                        <a:extLst>
                          <a:ext uri="{FF2B5EF4-FFF2-40B4-BE49-F238E27FC236}">
                            <a16:creationId xmlns:a16="http://schemas.microsoft.com/office/drawing/2014/main" id="{8BE66779-1A50-884A-851D-35266CBCC86C}"/>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grpSp>
              <p:nvGrpSpPr>
                <p:cNvPr id="387" name="Group 323">
                  <a:extLst>
                    <a:ext uri="{FF2B5EF4-FFF2-40B4-BE49-F238E27FC236}">
                      <a16:creationId xmlns:a16="http://schemas.microsoft.com/office/drawing/2014/main" id="{BE59FF33-CDA5-7244-B201-8AAE14DC6D5D}"/>
                    </a:ext>
                  </a:extLst>
                </p:cNvPr>
                <p:cNvGrpSpPr>
                  <a:grpSpLocks/>
                </p:cNvGrpSpPr>
                <p:nvPr/>
              </p:nvGrpSpPr>
              <p:grpSpPr bwMode="auto">
                <a:xfrm>
                  <a:off x="1259" y="1217"/>
                  <a:ext cx="291" cy="288"/>
                  <a:chOff x="672" y="1776"/>
                  <a:chExt cx="291" cy="288"/>
                </a:xfrm>
              </p:grpSpPr>
              <p:grpSp>
                <p:nvGrpSpPr>
                  <p:cNvPr id="391" name="Group 324">
                    <a:extLst>
                      <a:ext uri="{FF2B5EF4-FFF2-40B4-BE49-F238E27FC236}">
                        <a16:creationId xmlns:a16="http://schemas.microsoft.com/office/drawing/2014/main" id="{3E3B7537-9F96-EE42-A049-F8C1ACA68B58}"/>
                      </a:ext>
                    </a:extLst>
                  </p:cNvPr>
                  <p:cNvGrpSpPr>
                    <a:grpSpLocks/>
                  </p:cNvGrpSpPr>
                  <p:nvPr/>
                </p:nvGrpSpPr>
                <p:grpSpPr bwMode="auto">
                  <a:xfrm>
                    <a:off x="672" y="1920"/>
                    <a:ext cx="145" cy="144"/>
                    <a:chOff x="672" y="1920"/>
                    <a:chExt cx="145" cy="144"/>
                  </a:xfrm>
                </p:grpSpPr>
                <p:sp>
                  <p:nvSpPr>
                    <p:cNvPr id="395" name="Line 325">
                      <a:extLst>
                        <a:ext uri="{FF2B5EF4-FFF2-40B4-BE49-F238E27FC236}">
                          <a16:creationId xmlns:a16="http://schemas.microsoft.com/office/drawing/2014/main" id="{E1F9D205-0879-BF4E-BAAF-622A6E705156}"/>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96" name="Line 326">
                      <a:extLst>
                        <a:ext uri="{FF2B5EF4-FFF2-40B4-BE49-F238E27FC236}">
                          <a16:creationId xmlns:a16="http://schemas.microsoft.com/office/drawing/2014/main" id="{2EE9D9A7-6728-744E-806D-B66ED0F1538F}"/>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92" name="Group 327">
                    <a:extLst>
                      <a:ext uri="{FF2B5EF4-FFF2-40B4-BE49-F238E27FC236}">
                        <a16:creationId xmlns:a16="http://schemas.microsoft.com/office/drawing/2014/main" id="{CF99EC66-E905-E94E-9D9A-19C9F943BBAD}"/>
                      </a:ext>
                    </a:extLst>
                  </p:cNvPr>
                  <p:cNvGrpSpPr>
                    <a:grpSpLocks/>
                  </p:cNvGrpSpPr>
                  <p:nvPr/>
                </p:nvGrpSpPr>
                <p:grpSpPr bwMode="auto">
                  <a:xfrm>
                    <a:off x="818" y="1776"/>
                    <a:ext cx="145" cy="144"/>
                    <a:chOff x="672" y="1920"/>
                    <a:chExt cx="145" cy="144"/>
                  </a:xfrm>
                </p:grpSpPr>
                <p:sp>
                  <p:nvSpPr>
                    <p:cNvPr id="393" name="Line 328">
                      <a:extLst>
                        <a:ext uri="{FF2B5EF4-FFF2-40B4-BE49-F238E27FC236}">
                          <a16:creationId xmlns:a16="http://schemas.microsoft.com/office/drawing/2014/main" id="{F9B5BC5E-33FB-D349-A3DD-AE03FB3C1E18}"/>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94" name="Line 329">
                      <a:extLst>
                        <a:ext uri="{FF2B5EF4-FFF2-40B4-BE49-F238E27FC236}">
                          <a16:creationId xmlns:a16="http://schemas.microsoft.com/office/drawing/2014/main" id="{CBD9259E-F38C-E54B-B7E4-98FDD08A9110}"/>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88" name="Group 330">
                  <a:extLst>
                    <a:ext uri="{FF2B5EF4-FFF2-40B4-BE49-F238E27FC236}">
                      <a16:creationId xmlns:a16="http://schemas.microsoft.com/office/drawing/2014/main" id="{5323BDFE-0961-3146-B4B4-FC0E9736C88B}"/>
                    </a:ext>
                  </a:extLst>
                </p:cNvPr>
                <p:cNvGrpSpPr>
                  <a:grpSpLocks/>
                </p:cNvGrpSpPr>
                <p:nvPr/>
              </p:nvGrpSpPr>
              <p:grpSpPr bwMode="auto">
                <a:xfrm>
                  <a:off x="1551" y="1071"/>
                  <a:ext cx="145" cy="144"/>
                  <a:chOff x="672" y="1920"/>
                  <a:chExt cx="145" cy="144"/>
                </a:xfrm>
              </p:grpSpPr>
              <p:sp>
                <p:nvSpPr>
                  <p:cNvPr id="389" name="Line 331">
                    <a:extLst>
                      <a:ext uri="{FF2B5EF4-FFF2-40B4-BE49-F238E27FC236}">
                        <a16:creationId xmlns:a16="http://schemas.microsoft.com/office/drawing/2014/main" id="{6115D713-81B5-6747-96FA-0F9C8C6035BF}"/>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90" name="Line 332">
                    <a:extLst>
                      <a:ext uri="{FF2B5EF4-FFF2-40B4-BE49-F238E27FC236}">
                        <a16:creationId xmlns:a16="http://schemas.microsoft.com/office/drawing/2014/main" id="{B9642549-AB85-A04B-8EC5-ADCFF9097C04}"/>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71" name="Group 333">
                <a:extLst>
                  <a:ext uri="{FF2B5EF4-FFF2-40B4-BE49-F238E27FC236}">
                    <a16:creationId xmlns:a16="http://schemas.microsoft.com/office/drawing/2014/main" id="{CAC31C7D-05D6-2F4D-A00D-F83483273BA0}"/>
                  </a:ext>
                </a:extLst>
              </p:cNvPr>
              <p:cNvGrpSpPr>
                <a:grpSpLocks/>
              </p:cNvGrpSpPr>
              <p:nvPr/>
            </p:nvGrpSpPr>
            <p:grpSpPr bwMode="auto">
              <a:xfrm>
                <a:off x="1673" y="1147"/>
                <a:ext cx="583" cy="578"/>
                <a:chOff x="672" y="1486"/>
                <a:chExt cx="583" cy="578"/>
              </a:xfrm>
            </p:grpSpPr>
            <p:grpSp>
              <p:nvGrpSpPr>
                <p:cNvPr id="372" name="Group 334">
                  <a:extLst>
                    <a:ext uri="{FF2B5EF4-FFF2-40B4-BE49-F238E27FC236}">
                      <a16:creationId xmlns:a16="http://schemas.microsoft.com/office/drawing/2014/main" id="{71C7249F-3067-1F4D-8F66-1B5B1094A3C0}"/>
                    </a:ext>
                  </a:extLst>
                </p:cNvPr>
                <p:cNvGrpSpPr>
                  <a:grpSpLocks/>
                </p:cNvGrpSpPr>
                <p:nvPr/>
              </p:nvGrpSpPr>
              <p:grpSpPr bwMode="auto">
                <a:xfrm>
                  <a:off x="672" y="1776"/>
                  <a:ext cx="291" cy="288"/>
                  <a:chOff x="672" y="1776"/>
                  <a:chExt cx="291" cy="288"/>
                </a:xfrm>
              </p:grpSpPr>
              <p:grpSp>
                <p:nvGrpSpPr>
                  <p:cNvPr id="380" name="Group 335">
                    <a:extLst>
                      <a:ext uri="{FF2B5EF4-FFF2-40B4-BE49-F238E27FC236}">
                        <a16:creationId xmlns:a16="http://schemas.microsoft.com/office/drawing/2014/main" id="{C5A6F622-F154-BF45-9F94-C3B10DC0A855}"/>
                      </a:ext>
                    </a:extLst>
                  </p:cNvPr>
                  <p:cNvGrpSpPr>
                    <a:grpSpLocks/>
                  </p:cNvGrpSpPr>
                  <p:nvPr/>
                </p:nvGrpSpPr>
                <p:grpSpPr bwMode="auto">
                  <a:xfrm>
                    <a:off x="672" y="1920"/>
                    <a:ext cx="145" cy="144"/>
                    <a:chOff x="672" y="1920"/>
                    <a:chExt cx="145" cy="144"/>
                  </a:xfrm>
                </p:grpSpPr>
                <p:sp>
                  <p:nvSpPr>
                    <p:cNvPr id="384" name="Line 336">
                      <a:extLst>
                        <a:ext uri="{FF2B5EF4-FFF2-40B4-BE49-F238E27FC236}">
                          <a16:creationId xmlns:a16="http://schemas.microsoft.com/office/drawing/2014/main" id="{DD57CCE3-92DB-3247-9E4F-34ADAD46C154}"/>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85" name="Line 337">
                      <a:extLst>
                        <a:ext uri="{FF2B5EF4-FFF2-40B4-BE49-F238E27FC236}">
                          <a16:creationId xmlns:a16="http://schemas.microsoft.com/office/drawing/2014/main" id="{CCEF5726-C82F-2140-91D2-989A78841E51}"/>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81" name="Group 338">
                    <a:extLst>
                      <a:ext uri="{FF2B5EF4-FFF2-40B4-BE49-F238E27FC236}">
                        <a16:creationId xmlns:a16="http://schemas.microsoft.com/office/drawing/2014/main" id="{A14C6AF9-8449-1549-B8F5-37FD02854EDA}"/>
                      </a:ext>
                    </a:extLst>
                  </p:cNvPr>
                  <p:cNvGrpSpPr>
                    <a:grpSpLocks/>
                  </p:cNvGrpSpPr>
                  <p:nvPr/>
                </p:nvGrpSpPr>
                <p:grpSpPr bwMode="auto">
                  <a:xfrm>
                    <a:off x="818" y="1776"/>
                    <a:ext cx="145" cy="144"/>
                    <a:chOff x="672" y="1920"/>
                    <a:chExt cx="145" cy="144"/>
                  </a:xfrm>
                </p:grpSpPr>
                <p:sp>
                  <p:nvSpPr>
                    <p:cNvPr id="382" name="Line 339">
                      <a:extLst>
                        <a:ext uri="{FF2B5EF4-FFF2-40B4-BE49-F238E27FC236}">
                          <a16:creationId xmlns:a16="http://schemas.microsoft.com/office/drawing/2014/main" id="{E22E39A0-17D3-5348-8C6E-A704BE850B08}"/>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83" name="Line 340">
                      <a:extLst>
                        <a:ext uri="{FF2B5EF4-FFF2-40B4-BE49-F238E27FC236}">
                          <a16:creationId xmlns:a16="http://schemas.microsoft.com/office/drawing/2014/main" id="{5846B49D-0E13-4949-B39E-580AB2FACA2A}"/>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nvGrpSpPr>
                <p:cNvPr id="373" name="Group 341">
                  <a:extLst>
                    <a:ext uri="{FF2B5EF4-FFF2-40B4-BE49-F238E27FC236}">
                      <a16:creationId xmlns:a16="http://schemas.microsoft.com/office/drawing/2014/main" id="{4D3495D5-9154-054B-BBB9-65F4FEE5F5C3}"/>
                    </a:ext>
                  </a:extLst>
                </p:cNvPr>
                <p:cNvGrpSpPr>
                  <a:grpSpLocks/>
                </p:cNvGrpSpPr>
                <p:nvPr/>
              </p:nvGrpSpPr>
              <p:grpSpPr bwMode="auto">
                <a:xfrm>
                  <a:off x="964" y="1486"/>
                  <a:ext cx="291" cy="288"/>
                  <a:chOff x="672" y="1776"/>
                  <a:chExt cx="291" cy="288"/>
                </a:xfrm>
              </p:grpSpPr>
              <p:grpSp>
                <p:nvGrpSpPr>
                  <p:cNvPr id="374" name="Group 342">
                    <a:extLst>
                      <a:ext uri="{FF2B5EF4-FFF2-40B4-BE49-F238E27FC236}">
                        <a16:creationId xmlns:a16="http://schemas.microsoft.com/office/drawing/2014/main" id="{E8975124-5DEB-2042-8ABB-BA0BC8FC6E65}"/>
                      </a:ext>
                    </a:extLst>
                  </p:cNvPr>
                  <p:cNvGrpSpPr>
                    <a:grpSpLocks/>
                  </p:cNvGrpSpPr>
                  <p:nvPr/>
                </p:nvGrpSpPr>
                <p:grpSpPr bwMode="auto">
                  <a:xfrm>
                    <a:off x="672" y="1920"/>
                    <a:ext cx="145" cy="144"/>
                    <a:chOff x="672" y="1920"/>
                    <a:chExt cx="145" cy="144"/>
                  </a:xfrm>
                </p:grpSpPr>
                <p:sp>
                  <p:nvSpPr>
                    <p:cNvPr id="378" name="Line 343">
                      <a:extLst>
                        <a:ext uri="{FF2B5EF4-FFF2-40B4-BE49-F238E27FC236}">
                          <a16:creationId xmlns:a16="http://schemas.microsoft.com/office/drawing/2014/main" id="{ADD7229B-D47C-E645-BBB5-A8204AC76F3F}"/>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79" name="Line 344">
                      <a:extLst>
                        <a:ext uri="{FF2B5EF4-FFF2-40B4-BE49-F238E27FC236}">
                          <a16:creationId xmlns:a16="http://schemas.microsoft.com/office/drawing/2014/main" id="{93FA844C-058B-B945-9BEC-1FC4A08EC3A6}"/>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nvGrpSpPr>
                  <p:cNvPr id="375" name="Group 345">
                    <a:extLst>
                      <a:ext uri="{FF2B5EF4-FFF2-40B4-BE49-F238E27FC236}">
                        <a16:creationId xmlns:a16="http://schemas.microsoft.com/office/drawing/2014/main" id="{936A7715-A350-CD4E-AD3B-646C2FC0EB73}"/>
                      </a:ext>
                    </a:extLst>
                  </p:cNvPr>
                  <p:cNvGrpSpPr>
                    <a:grpSpLocks/>
                  </p:cNvGrpSpPr>
                  <p:nvPr/>
                </p:nvGrpSpPr>
                <p:grpSpPr bwMode="auto">
                  <a:xfrm>
                    <a:off x="818" y="1776"/>
                    <a:ext cx="145" cy="144"/>
                    <a:chOff x="672" y="1920"/>
                    <a:chExt cx="145" cy="144"/>
                  </a:xfrm>
                </p:grpSpPr>
                <p:sp>
                  <p:nvSpPr>
                    <p:cNvPr id="376" name="Line 346">
                      <a:extLst>
                        <a:ext uri="{FF2B5EF4-FFF2-40B4-BE49-F238E27FC236}">
                          <a16:creationId xmlns:a16="http://schemas.microsoft.com/office/drawing/2014/main" id="{45FC6DFA-C931-4E4B-9342-F3BF4820A7F5}"/>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77" name="Line 347">
                      <a:extLst>
                        <a:ext uri="{FF2B5EF4-FFF2-40B4-BE49-F238E27FC236}">
                          <a16:creationId xmlns:a16="http://schemas.microsoft.com/office/drawing/2014/main" id="{1ABA2EAC-0A2B-D945-84F7-2973AB6D7D2E}"/>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grpSp>
        </p:grpSp>
        <p:sp>
          <p:nvSpPr>
            <p:cNvPr id="364" name="Text Box 348">
              <a:extLst>
                <a:ext uri="{FF2B5EF4-FFF2-40B4-BE49-F238E27FC236}">
                  <a16:creationId xmlns:a16="http://schemas.microsoft.com/office/drawing/2014/main" id="{1EE074AD-465E-A046-A879-EADCFBBADE8B}"/>
                </a:ext>
              </a:extLst>
            </p:cNvPr>
            <p:cNvSpPr txBox="1">
              <a:spLocks noChangeArrowheads="1"/>
            </p:cNvSpPr>
            <p:nvPr/>
          </p:nvSpPr>
          <p:spPr bwMode="auto">
            <a:xfrm>
              <a:off x="8126412" y="951929"/>
              <a:ext cx="4065588" cy="70802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Calibri" panose="020F0502020204030204"/>
                  <a:ea typeface="+mn-ea"/>
                  <a:cs typeface="Arial"/>
                </a:rPr>
                <a:t>3. </a:t>
              </a: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video received, played out at client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(30 frames/sec)</a:t>
              </a:r>
              <a:endParaRPr kumimoji="0" lang="en-US" sz="1800" b="0" i="0" u="none" strike="noStrike" kern="1200" cap="none" spc="0" normalizeH="0" baseline="0" noProof="0">
                <a:ln>
                  <a:noFill/>
                </a:ln>
                <a:solidFill>
                  <a:srgbClr val="000099"/>
                </a:solidFill>
                <a:effectLst/>
                <a:uLnTx/>
                <a:uFillTx/>
                <a:latin typeface="Calibri" panose="020F0502020204030204"/>
                <a:ea typeface="+mn-ea"/>
                <a:cs typeface="Arial"/>
              </a:endParaRPr>
            </a:p>
          </p:txBody>
        </p:sp>
        <p:grpSp>
          <p:nvGrpSpPr>
            <p:cNvPr id="365" name="Group 349">
              <a:extLst>
                <a:ext uri="{FF2B5EF4-FFF2-40B4-BE49-F238E27FC236}">
                  <a16:creationId xmlns:a16="http://schemas.microsoft.com/office/drawing/2014/main" id="{0388287B-726E-2B4E-A59D-B016F4430D49}"/>
                </a:ext>
              </a:extLst>
            </p:cNvPr>
            <p:cNvGrpSpPr>
              <a:grpSpLocks/>
            </p:cNvGrpSpPr>
            <p:nvPr/>
          </p:nvGrpSpPr>
          <p:grpSpPr bwMode="auto">
            <a:xfrm>
              <a:off x="9312275" y="210566"/>
              <a:ext cx="677863" cy="663575"/>
              <a:chOff x="4437" y="1472"/>
              <a:chExt cx="427" cy="418"/>
            </a:xfrm>
          </p:grpSpPr>
          <p:sp>
            <p:nvSpPr>
              <p:cNvPr id="366" name="Rectangle 350">
                <a:extLst>
                  <a:ext uri="{FF2B5EF4-FFF2-40B4-BE49-F238E27FC236}">
                    <a16:creationId xmlns:a16="http://schemas.microsoft.com/office/drawing/2014/main" id="{BFCF8F0E-EC75-D24F-AAFC-E0B1D5278CBE}"/>
                  </a:ext>
                </a:extLst>
              </p:cNvPr>
              <p:cNvSpPr>
                <a:spLocks noChangeArrowheads="1"/>
              </p:cNvSpPr>
              <p:nvPr/>
            </p:nvSpPr>
            <p:spPr bwMode="auto">
              <a:xfrm>
                <a:off x="4443" y="1475"/>
                <a:ext cx="421" cy="361"/>
              </a:xfrm>
              <a:prstGeom prst="rect">
                <a:avLst/>
              </a:prstGeom>
              <a:gradFill rotWithShape="0">
                <a:gsLst>
                  <a:gs pos="0">
                    <a:srgbClr val="99CCFF">
                      <a:gamma/>
                      <a:shade val="46275"/>
                      <a:invGamma/>
                    </a:srgbClr>
                  </a:gs>
                  <a:gs pos="50000">
                    <a:srgbClr val="99CCFF"/>
                  </a:gs>
                  <a:gs pos="100000">
                    <a:srgbClr val="99CCFF">
                      <a:gamma/>
                      <a:shade val="46275"/>
                      <a:invGamma/>
                    </a:srgbClr>
                  </a:gs>
                </a:gsLst>
                <a:lin ang="5400000" scaled="1"/>
              </a:gradFill>
              <a:ln w="19050">
                <a:solidFill>
                  <a:srgbClr val="5F5F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67" name="Rectangle 351">
                <a:extLst>
                  <a:ext uri="{FF2B5EF4-FFF2-40B4-BE49-F238E27FC236}">
                    <a16:creationId xmlns:a16="http://schemas.microsoft.com/office/drawing/2014/main" id="{14E93C87-60E1-B54D-BE05-A6BA7A645DE0}"/>
                  </a:ext>
                </a:extLst>
              </p:cNvPr>
              <p:cNvSpPr>
                <a:spLocks noChangeArrowheads="1"/>
              </p:cNvSpPr>
              <p:nvPr/>
            </p:nvSpPr>
            <p:spPr bwMode="auto">
              <a:xfrm>
                <a:off x="4567" y="1837"/>
                <a:ext cx="179" cy="23"/>
              </a:xfrm>
              <a:prstGeom prst="rect">
                <a:avLst/>
              </a:prstGeom>
              <a:solidFill>
                <a:srgbClr val="5F5F5F"/>
              </a:solidFill>
              <a:ln w="19050">
                <a:solidFill>
                  <a:srgbClr val="5F5F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68" name="Rectangle 352">
                <a:extLst>
                  <a:ext uri="{FF2B5EF4-FFF2-40B4-BE49-F238E27FC236}">
                    <a16:creationId xmlns:a16="http://schemas.microsoft.com/office/drawing/2014/main" id="{F78CE801-66E6-3847-8195-5DFE1E22B304}"/>
                  </a:ext>
                </a:extLst>
              </p:cNvPr>
              <p:cNvSpPr>
                <a:spLocks noChangeArrowheads="1"/>
              </p:cNvSpPr>
              <p:nvPr/>
            </p:nvSpPr>
            <p:spPr bwMode="auto">
              <a:xfrm>
                <a:off x="4442" y="1866"/>
                <a:ext cx="414" cy="24"/>
              </a:xfrm>
              <a:prstGeom prst="rect">
                <a:avLst/>
              </a:prstGeom>
              <a:solidFill>
                <a:schemeClr val="tx2"/>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69" name="Rectangle 353">
                <a:extLst>
                  <a:ext uri="{FF2B5EF4-FFF2-40B4-BE49-F238E27FC236}">
                    <a16:creationId xmlns:a16="http://schemas.microsoft.com/office/drawing/2014/main" id="{28642E6F-604C-1A49-B871-85987CBF86C0}"/>
                  </a:ext>
                </a:extLst>
              </p:cNvPr>
              <p:cNvSpPr>
                <a:spLocks noChangeArrowheads="1"/>
              </p:cNvSpPr>
              <p:nvPr/>
            </p:nvSpPr>
            <p:spPr bwMode="auto">
              <a:xfrm>
                <a:off x="4437" y="1472"/>
                <a:ext cx="423" cy="356"/>
              </a:xfrm>
              <a:prstGeom prst="rect">
                <a:avLst/>
              </a:prstGeom>
              <a:noFill/>
              <a:ln w="19050">
                <a:solidFill>
                  <a:srgbClr val="0000A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grpSp>
      <p:sp>
        <p:nvSpPr>
          <p:cNvPr id="452" name="Line 169">
            <a:extLst>
              <a:ext uri="{FF2B5EF4-FFF2-40B4-BE49-F238E27FC236}">
                <a16:creationId xmlns:a16="http://schemas.microsoft.com/office/drawing/2014/main" id="{DA225847-8F7D-9F44-BA01-7DC68D99A9B7}"/>
              </a:ext>
            </a:extLst>
          </p:cNvPr>
          <p:cNvSpPr>
            <a:spLocks noChangeShapeType="1"/>
          </p:cNvSpPr>
          <p:nvPr/>
        </p:nvSpPr>
        <p:spPr bwMode="auto">
          <a:xfrm flipH="1">
            <a:off x="1386918" y="4214238"/>
            <a:ext cx="7815263" cy="14288"/>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1" name="Group 10">
            <a:extLst>
              <a:ext uri="{FF2B5EF4-FFF2-40B4-BE49-F238E27FC236}">
                <a16:creationId xmlns:a16="http://schemas.microsoft.com/office/drawing/2014/main" id="{BE0D6503-9562-024F-BE70-62D92EDC5180}"/>
              </a:ext>
            </a:extLst>
          </p:cNvPr>
          <p:cNvGrpSpPr/>
          <p:nvPr/>
        </p:nvGrpSpPr>
        <p:grpSpPr>
          <a:xfrm>
            <a:off x="3779783" y="4034727"/>
            <a:ext cx="249757" cy="291754"/>
            <a:chOff x="9055510" y="606165"/>
            <a:chExt cx="249757" cy="291754"/>
          </a:xfrm>
        </p:grpSpPr>
        <p:sp>
          <p:nvSpPr>
            <p:cNvPr id="10" name="Rectangle 9">
              <a:extLst>
                <a:ext uri="{FF2B5EF4-FFF2-40B4-BE49-F238E27FC236}">
                  <a16:creationId xmlns:a16="http://schemas.microsoft.com/office/drawing/2014/main" id="{88B913BD-3831-124B-83EB-5B289E761C4D}"/>
                </a:ext>
              </a:extLst>
            </p:cNvPr>
            <p:cNvSpPr/>
            <p:nvPr/>
          </p:nvSpPr>
          <p:spPr>
            <a:xfrm rot="1596992">
              <a:off x="9109854" y="606165"/>
              <a:ext cx="133240" cy="291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17BA7FC-5B58-E045-9862-35230DAF716C}"/>
                </a:ext>
              </a:extLst>
            </p:cNvPr>
            <p:cNvCxnSpPr/>
            <p:nvPr/>
          </p:nvCxnSpPr>
          <p:spPr>
            <a:xfrm flipH="1">
              <a:off x="9055510" y="634181"/>
              <a:ext cx="128405" cy="2507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3989452D-2D4A-884A-9775-581E405FF2DD}"/>
                </a:ext>
              </a:extLst>
            </p:cNvPr>
            <p:cNvCxnSpPr/>
            <p:nvPr/>
          </p:nvCxnSpPr>
          <p:spPr>
            <a:xfrm flipH="1">
              <a:off x="9176862" y="638677"/>
              <a:ext cx="128405" cy="2507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DFDC198-9A1E-FB42-8983-6DE13CE8C154}"/>
              </a:ext>
            </a:extLst>
          </p:cNvPr>
          <p:cNvGrpSpPr/>
          <p:nvPr/>
        </p:nvGrpSpPr>
        <p:grpSpPr>
          <a:xfrm>
            <a:off x="4470401" y="4318000"/>
            <a:ext cx="1930400" cy="869908"/>
            <a:chOff x="6858000" y="237067"/>
            <a:chExt cx="1930400" cy="869908"/>
          </a:xfrm>
        </p:grpSpPr>
        <p:sp>
          <p:nvSpPr>
            <p:cNvPr id="358" name="Text Box 362">
              <a:extLst>
                <a:ext uri="{FF2B5EF4-FFF2-40B4-BE49-F238E27FC236}">
                  <a16:creationId xmlns:a16="http://schemas.microsoft.com/office/drawing/2014/main" id="{33CCCA46-E288-AE45-B982-2DDD8E2B00D0}"/>
                </a:ext>
              </a:extLst>
            </p:cNvPr>
            <p:cNvSpPr txBox="1">
              <a:spLocks noChangeArrowheads="1"/>
            </p:cNvSpPr>
            <p:nvPr/>
          </p:nvSpPr>
          <p:spPr bwMode="auto">
            <a:xfrm>
              <a:off x="6999260" y="267187"/>
              <a:ext cx="1616075" cy="839788"/>
            </a:xfrm>
            <a:prstGeom prst="rect">
              <a:avLst/>
            </a:prstGeom>
            <a:solidFill>
              <a:schemeClr val="bg1"/>
            </a:solidFill>
            <a:ln>
              <a:noFill/>
            </a:ln>
            <a:effectLst/>
            <a:extLst>
              <a:ext uri="{91240B29-F687-4f45-9708-019B960494DF}">
                <a14:hiddenLine xmlns="" xmlns:a14="http://schemas.microsoft.com/office/drawing/2010/main" w="19050">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network delay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(fixed in this example)</a:t>
              </a:r>
            </a:p>
          </p:txBody>
        </p:sp>
        <p:cxnSp>
          <p:nvCxnSpPr>
            <p:cNvPr id="6" name="Straight Arrow Connector 5">
              <a:extLst>
                <a:ext uri="{FF2B5EF4-FFF2-40B4-BE49-F238E27FC236}">
                  <a16:creationId xmlns:a16="http://schemas.microsoft.com/office/drawing/2014/main" id="{4638F084-4052-604E-8890-A35DAF4397B3}"/>
                </a:ext>
              </a:extLst>
            </p:cNvPr>
            <p:cNvCxnSpPr/>
            <p:nvPr/>
          </p:nvCxnSpPr>
          <p:spPr>
            <a:xfrm>
              <a:off x="6858000" y="237067"/>
              <a:ext cx="193040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570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wipe(left)">
                                      <p:cBhvr>
                                        <p:cTn id="7" dur="500"/>
                                        <p:tgtEl>
                                          <p:spTgt spid="30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05"/>
                                        </p:tgtEl>
                                        <p:attrNameLst>
                                          <p:attrName>style.visibility</p:attrName>
                                        </p:attrNameLst>
                                      </p:cBhvr>
                                      <p:to>
                                        <p:strVal val="visible"/>
                                      </p:to>
                                    </p:set>
                                    <p:animEffect transition="in" filter="dissolve">
                                      <p:cBhvr>
                                        <p:cTn id="11" dur="500"/>
                                        <p:tgtEl>
                                          <p:spTgt spid="30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50"/>
                                        </p:tgtEl>
                                        <p:attrNameLst>
                                          <p:attrName>style.visibility</p:attrName>
                                        </p:attrNameLst>
                                      </p:cBhvr>
                                      <p:to>
                                        <p:strVal val="visible"/>
                                      </p:to>
                                    </p:set>
                                    <p:animEffect transition="in" filter="dissolve">
                                      <p:cBhvr>
                                        <p:cTn id="16" dur="500"/>
                                        <p:tgtEl>
                                          <p:spTgt spid="35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62"/>
                                        </p:tgtEl>
                                        <p:attrNameLst>
                                          <p:attrName>style.visibility</p:attrName>
                                        </p:attrNameLst>
                                      </p:cBhvr>
                                      <p:to>
                                        <p:strVal val="visible"/>
                                      </p:to>
                                    </p:set>
                                    <p:animEffect transition="in" filter="dissolve">
                                      <p:cBhvr>
                                        <p:cTn id="21" dur="500"/>
                                        <p:tgtEl>
                                          <p:spTgt spid="36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54"/>
                                        </p:tgtEl>
                                        <p:attrNameLst>
                                          <p:attrName>style.visibility</p:attrName>
                                        </p:attrNameLst>
                                      </p:cBhvr>
                                      <p:to>
                                        <p:strVal val="visible"/>
                                      </p:to>
                                    </p:set>
                                    <p:animEffect transition="in" filter="dissolve">
                                      <p:cBhvr>
                                        <p:cTn id="36"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F45BD-F3A3-37BF-238F-B16CCC447C94}"/>
              </a:ext>
            </a:extLst>
          </p:cNvPr>
          <p:cNvSpPr>
            <a:spLocks noGrp="1"/>
          </p:cNvSpPr>
          <p:nvPr>
            <p:ph idx="1"/>
          </p:nvPr>
        </p:nvSpPr>
        <p:spPr/>
        <p:txBody>
          <a:bodyPr/>
          <a:lstStyle/>
          <a:p>
            <a:pPr marL="282575" marR="0" lvl="0" indent="-282575" algn="l" defTabSz="914400" rtl="0" eaLnBrk="1" fontAlgn="auto" latinLnBrk="0" hangingPunct="1">
              <a:lnSpc>
                <a:spcPct val="100000"/>
              </a:lnSpc>
              <a:spcBef>
                <a:spcPct val="20000"/>
              </a:spcBef>
              <a:spcAft>
                <a:spcPts val="0"/>
              </a:spcAft>
              <a:buClr>
                <a:srgbClr val="000099"/>
              </a:buClr>
              <a:buSzPct val="100000"/>
              <a:buFont typeface="Wingdings" charset="2"/>
              <a:buChar char="§"/>
              <a:tabLst/>
              <a:defRPr/>
            </a:pPr>
            <a:r>
              <a:rPr kumimoji="0" lang="en-US" sz="3200" b="0" i="0" u="none" strike="noStrike" kern="1200" cap="none" spc="0" normalizeH="0" baseline="0" noProof="0" dirty="0">
                <a:ln>
                  <a:noFill/>
                </a:ln>
                <a:solidFill>
                  <a:srgbClr val="CC0000"/>
                </a:solidFill>
                <a:effectLst/>
                <a:uLnTx/>
                <a:uFillTx/>
                <a:latin typeface="Calibri" panose="020F0502020204030204"/>
                <a:ea typeface="+mn-ea"/>
                <a:cs typeface="+mn-cs"/>
              </a:rPr>
              <a:t>continuous playout constraint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during client video playout, playout timing must match original timing </a:t>
            </a:r>
          </a:p>
          <a:p>
            <a:pPr marL="682625" marR="0" lvl="1" indent="-225425" algn="l" defTabSz="914400" rtl="0" eaLnBrk="1" fontAlgn="auto" latinLnBrk="0" hangingPunct="1">
              <a:lnSpc>
                <a:spcPct val="90000"/>
              </a:lnSpc>
              <a:spcBef>
                <a:spcPct val="20000"/>
              </a:spcBef>
              <a:spcAft>
                <a:spcPts val="0"/>
              </a:spcAft>
              <a:buClr>
                <a:srgbClr val="000099"/>
              </a:buClr>
              <a:buSzPct val="100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a:t>
            </a:r>
            <a:r>
              <a:rPr kumimoji="0" lang="en-US" sz="2800" b="0" i="0" u="none" strike="noStrike" kern="1200" cap="none" spc="0" normalizeH="0" baseline="0" noProof="0" dirty="0">
                <a:ln>
                  <a:noFill/>
                </a:ln>
                <a:solidFill>
                  <a:srgbClr val="CC0000"/>
                </a:solidFill>
                <a:effectLst/>
                <a:uLnTx/>
                <a:uFillTx/>
                <a:latin typeface="Calibri" panose="020F0502020204030204"/>
                <a:ea typeface="+mn-ea"/>
                <a:cs typeface="+mn-cs"/>
              </a:rPr>
              <a:t>network delays are variable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(jitter), so will need </a:t>
            </a:r>
            <a:r>
              <a:rPr kumimoji="0" lang="en-US" sz="2800" b="0" i="0" u="none" strike="noStrike" kern="1200" cap="none" spc="0" normalizeH="0" baseline="0" noProof="0" dirty="0">
                <a:ln>
                  <a:noFill/>
                </a:ln>
                <a:solidFill>
                  <a:srgbClr val="000099"/>
                </a:solidFill>
                <a:effectLst/>
                <a:uLnTx/>
                <a:uFillTx/>
                <a:latin typeface="Calibri" panose="020F0502020204030204"/>
                <a:ea typeface="+mn-ea"/>
                <a:cs typeface="+mn-cs"/>
              </a:rPr>
              <a:t>client-side buffer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match continuous playout constraint</a:t>
            </a:r>
          </a:p>
          <a:p>
            <a:pPr marL="339725" indent="-225425">
              <a:spcBef>
                <a:spcPct val="20000"/>
              </a:spcBef>
              <a:buClr>
                <a:srgbClr val="000099"/>
              </a:buClr>
              <a:buSzPct val="100000"/>
              <a:buFont typeface="Arial"/>
              <a:buChar char="•"/>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000099"/>
              </a:buClr>
              <a:buSzPct val="75000"/>
              <a:buFont typeface="Wingdings" charset="0"/>
              <a:buChar char="v"/>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Streaming stored </a:t>
            </a:r>
            <a:r>
              <a:rPr lang="en-US" altLang="en-US">
                <a:ea typeface="ＭＳ Ｐゴシック" panose="020B0600070205080204" pitchFamily="34" charset="-128"/>
              </a:rPr>
              <a:t>v</a:t>
            </a:r>
            <a:r>
              <a:rPr lang="en-US" altLang="en-US" sz="4400">
                <a:ea typeface="ＭＳ Ｐゴシック" panose="020B0600070205080204" pitchFamily="34" charset="-128"/>
              </a:rPr>
              <a:t>ideo: challenges</a:t>
            </a:r>
          </a:p>
        </p:txBody>
      </p:sp>
      <p:sp>
        <p:nvSpPr>
          <p:cNvPr id="195" name="Rectangle 153">
            <a:extLst>
              <a:ext uri="{FF2B5EF4-FFF2-40B4-BE49-F238E27FC236}">
                <a16:creationId xmlns:a16="http://schemas.microsoft.com/office/drawing/2014/main" id="{F0360033-494E-BF42-811C-9015EDCF8F40}"/>
              </a:ext>
            </a:extLst>
          </p:cNvPr>
          <p:cNvSpPr>
            <a:spLocks noChangeArrowheads="1"/>
          </p:cNvSpPr>
          <p:nvPr/>
        </p:nvSpPr>
        <p:spPr bwMode="auto">
          <a:xfrm>
            <a:off x="1047801" y="1389828"/>
            <a:ext cx="8553400" cy="44887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marR="0" lvl="0" indent="-342900" algn="l" defTabSz="914400" rtl="0" eaLnBrk="1" fontAlgn="auto" latinLnBrk="0" hangingPunct="1">
              <a:lnSpc>
                <a:spcPct val="100000"/>
              </a:lnSpc>
              <a:spcBef>
                <a:spcPct val="20000"/>
              </a:spcBef>
              <a:spcAft>
                <a:spcPts val="0"/>
              </a:spcAft>
              <a:buClr>
                <a:srgbClr val="000099"/>
              </a:buClr>
              <a:buSzPct val="75000"/>
              <a:buFont typeface="Wingdings" charset="0"/>
              <a:buChar char="v"/>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034" name="Picture 2" descr="Image result for netflix rebuffering">
            <a:extLst>
              <a:ext uri="{FF2B5EF4-FFF2-40B4-BE49-F238E27FC236}">
                <a16:creationId xmlns:a16="http://schemas.microsoft.com/office/drawing/2014/main" id="{781B3964-3F60-B74D-87BD-9FF56B024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802" y="3219248"/>
            <a:ext cx="2124226" cy="1180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70B7B1-14B9-5538-D3B9-554E8ABA6EEA}"/>
              </a:ext>
            </a:extLst>
          </p:cNvPr>
          <p:cNvSpPr txBox="1"/>
          <p:nvPr/>
        </p:nvSpPr>
        <p:spPr>
          <a:xfrm>
            <a:off x="838199" y="3611917"/>
            <a:ext cx="10201977" cy="2049792"/>
          </a:xfrm>
          <a:prstGeom prst="rect">
            <a:avLst/>
          </a:prstGeom>
          <a:noFill/>
        </p:spPr>
        <p:txBody>
          <a:bodyPr wrap="square">
            <a:spAutoFit/>
          </a:bodyPr>
          <a:lstStyle/>
          <a:p>
            <a:pPr marL="282575" marR="0" lvl="0" indent="-282575" algn="l" defTabSz="914400" rtl="0" eaLnBrk="1" fontAlgn="auto" latinLnBrk="0" hangingPunct="1">
              <a:lnSpc>
                <a:spcPct val="100000"/>
              </a:lnSpc>
              <a:spcBef>
                <a:spcPct val="20000"/>
              </a:spcBef>
              <a:spcAft>
                <a:spcPts val="0"/>
              </a:spcAft>
              <a:buClr>
                <a:srgbClr val="000099"/>
              </a:buClr>
              <a:buSzPct val="100000"/>
              <a:buFont typeface="Wingdings"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other challenges:</a:t>
            </a:r>
          </a:p>
          <a:p>
            <a:pPr marL="682625" marR="0" lvl="1" indent="-225425" algn="l" defTabSz="914400" rtl="0" eaLnBrk="1" fontAlgn="auto" latinLnBrk="0" hangingPunct="1">
              <a:lnSpc>
                <a:spcPct val="100000"/>
              </a:lnSpc>
              <a:spcBef>
                <a:spcPct val="20000"/>
              </a:spcBef>
              <a:spcAft>
                <a:spcPts val="0"/>
              </a:spcAft>
              <a:buClr>
                <a:srgbClr val="000099"/>
              </a:buClr>
              <a:buSzPct val="100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client interactivity: pause, fast-forward, rewind, jump through video</a:t>
            </a:r>
          </a:p>
          <a:p>
            <a:pPr marL="682625" marR="0" lvl="1" indent="-225425" algn="l" defTabSz="914400" rtl="0" eaLnBrk="1" fontAlgn="auto" latinLnBrk="0" hangingPunct="1">
              <a:lnSpc>
                <a:spcPct val="100000"/>
              </a:lnSpc>
              <a:spcBef>
                <a:spcPct val="20000"/>
              </a:spcBef>
              <a:spcAft>
                <a:spcPts val="0"/>
              </a:spcAft>
              <a:buClr>
                <a:srgbClr val="000099"/>
              </a:buClr>
              <a:buSzPct val="1000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video packets may be lost, retransmitted</a:t>
            </a:r>
          </a:p>
        </p:txBody>
      </p:sp>
    </p:spTree>
    <p:extLst>
      <p:ext uri="{BB962C8B-B14F-4D97-AF65-F5344CB8AC3E}">
        <p14:creationId xmlns:p14="http://schemas.microsoft.com/office/powerpoint/2010/main" val="308522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838200" y="451821"/>
            <a:ext cx="10515600" cy="894622"/>
          </a:xfrm>
        </p:spPr>
        <p:txBody>
          <a:bodyPr>
            <a:normAutofit/>
          </a:bodyPr>
          <a:lstStyle/>
          <a:p>
            <a:r>
              <a:rPr lang="en-US" altLang="en-US" sz="4400">
                <a:ea typeface="ＭＳ Ｐゴシック" panose="020B0600070205080204" pitchFamily="34" charset="-128"/>
              </a:rPr>
              <a:t>Streaming stored </a:t>
            </a:r>
            <a:r>
              <a:rPr lang="en-US" altLang="en-US">
                <a:ea typeface="ＭＳ Ｐゴシック" panose="020B0600070205080204" pitchFamily="34" charset="-128"/>
              </a:rPr>
              <a:t>v</a:t>
            </a:r>
            <a:r>
              <a:rPr lang="en-US" altLang="en-US" sz="4400">
                <a:ea typeface="ＭＳ Ｐゴシック" panose="020B0600070205080204" pitchFamily="34" charset="-128"/>
              </a:rPr>
              <a:t>ideo: playout buffering</a:t>
            </a:r>
          </a:p>
        </p:txBody>
      </p:sp>
      <p:sp>
        <p:nvSpPr>
          <p:cNvPr id="195" name="Line 9">
            <a:extLst>
              <a:ext uri="{FF2B5EF4-FFF2-40B4-BE49-F238E27FC236}">
                <a16:creationId xmlns:a16="http://schemas.microsoft.com/office/drawing/2014/main" id="{A2879A06-676B-2645-9200-7687B4C31E56}"/>
              </a:ext>
            </a:extLst>
          </p:cNvPr>
          <p:cNvSpPr>
            <a:spLocks noChangeShapeType="1"/>
          </p:cNvSpPr>
          <p:nvPr/>
        </p:nvSpPr>
        <p:spPr bwMode="auto">
          <a:xfrm>
            <a:off x="2445774" y="1667644"/>
            <a:ext cx="0" cy="2852737"/>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96" name="Line 10">
            <a:extLst>
              <a:ext uri="{FF2B5EF4-FFF2-40B4-BE49-F238E27FC236}">
                <a16:creationId xmlns:a16="http://schemas.microsoft.com/office/drawing/2014/main" id="{0C277100-E592-BE4A-81BB-FCEE0F16D6D6}"/>
              </a:ext>
            </a:extLst>
          </p:cNvPr>
          <p:cNvSpPr>
            <a:spLocks noChangeShapeType="1"/>
          </p:cNvSpPr>
          <p:nvPr/>
        </p:nvSpPr>
        <p:spPr bwMode="auto">
          <a:xfrm flipH="1">
            <a:off x="2436249" y="4510856"/>
            <a:ext cx="7815263" cy="14288"/>
          </a:xfrm>
          <a:prstGeom prst="line">
            <a:avLst/>
          </a:prstGeom>
          <a:noFill/>
          <a:ln w="28575">
            <a:solidFill>
              <a:schemeClr val="tx1"/>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97" name="Text Box 58">
            <a:extLst>
              <a:ext uri="{FF2B5EF4-FFF2-40B4-BE49-F238E27FC236}">
                <a16:creationId xmlns:a16="http://schemas.microsoft.com/office/drawing/2014/main" id="{28926672-6078-6B4D-A3A9-0F8C03FF1153}"/>
              </a:ext>
            </a:extLst>
          </p:cNvPr>
          <p:cNvSpPr txBox="1">
            <a:spLocks noChangeArrowheads="1"/>
          </p:cNvSpPr>
          <p:nvPr/>
        </p:nvSpPr>
        <p:spPr bwMode="auto">
          <a:xfrm>
            <a:off x="3077599" y="1770831"/>
            <a:ext cx="1884555" cy="92333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C0000"/>
                </a:solidFill>
                <a:effectLst/>
                <a:uLnTx/>
                <a:uFillTx/>
                <a:latin typeface="Calibri" panose="020F0502020204030204"/>
                <a:ea typeface="+mn-ea"/>
                <a:cs typeface="Arial"/>
              </a:rPr>
              <a:t>       constant bit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C0000"/>
                </a:solidFill>
                <a:effectLst/>
                <a:uLnTx/>
                <a:uFillTx/>
                <a:latin typeface="Calibri" panose="020F0502020204030204"/>
                <a:ea typeface="+mn-ea"/>
                <a:cs typeface="Arial"/>
              </a:rPr>
              <a:t>      rate video</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CC0000"/>
                </a:solidFill>
                <a:effectLst/>
                <a:uLnTx/>
                <a:uFillTx/>
                <a:latin typeface="Calibri" panose="020F0502020204030204"/>
                <a:ea typeface="+mn-ea"/>
                <a:cs typeface="Arial"/>
              </a:rPr>
              <a:t>transmission</a:t>
            </a:r>
          </a:p>
        </p:txBody>
      </p:sp>
      <p:grpSp>
        <p:nvGrpSpPr>
          <p:cNvPr id="198" name="Group 60">
            <a:extLst>
              <a:ext uri="{FF2B5EF4-FFF2-40B4-BE49-F238E27FC236}">
                <a16:creationId xmlns:a16="http://schemas.microsoft.com/office/drawing/2014/main" id="{6210DD39-CD82-1A47-A671-C6E1E92DF70E}"/>
              </a:ext>
            </a:extLst>
          </p:cNvPr>
          <p:cNvGrpSpPr>
            <a:grpSpLocks/>
          </p:cNvGrpSpPr>
          <p:nvPr/>
        </p:nvGrpSpPr>
        <p:grpSpPr bwMode="auto">
          <a:xfrm>
            <a:off x="2826774" y="1997844"/>
            <a:ext cx="2552700" cy="2525712"/>
            <a:chOff x="648" y="1147"/>
            <a:chExt cx="1608" cy="1591"/>
          </a:xfrm>
        </p:grpSpPr>
        <p:grpSp>
          <p:nvGrpSpPr>
            <p:cNvPr id="199" name="Group 61">
              <a:extLst>
                <a:ext uri="{FF2B5EF4-FFF2-40B4-BE49-F238E27FC236}">
                  <a16:creationId xmlns:a16="http://schemas.microsoft.com/office/drawing/2014/main" id="{ABD85516-4FF1-C344-BFB9-73A3F6FA6D96}"/>
                </a:ext>
              </a:extLst>
            </p:cNvPr>
            <p:cNvGrpSpPr>
              <a:grpSpLocks/>
            </p:cNvGrpSpPr>
            <p:nvPr/>
          </p:nvGrpSpPr>
          <p:grpSpPr bwMode="auto">
            <a:xfrm>
              <a:off x="648" y="1725"/>
              <a:ext cx="1024" cy="1013"/>
              <a:chOff x="672" y="1071"/>
              <a:chExt cx="1024" cy="1013"/>
            </a:xfrm>
          </p:grpSpPr>
          <p:grpSp>
            <p:nvGrpSpPr>
              <p:cNvPr id="215" name="Group 62">
                <a:extLst>
                  <a:ext uri="{FF2B5EF4-FFF2-40B4-BE49-F238E27FC236}">
                    <a16:creationId xmlns:a16="http://schemas.microsoft.com/office/drawing/2014/main" id="{086027DC-6B25-C241-B8C9-FEBDD311ABAA}"/>
                  </a:ext>
                </a:extLst>
              </p:cNvPr>
              <p:cNvGrpSpPr>
                <a:grpSpLocks/>
              </p:cNvGrpSpPr>
              <p:nvPr/>
            </p:nvGrpSpPr>
            <p:grpSpPr bwMode="auto">
              <a:xfrm>
                <a:off x="672" y="1506"/>
                <a:ext cx="583" cy="578"/>
                <a:chOff x="672" y="1486"/>
                <a:chExt cx="583" cy="578"/>
              </a:xfrm>
            </p:grpSpPr>
            <p:grpSp>
              <p:nvGrpSpPr>
                <p:cNvPr id="226" name="Group 63">
                  <a:extLst>
                    <a:ext uri="{FF2B5EF4-FFF2-40B4-BE49-F238E27FC236}">
                      <a16:creationId xmlns:a16="http://schemas.microsoft.com/office/drawing/2014/main" id="{28E8BE44-A8E6-2B43-940A-815DCEC4C397}"/>
                    </a:ext>
                  </a:extLst>
                </p:cNvPr>
                <p:cNvGrpSpPr>
                  <a:grpSpLocks/>
                </p:cNvGrpSpPr>
                <p:nvPr/>
              </p:nvGrpSpPr>
              <p:grpSpPr bwMode="auto">
                <a:xfrm>
                  <a:off x="672" y="1776"/>
                  <a:ext cx="291" cy="288"/>
                  <a:chOff x="672" y="1776"/>
                  <a:chExt cx="291" cy="288"/>
                </a:xfrm>
              </p:grpSpPr>
              <p:grpSp>
                <p:nvGrpSpPr>
                  <p:cNvPr id="234" name="Group 64">
                    <a:extLst>
                      <a:ext uri="{FF2B5EF4-FFF2-40B4-BE49-F238E27FC236}">
                        <a16:creationId xmlns:a16="http://schemas.microsoft.com/office/drawing/2014/main" id="{6B9BE568-EF77-CD4A-9005-22142300C860}"/>
                      </a:ext>
                    </a:extLst>
                  </p:cNvPr>
                  <p:cNvGrpSpPr>
                    <a:grpSpLocks/>
                  </p:cNvGrpSpPr>
                  <p:nvPr/>
                </p:nvGrpSpPr>
                <p:grpSpPr bwMode="auto">
                  <a:xfrm>
                    <a:off x="672" y="1920"/>
                    <a:ext cx="145" cy="144"/>
                    <a:chOff x="672" y="1920"/>
                    <a:chExt cx="145" cy="144"/>
                  </a:xfrm>
                </p:grpSpPr>
                <p:sp>
                  <p:nvSpPr>
                    <p:cNvPr id="238" name="Line 65">
                      <a:extLst>
                        <a:ext uri="{FF2B5EF4-FFF2-40B4-BE49-F238E27FC236}">
                          <a16:creationId xmlns:a16="http://schemas.microsoft.com/office/drawing/2014/main" id="{0687693B-9E3C-F04D-9053-65D5D8F93D3C}"/>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39" name="Line 66">
                      <a:extLst>
                        <a:ext uri="{FF2B5EF4-FFF2-40B4-BE49-F238E27FC236}">
                          <a16:creationId xmlns:a16="http://schemas.microsoft.com/office/drawing/2014/main" id="{DD417D04-76E1-A948-AC8A-D4CA4D6CB3CB}"/>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35" name="Group 67">
                    <a:extLst>
                      <a:ext uri="{FF2B5EF4-FFF2-40B4-BE49-F238E27FC236}">
                        <a16:creationId xmlns:a16="http://schemas.microsoft.com/office/drawing/2014/main" id="{A7A42189-5DDA-0545-BE4F-EFA25AAF3F86}"/>
                      </a:ext>
                    </a:extLst>
                  </p:cNvPr>
                  <p:cNvGrpSpPr>
                    <a:grpSpLocks/>
                  </p:cNvGrpSpPr>
                  <p:nvPr/>
                </p:nvGrpSpPr>
                <p:grpSpPr bwMode="auto">
                  <a:xfrm>
                    <a:off x="818" y="1776"/>
                    <a:ext cx="145" cy="144"/>
                    <a:chOff x="672" y="1920"/>
                    <a:chExt cx="145" cy="144"/>
                  </a:xfrm>
                </p:grpSpPr>
                <p:sp>
                  <p:nvSpPr>
                    <p:cNvPr id="236" name="Line 68">
                      <a:extLst>
                        <a:ext uri="{FF2B5EF4-FFF2-40B4-BE49-F238E27FC236}">
                          <a16:creationId xmlns:a16="http://schemas.microsoft.com/office/drawing/2014/main" id="{50AC0BCB-A3E3-AB4C-A202-1D77C93E171B}"/>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37" name="Line 69">
                      <a:extLst>
                        <a:ext uri="{FF2B5EF4-FFF2-40B4-BE49-F238E27FC236}">
                          <a16:creationId xmlns:a16="http://schemas.microsoft.com/office/drawing/2014/main" id="{BE6AC399-19AF-C649-B200-4C0B9FF6422D}"/>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227" name="Group 70">
                  <a:extLst>
                    <a:ext uri="{FF2B5EF4-FFF2-40B4-BE49-F238E27FC236}">
                      <a16:creationId xmlns:a16="http://schemas.microsoft.com/office/drawing/2014/main" id="{2CB93727-C3F2-764D-92C8-69C0B80B2932}"/>
                    </a:ext>
                  </a:extLst>
                </p:cNvPr>
                <p:cNvGrpSpPr>
                  <a:grpSpLocks/>
                </p:cNvGrpSpPr>
                <p:nvPr/>
              </p:nvGrpSpPr>
              <p:grpSpPr bwMode="auto">
                <a:xfrm>
                  <a:off x="964" y="1486"/>
                  <a:ext cx="291" cy="288"/>
                  <a:chOff x="672" y="1776"/>
                  <a:chExt cx="291" cy="288"/>
                </a:xfrm>
              </p:grpSpPr>
              <p:grpSp>
                <p:nvGrpSpPr>
                  <p:cNvPr id="228" name="Group 71">
                    <a:extLst>
                      <a:ext uri="{FF2B5EF4-FFF2-40B4-BE49-F238E27FC236}">
                        <a16:creationId xmlns:a16="http://schemas.microsoft.com/office/drawing/2014/main" id="{A186A73E-EB20-7248-8BB6-E12926A2D07C}"/>
                      </a:ext>
                    </a:extLst>
                  </p:cNvPr>
                  <p:cNvGrpSpPr>
                    <a:grpSpLocks/>
                  </p:cNvGrpSpPr>
                  <p:nvPr/>
                </p:nvGrpSpPr>
                <p:grpSpPr bwMode="auto">
                  <a:xfrm>
                    <a:off x="672" y="1920"/>
                    <a:ext cx="145" cy="144"/>
                    <a:chOff x="672" y="1920"/>
                    <a:chExt cx="145" cy="144"/>
                  </a:xfrm>
                </p:grpSpPr>
                <p:sp>
                  <p:nvSpPr>
                    <p:cNvPr id="232" name="Line 72">
                      <a:extLst>
                        <a:ext uri="{FF2B5EF4-FFF2-40B4-BE49-F238E27FC236}">
                          <a16:creationId xmlns:a16="http://schemas.microsoft.com/office/drawing/2014/main" id="{294595A7-42B6-F544-BABC-C613EC721840}"/>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33" name="Line 73">
                      <a:extLst>
                        <a:ext uri="{FF2B5EF4-FFF2-40B4-BE49-F238E27FC236}">
                          <a16:creationId xmlns:a16="http://schemas.microsoft.com/office/drawing/2014/main" id="{103FB363-2880-8749-B505-920611921950}"/>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29" name="Group 74">
                    <a:extLst>
                      <a:ext uri="{FF2B5EF4-FFF2-40B4-BE49-F238E27FC236}">
                        <a16:creationId xmlns:a16="http://schemas.microsoft.com/office/drawing/2014/main" id="{0C2A5C19-D154-BA4B-B77F-BAC13B85C42C}"/>
                      </a:ext>
                    </a:extLst>
                  </p:cNvPr>
                  <p:cNvGrpSpPr>
                    <a:grpSpLocks/>
                  </p:cNvGrpSpPr>
                  <p:nvPr/>
                </p:nvGrpSpPr>
                <p:grpSpPr bwMode="auto">
                  <a:xfrm>
                    <a:off x="818" y="1776"/>
                    <a:ext cx="145" cy="144"/>
                    <a:chOff x="672" y="1920"/>
                    <a:chExt cx="145" cy="144"/>
                  </a:xfrm>
                </p:grpSpPr>
                <p:sp>
                  <p:nvSpPr>
                    <p:cNvPr id="230" name="Line 75">
                      <a:extLst>
                        <a:ext uri="{FF2B5EF4-FFF2-40B4-BE49-F238E27FC236}">
                          <a16:creationId xmlns:a16="http://schemas.microsoft.com/office/drawing/2014/main" id="{AA436D38-A4BD-9F48-ACB6-71E3584679B4}"/>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31" name="Line 76">
                      <a:extLst>
                        <a:ext uri="{FF2B5EF4-FFF2-40B4-BE49-F238E27FC236}">
                          <a16:creationId xmlns:a16="http://schemas.microsoft.com/office/drawing/2014/main" id="{AD5E16CE-9C60-924E-AEA8-771C8F7BE911}"/>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grpSp>
            <p:nvGrpSpPr>
              <p:cNvPr id="216" name="Group 77">
                <a:extLst>
                  <a:ext uri="{FF2B5EF4-FFF2-40B4-BE49-F238E27FC236}">
                    <a16:creationId xmlns:a16="http://schemas.microsoft.com/office/drawing/2014/main" id="{590906C3-8438-564F-A18A-B01F4CBACB22}"/>
                  </a:ext>
                </a:extLst>
              </p:cNvPr>
              <p:cNvGrpSpPr>
                <a:grpSpLocks/>
              </p:cNvGrpSpPr>
              <p:nvPr/>
            </p:nvGrpSpPr>
            <p:grpSpPr bwMode="auto">
              <a:xfrm>
                <a:off x="1259" y="1217"/>
                <a:ext cx="291" cy="288"/>
                <a:chOff x="672" y="1776"/>
                <a:chExt cx="291" cy="288"/>
              </a:xfrm>
            </p:grpSpPr>
            <p:grpSp>
              <p:nvGrpSpPr>
                <p:cNvPr id="220" name="Group 78">
                  <a:extLst>
                    <a:ext uri="{FF2B5EF4-FFF2-40B4-BE49-F238E27FC236}">
                      <a16:creationId xmlns:a16="http://schemas.microsoft.com/office/drawing/2014/main" id="{90B7B172-FE74-474A-860F-950A4E5E2FBB}"/>
                    </a:ext>
                  </a:extLst>
                </p:cNvPr>
                <p:cNvGrpSpPr>
                  <a:grpSpLocks/>
                </p:cNvGrpSpPr>
                <p:nvPr/>
              </p:nvGrpSpPr>
              <p:grpSpPr bwMode="auto">
                <a:xfrm>
                  <a:off x="672" y="1920"/>
                  <a:ext cx="145" cy="144"/>
                  <a:chOff x="672" y="1920"/>
                  <a:chExt cx="145" cy="144"/>
                </a:xfrm>
              </p:grpSpPr>
              <p:sp>
                <p:nvSpPr>
                  <p:cNvPr id="224" name="Line 79">
                    <a:extLst>
                      <a:ext uri="{FF2B5EF4-FFF2-40B4-BE49-F238E27FC236}">
                        <a16:creationId xmlns:a16="http://schemas.microsoft.com/office/drawing/2014/main" id="{DA98A219-B383-CD4D-8C19-E7062BA1CB87}"/>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25" name="Line 80">
                    <a:extLst>
                      <a:ext uri="{FF2B5EF4-FFF2-40B4-BE49-F238E27FC236}">
                        <a16:creationId xmlns:a16="http://schemas.microsoft.com/office/drawing/2014/main" id="{99DDF2C7-4BB4-444F-88C9-EC97B73784D8}"/>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21" name="Group 81">
                  <a:extLst>
                    <a:ext uri="{FF2B5EF4-FFF2-40B4-BE49-F238E27FC236}">
                      <a16:creationId xmlns:a16="http://schemas.microsoft.com/office/drawing/2014/main" id="{9E407ECB-B0DD-2542-84E4-67E112276A0C}"/>
                    </a:ext>
                  </a:extLst>
                </p:cNvPr>
                <p:cNvGrpSpPr>
                  <a:grpSpLocks/>
                </p:cNvGrpSpPr>
                <p:nvPr/>
              </p:nvGrpSpPr>
              <p:grpSpPr bwMode="auto">
                <a:xfrm>
                  <a:off x="818" y="1776"/>
                  <a:ext cx="145" cy="144"/>
                  <a:chOff x="672" y="1920"/>
                  <a:chExt cx="145" cy="144"/>
                </a:xfrm>
              </p:grpSpPr>
              <p:sp>
                <p:nvSpPr>
                  <p:cNvPr id="222" name="Line 82">
                    <a:extLst>
                      <a:ext uri="{FF2B5EF4-FFF2-40B4-BE49-F238E27FC236}">
                        <a16:creationId xmlns:a16="http://schemas.microsoft.com/office/drawing/2014/main" id="{7A966565-D20D-BC4D-BFEF-684E75D8237A}"/>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23" name="Line 83">
                    <a:extLst>
                      <a:ext uri="{FF2B5EF4-FFF2-40B4-BE49-F238E27FC236}">
                        <a16:creationId xmlns:a16="http://schemas.microsoft.com/office/drawing/2014/main" id="{DE790389-F96F-3645-8B5C-56C99B7A6231}"/>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217" name="Group 84">
                <a:extLst>
                  <a:ext uri="{FF2B5EF4-FFF2-40B4-BE49-F238E27FC236}">
                    <a16:creationId xmlns:a16="http://schemas.microsoft.com/office/drawing/2014/main" id="{B44615B9-9107-AE4B-B6B2-5C8842A57D65}"/>
                  </a:ext>
                </a:extLst>
              </p:cNvPr>
              <p:cNvGrpSpPr>
                <a:grpSpLocks/>
              </p:cNvGrpSpPr>
              <p:nvPr/>
            </p:nvGrpSpPr>
            <p:grpSpPr bwMode="auto">
              <a:xfrm>
                <a:off x="1551" y="1071"/>
                <a:ext cx="145" cy="144"/>
                <a:chOff x="672" y="1920"/>
                <a:chExt cx="145" cy="144"/>
              </a:xfrm>
            </p:grpSpPr>
            <p:sp>
              <p:nvSpPr>
                <p:cNvPr id="218" name="Line 85">
                  <a:extLst>
                    <a:ext uri="{FF2B5EF4-FFF2-40B4-BE49-F238E27FC236}">
                      <a16:creationId xmlns:a16="http://schemas.microsoft.com/office/drawing/2014/main" id="{3A621BC4-A685-9B4E-914E-9C7F23251DF6}"/>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19" name="Line 86">
                  <a:extLst>
                    <a:ext uri="{FF2B5EF4-FFF2-40B4-BE49-F238E27FC236}">
                      <a16:creationId xmlns:a16="http://schemas.microsoft.com/office/drawing/2014/main" id="{71296EA3-B1E3-434E-B779-CC6E8E61265A}"/>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200" name="Group 87">
              <a:extLst>
                <a:ext uri="{FF2B5EF4-FFF2-40B4-BE49-F238E27FC236}">
                  <a16:creationId xmlns:a16="http://schemas.microsoft.com/office/drawing/2014/main" id="{B2EFB5FC-1592-8042-A1C0-0B36516D6C71}"/>
                </a:ext>
              </a:extLst>
            </p:cNvPr>
            <p:cNvGrpSpPr>
              <a:grpSpLocks/>
            </p:cNvGrpSpPr>
            <p:nvPr/>
          </p:nvGrpSpPr>
          <p:grpSpPr bwMode="auto">
            <a:xfrm>
              <a:off x="1673" y="1147"/>
              <a:ext cx="583" cy="578"/>
              <a:chOff x="672" y="1486"/>
              <a:chExt cx="583" cy="578"/>
            </a:xfrm>
          </p:grpSpPr>
          <p:grpSp>
            <p:nvGrpSpPr>
              <p:cNvPr id="201" name="Group 88">
                <a:extLst>
                  <a:ext uri="{FF2B5EF4-FFF2-40B4-BE49-F238E27FC236}">
                    <a16:creationId xmlns:a16="http://schemas.microsoft.com/office/drawing/2014/main" id="{32E73C25-B702-224F-854F-9E057ECBEDE5}"/>
                  </a:ext>
                </a:extLst>
              </p:cNvPr>
              <p:cNvGrpSpPr>
                <a:grpSpLocks/>
              </p:cNvGrpSpPr>
              <p:nvPr/>
            </p:nvGrpSpPr>
            <p:grpSpPr bwMode="auto">
              <a:xfrm>
                <a:off x="672" y="1776"/>
                <a:ext cx="291" cy="288"/>
                <a:chOff x="672" y="1776"/>
                <a:chExt cx="291" cy="288"/>
              </a:xfrm>
            </p:grpSpPr>
            <p:grpSp>
              <p:nvGrpSpPr>
                <p:cNvPr id="209" name="Group 89">
                  <a:extLst>
                    <a:ext uri="{FF2B5EF4-FFF2-40B4-BE49-F238E27FC236}">
                      <a16:creationId xmlns:a16="http://schemas.microsoft.com/office/drawing/2014/main" id="{1B7CB7E1-B153-E14D-8D8A-11207424B680}"/>
                    </a:ext>
                  </a:extLst>
                </p:cNvPr>
                <p:cNvGrpSpPr>
                  <a:grpSpLocks/>
                </p:cNvGrpSpPr>
                <p:nvPr/>
              </p:nvGrpSpPr>
              <p:grpSpPr bwMode="auto">
                <a:xfrm>
                  <a:off x="672" y="1920"/>
                  <a:ext cx="145" cy="144"/>
                  <a:chOff x="672" y="1920"/>
                  <a:chExt cx="145" cy="144"/>
                </a:xfrm>
              </p:grpSpPr>
              <p:sp>
                <p:nvSpPr>
                  <p:cNvPr id="213" name="Line 90">
                    <a:extLst>
                      <a:ext uri="{FF2B5EF4-FFF2-40B4-BE49-F238E27FC236}">
                        <a16:creationId xmlns:a16="http://schemas.microsoft.com/office/drawing/2014/main" id="{27A6C125-E096-AC4A-9964-A49099132803}"/>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14" name="Line 91">
                    <a:extLst>
                      <a:ext uri="{FF2B5EF4-FFF2-40B4-BE49-F238E27FC236}">
                        <a16:creationId xmlns:a16="http://schemas.microsoft.com/office/drawing/2014/main" id="{DE0BE3B6-14E9-DF42-B4CC-2E8405F58F2B}"/>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10" name="Group 92">
                  <a:extLst>
                    <a:ext uri="{FF2B5EF4-FFF2-40B4-BE49-F238E27FC236}">
                      <a16:creationId xmlns:a16="http://schemas.microsoft.com/office/drawing/2014/main" id="{877C2484-7A5E-604F-9B08-1724B41CACC8}"/>
                    </a:ext>
                  </a:extLst>
                </p:cNvPr>
                <p:cNvGrpSpPr>
                  <a:grpSpLocks/>
                </p:cNvGrpSpPr>
                <p:nvPr/>
              </p:nvGrpSpPr>
              <p:grpSpPr bwMode="auto">
                <a:xfrm>
                  <a:off x="818" y="1776"/>
                  <a:ext cx="145" cy="144"/>
                  <a:chOff x="672" y="1920"/>
                  <a:chExt cx="145" cy="144"/>
                </a:xfrm>
              </p:grpSpPr>
              <p:sp>
                <p:nvSpPr>
                  <p:cNvPr id="211" name="Line 93">
                    <a:extLst>
                      <a:ext uri="{FF2B5EF4-FFF2-40B4-BE49-F238E27FC236}">
                        <a16:creationId xmlns:a16="http://schemas.microsoft.com/office/drawing/2014/main" id="{D9C04E3F-D0AB-1745-91FE-A097CA11D78E}"/>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12" name="Line 94">
                    <a:extLst>
                      <a:ext uri="{FF2B5EF4-FFF2-40B4-BE49-F238E27FC236}">
                        <a16:creationId xmlns:a16="http://schemas.microsoft.com/office/drawing/2014/main" id="{EDC1866B-DE17-3A44-A7FF-A42ACFA6A19C}"/>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202" name="Group 95">
                <a:extLst>
                  <a:ext uri="{FF2B5EF4-FFF2-40B4-BE49-F238E27FC236}">
                    <a16:creationId xmlns:a16="http://schemas.microsoft.com/office/drawing/2014/main" id="{B3FD2508-1A3B-F545-BB35-F836D08E571D}"/>
                  </a:ext>
                </a:extLst>
              </p:cNvPr>
              <p:cNvGrpSpPr>
                <a:grpSpLocks/>
              </p:cNvGrpSpPr>
              <p:nvPr/>
            </p:nvGrpSpPr>
            <p:grpSpPr bwMode="auto">
              <a:xfrm>
                <a:off x="964" y="1486"/>
                <a:ext cx="291" cy="288"/>
                <a:chOff x="672" y="1776"/>
                <a:chExt cx="291" cy="288"/>
              </a:xfrm>
            </p:grpSpPr>
            <p:grpSp>
              <p:nvGrpSpPr>
                <p:cNvPr id="203" name="Group 96">
                  <a:extLst>
                    <a:ext uri="{FF2B5EF4-FFF2-40B4-BE49-F238E27FC236}">
                      <a16:creationId xmlns:a16="http://schemas.microsoft.com/office/drawing/2014/main" id="{63FA1812-A241-CA46-94C2-4E003FA31FF1}"/>
                    </a:ext>
                  </a:extLst>
                </p:cNvPr>
                <p:cNvGrpSpPr>
                  <a:grpSpLocks/>
                </p:cNvGrpSpPr>
                <p:nvPr/>
              </p:nvGrpSpPr>
              <p:grpSpPr bwMode="auto">
                <a:xfrm>
                  <a:off x="672" y="1920"/>
                  <a:ext cx="145" cy="144"/>
                  <a:chOff x="672" y="1920"/>
                  <a:chExt cx="145" cy="144"/>
                </a:xfrm>
              </p:grpSpPr>
              <p:sp>
                <p:nvSpPr>
                  <p:cNvPr id="207" name="Line 97">
                    <a:extLst>
                      <a:ext uri="{FF2B5EF4-FFF2-40B4-BE49-F238E27FC236}">
                        <a16:creationId xmlns:a16="http://schemas.microsoft.com/office/drawing/2014/main" id="{5DD14580-BC6A-434D-9D65-4334BD0BCF17}"/>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08" name="Line 98">
                    <a:extLst>
                      <a:ext uri="{FF2B5EF4-FFF2-40B4-BE49-F238E27FC236}">
                        <a16:creationId xmlns:a16="http://schemas.microsoft.com/office/drawing/2014/main" id="{A48F997B-99F2-154D-9314-2BC629216B1F}"/>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04" name="Group 99">
                  <a:extLst>
                    <a:ext uri="{FF2B5EF4-FFF2-40B4-BE49-F238E27FC236}">
                      <a16:creationId xmlns:a16="http://schemas.microsoft.com/office/drawing/2014/main" id="{F8264A2E-19A3-B54A-AAE8-CE725258FFD6}"/>
                    </a:ext>
                  </a:extLst>
                </p:cNvPr>
                <p:cNvGrpSpPr>
                  <a:grpSpLocks/>
                </p:cNvGrpSpPr>
                <p:nvPr/>
              </p:nvGrpSpPr>
              <p:grpSpPr bwMode="auto">
                <a:xfrm>
                  <a:off x="818" y="1776"/>
                  <a:ext cx="145" cy="144"/>
                  <a:chOff x="672" y="1920"/>
                  <a:chExt cx="145" cy="144"/>
                </a:xfrm>
              </p:grpSpPr>
              <p:sp>
                <p:nvSpPr>
                  <p:cNvPr id="205" name="Line 100">
                    <a:extLst>
                      <a:ext uri="{FF2B5EF4-FFF2-40B4-BE49-F238E27FC236}">
                        <a16:creationId xmlns:a16="http://schemas.microsoft.com/office/drawing/2014/main" id="{BF8CE0C4-18BD-2D42-A867-062C10FB608B}"/>
                      </a:ext>
                    </a:extLst>
                  </p:cNvPr>
                  <p:cNvSpPr>
                    <a:spLocks noChangeShapeType="1"/>
                  </p:cNvSpPr>
                  <p:nvPr/>
                </p:nvSpPr>
                <p:spPr bwMode="auto">
                  <a:xfrm>
                    <a:off x="672" y="1920"/>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06" name="Line 101">
                    <a:extLst>
                      <a:ext uri="{FF2B5EF4-FFF2-40B4-BE49-F238E27FC236}">
                        <a16:creationId xmlns:a16="http://schemas.microsoft.com/office/drawing/2014/main" id="{1417D3B3-BCF8-4444-B762-8DA06CB37774}"/>
                      </a:ext>
                    </a:extLst>
                  </p:cNvPr>
                  <p:cNvSpPr>
                    <a:spLocks noChangeShapeType="1"/>
                  </p:cNvSpPr>
                  <p:nvPr/>
                </p:nvSpPr>
                <p:spPr bwMode="auto">
                  <a:xfrm rot="5400000">
                    <a:off x="745" y="1848"/>
                    <a:ext cx="0" cy="144"/>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grpSp>
      <p:sp>
        <p:nvSpPr>
          <p:cNvPr id="240" name="Text Box 150">
            <a:extLst>
              <a:ext uri="{FF2B5EF4-FFF2-40B4-BE49-F238E27FC236}">
                <a16:creationId xmlns:a16="http://schemas.microsoft.com/office/drawing/2014/main" id="{F48E0A72-EE06-8747-9412-C085A5FC1DC0}"/>
              </a:ext>
            </a:extLst>
          </p:cNvPr>
          <p:cNvSpPr txBox="1">
            <a:spLocks noChangeArrowheads="1"/>
          </p:cNvSpPr>
          <p:nvPr/>
        </p:nvSpPr>
        <p:spPr bwMode="auto">
          <a:xfrm rot="-5433387">
            <a:off x="1194824" y="2814097"/>
            <a:ext cx="1957387" cy="36933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Cumulative data</a:t>
            </a:r>
          </a:p>
        </p:txBody>
      </p:sp>
      <p:sp>
        <p:nvSpPr>
          <p:cNvPr id="241" name="Text Box 154">
            <a:extLst>
              <a:ext uri="{FF2B5EF4-FFF2-40B4-BE49-F238E27FC236}">
                <a16:creationId xmlns:a16="http://schemas.microsoft.com/office/drawing/2014/main" id="{8132C866-C3A3-F54B-8107-0983C1BB47A7}"/>
              </a:ext>
            </a:extLst>
          </p:cNvPr>
          <p:cNvSpPr txBox="1">
            <a:spLocks noChangeArrowheads="1"/>
          </p:cNvSpPr>
          <p:nvPr/>
        </p:nvSpPr>
        <p:spPr bwMode="auto">
          <a:xfrm>
            <a:off x="9706999" y="4533081"/>
            <a:ext cx="66396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time</a:t>
            </a:r>
          </a:p>
        </p:txBody>
      </p:sp>
      <p:grpSp>
        <p:nvGrpSpPr>
          <p:cNvPr id="242" name="Group 201">
            <a:extLst>
              <a:ext uri="{FF2B5EF4-FFF2-40B4-BE49-F238E27FC236}">
                <a16:creationId xmlns:a16="http://schemas.microsoft.com/office/drawing/2014/main" id="{98B35B39-6845-B44A-A9E2-DDF3A24FBA05}"/>
              </a:ext>
            </a:extLst>
          </p:cNvPr>
          <p:cNvGrpSpPr>
            <a:grpSpLocks/>
          </p:cNvGrpSpPr>
          <p:nvPr/>
        </p:nvGrpSpPr>
        <p:grpSpPr bwMode="auto">
          <a:xfrm>
            <a:off x="4103124" y="2012131"/>
            <a:ext cx="3500438" cy="2520950"/>
            <a:chOff x="1572" y="1156"/>
            <a:chExt cx="2205" cy="1588"/>
          </a:xfrm>
        </p:grpSpPr>
        <p:grpSp>
          <p:nvGrpSpPr>
            <p:cNvPr id="243" name="Group 198">
              <a:extLst>
                <a:ext uri="{FF2B5EF4-FFF2-40B4-BE49-F238E27FC236}">
                  <a16:creationId xmlns:a16="http://schemas.microsoft.com/office/drawing/2014/main" id="{03EED693-FDB3-0940-BE24-338512144BD8}"/>
                </a:ext>
              </a:extLst>
            </p:cNvPr>
            <p:cNvGrpSpPr>
              <a:grpSpLocks/>
            </p:cNvGrpSpPr>
            <p:nvPr/>
          </p:nvGrpSpPr>
          <p:grpSpPr bwMode="auto">
            <a:xfrm>
              <a:off x="1938" y="1156"/>
              <a:ext cx="1839" cy="1588"/>
              <a:chOff x="1938" y="1156"/>
              <a:chExt cx="1839" cy="1588"/>
            </a:xfrm>
          </p:grpSpPr>
          <p:grpSp>
            <p:nvGrpSpPr>
              <p:cNvPr id="247" name="Group 106">
                <a:extLst>
                  <a:ext uri="{FF2B5EF4-FFF2-40B4-BE49-F238E27FC236}">
                    <a16:creationId xmlns:a16="http://schemas.microsoft.com/office/drawing/2014/main" id="{249BAAF5-FA7A-D147-ABC6-E05F52DB1CF7}"/>
                  </a:ext>
                </a:extLst>
              </p:cNvPr>
              <p:cNvGrpSpPr>
                <a:grpSpLocks/>
              </p:cNvGrpSpPr>
              <p:nvPr/>
            </p:nvGrpSpPr>
            <p:grpSpPr bwMode="auto">
              <a:xfrm>
                <a:off x="1938" y="2600"/>
                <a:ext cx="319" cy="144"/>
                <a:chOff x="672" y="1920"/>
                <a:chExt cx="145" cy="144"/>
              </a:xfrm>
            </p:grpSpPr>
            <p:sp>
              <p:nvSpPr>
                <p:cNvPr id="469" name="Line 107">
                  <a:extLst>
                    <a:ext uri="{FF2B5EF4-FFF2-40B4-BE49-F238E27FC236}">
                      <a16:creationId xmlns:a16="http://schemas.microsoft.com/office/drawing/2014/main" id="{BCEB014D-84F6-CC4F-B058-2BB9795CA9E5}"/>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70" name="Line 108">
                  <a:extLst>
                    <a:ext uri="{FF2B5EF4-FFF2-40B4-BE49-F238E27FC236}">
                      <a16:creationId xmlns:a16="http://schemas.microsoft.com/office/drawing/2014/main" id="{A731394B-CB70-DC48-82B7-B15FFCD67E28}"/>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48" name="Group 109">
                <a:extLst>
                  <a:ext uri="{FF2B5EF4-FFF2-40B4-BE49-F238E27FC236}">
                    <a16:creationId xmlns:a16="http://schemas.microsoft.com/office/drawing/2014/main" id="{ABBCE7F6-E0A4-9C46-85D9-7B00EE2A1D27}"/>
                  </a:ext>
                </a:extLst>
              </p:cNvPr>
              <p:cNvGrpSpPr>
                <a:grpSpLocks/>
              </p:cNvGrpSpPr>
              <p:nvPr/>
            </p:nvGrpSpPr>
            <p:grpSpPr bwMode="auto">
              <a:xfrm>
                <a:off x="2252" y="2456"/>
                <a:ext cx="73" cy="144"/>
                <a:chOff x="672" y="1920"/>
                <a:chExt cx="145" cy="144"/>
              </a:xfrm>
            </p:grpSpPr>
            <p:sp>
              <p:nvSpPr>
                <p:cNvPr id="467" name="Line 110">
                  <a:extLst>
                    <a:ext uri="{FF2B5EF4-FFF2-40B4-BE49-F238E27FC236}">
                      <a16:creationId xmlns:a16="http://schemas.microsoft.com/office/drawing/2014/main" id="{413794F4-A4DC-BA41-B5A9-710F6654FBDC}"/>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68" name="Line 111">
                  <a:extLst>
                    <a:ext uri="{FF2B5EF4-FFF2-40B4-BE49-F238E27FC236}">
                      <a16:creationId xmlns:a16="http://schemas.microsoft.com/office/drawing/2014/main" id="{C1AA099D-2573-154E-82E2-DCE650510841}"/>
                    </a:ext>
                  </a:extLst>
                </p:cNvPr>
                <p:cNvSpPr>
                  <a:spLocks noChangeShapeType="1"/>
                </p:cNvSpPr>
                <p:nvPr/>
              </p:nvSpPr>
              <p:spPr bwMode="auto">
                <a:xfrm rot="5400000">
                  <a:off x="745" y="1849"/>
                  <a:ext cx="0" cy="141"/>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49" name="Group 112">
                <a:extLst>
                  <a:ext uri="{FF2B5EF4-FFF2-40B4-BE49-F238E27FC236}">
                    <a16:creationId xmlns:a16="http://schemas.microsoft.com/office/drawing/2014/main" id="{C42BB911-E80C-A34F-974F-1C46657BBAD0}"/>
                  </a:ext>
                </a:extLst>
              </p:cNvPr>
              <p:cNvGrpSpPr>
                <a:grpSpLocks/>
              </p:cNvGrpSpPr>
              <p:nvPr/>
            </p:nvGrpSpPr>
            <p:grpSpPr bwMode="auto">
              <a:xfrm>
                <a:off x="2317" y="2169"/>
                <a:ext cx="126" cy="288"/>
                <a:chOff x="672" y="1776"/>
                <a:chExt cx="291" cy="288"/>
              </a:xfrm>
            </p:grpSpPr>
            <p:grpSp>
              <p:nvGrpSpPr>
                <p:cNvPr id="461" name="Group 113">
                  <a:extLst>
                    <a:ext uri="{FF2B5EF4-FFF2-40B4-BE49-F238E27FC236}">
                      <a16:creationId xmlns:a16="http://schemas.microsoft.com/office/drawing/2014/main" id="{0DFA3004-ECFE-DC44-A8A1-99A4A7737F84}"/>
                    </a:ext>
                  </a:extLst>
                </p:cNvPr>
                <p:cNvGrpSpPr>
                  <a:grpSpLocks/>
                </p:cNvGrpSpPr>
                <p:nvPr/>
              </p:nvGrpSpPr>
              <p:grpSpPr bwMode="auto">
                <a:xfrm>
                  <a:off x="672" y="1920"/>
                  <a:ext cx="145" cy="144"/>
                  <a:chOff x="672" y="1920"/>
                  <a:chExt cx="145" cy="144"/>
                </a:xfrm>
              </p:grpSpPr>
              <p:sp>
                <p:nvSpPr>
                  <p:cNvPr id="465" name="Line 114">
                    <a:extLst>
                      <a:ext uri="{FF2B5EF4-FFF2-40B4-BE49-F238E27FC236}">
                        <a16:creationId xmlns:a16="http://schemas.microsoft.com/office/drawing/2014/main" id="{3DEB4882-8A2F-A547-B051-38774E313800}"/>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66" name="Line 115">
                    <a:extLst>
                      <a:ext uri="{FF2B5EF4-FFF2-40B4-BE49-F238E27FC236}">
                        <a16:creationId xmlns:a16="http://schemas.microsoft.com/office/drawing/2014/main" id="{B6148270-BC4A-FE49-89B7-92782BEE0211}"/>
                      </a:ext>
                    </a:extLst>
                  </p:cNvPr>
                  <p:cNvSpPr>
                    <a:spLocks noChangeShapeType="1"/>
                  </p:cNvSpPr>
                  <p:nvPr/>
                </p:nvSpPr>
                <p:spPr bwMode="auto">
                  <a:xfrm rot="5400000">
                    <a:off x="745" y="1847"/>
                    <a:ext cx="0" cy="14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462" name="Group 116">
                  <a:extLst>
                    <a:ext uri="{FF2B5EF4-FFF2-40B4-BE49-F238E27FC236}">
                      <a16:creationId xmlns:a16="http://schemas.microsoft.com/office/drawing/2014/main" id="{8586C9B8-424B-834D-869E-BC829A7C589E}"/>
                    </a:ext>
                  </a:extLst>
                </p:cNvPr>
                <p:cNvGrpSpPr>
                  <a:grpSpLocks/>
                </p:cNvGrpSpPr>
                <p:nvPr/>
              </p:nvGrpSpPr>
              <p:grpSpPr bwMode="auto">
                <a:xfrm>
                  <a:off x="818" y="1776"/>
                  <a:ext cx="145" cy="144"/>
                  <a:chOff x="672" y="1920"/>
                  <a:chExt cx="145" cy="144"/>
                </a:xfrm>
              </p:grpSpPr>
              <p:sp>
                <p:nvSpPr>
                  <p:cNvPr id="463" name="Line 117">
                    <a:extLst>
                      <a:ext uri="{FF2B5EF4-FFF2-40B4-BE49-F238E27FC236}">
                        <a16:creationId xmlns:a16="http://schemas.microsoft.com/office/drawing/2014/main" id="{1FD5AE65-BCFC-EC43-865A-187EBD2DD214}"/>
                      </a:ext>
                    </a:extLst>
                  </p:cNvPr>
                  <p:cNvSpPr>
                    <a:spLocks noChangeShapeType="1"/>
                  </p:cNvSpPr>
                  <p:nvPr/>
                </p:nvSpPr>
                <p:spPr bwMode="auto">
                  <a:xfrm>
                    <a:off x="671"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64" name="Line 118">
                    <a:extLst>
                      <a:ext uri="{FF2B5EF4-FFF2-40B4-BE49-F238E27FC236}">
                        <a16:creationId xmlns:a16="http://schemas.microsoft.com/office/drawing/2014/main" id="{33DFFECE-C171-2749-A0BE-91786BD55307}"/>
                      </a:ext>
                    </a:extLst>
                  </p:cNvPr>
                  <p:cNvSpPr>
                    <a:spLocks noChangeShapeType="1"/>
                  </p:cNvSpPr>
                  <p:nvPr/>
                </p:nvSpPr>
                <p:spPr bwMode="auto">
                  <a:xfrm rot="5400000">
                    <a:off x="744" y="1847"/>
                    <a:ext cx="0" cy="146"/>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250" name="Group 119">
                <a:extLst>
                  <a:ext uri="{FF2B5EF4-FFF2-40B4-BE49-F238E27FC236}">
                    <a16:creationId xmlns:a16="http://schemas.microsoft.com/office/drawing/2014/main" id="{1F5518E3-719F-B14E-B055-6113FFA0D4F8}"/>
                  </a:ext>
                </a:extLst>
              </p:cNvPr>
              <p:cNvGrpSpPr>
                <a:grpSpLocks/>
              </p:cNvGrpSpPr>
              <p:nvPr/>
            </p:nvGrpSpPr>
            <p:grpSpPr bwMode="auto">
              <a:xfrm>
                <a:off x="2441" y="1877"/>
                <a:ext cx="609" cy="288"/>
                <a:chOff x="672" y="1776"/>
                <a:chExt cx="291" cy="288"/>
              </a:xfrm>
            </p:grpSpPr>
            <p:grpSp>
              <p:nvGrpSpPr>
                <p:cNvPr id="455" name="Group 120">
                  <a:extLst>
                    <a:ext uri="{FF2B5EF4-FFF2-40B4-BE49-F238E27FC236}">
                      <a16:creationId xmlns:a16="http://schemas.microsoft.com/office/drawing/2014/main" id="{20B31051-705E-9542-AFFC-72559BB0F9A8}"/>
                    </a:ext>
                  </a:extLst>
                </p:cNvPr>
                <p:cNvGrpSpPr>
                  <a:grpSpLocks/>
                </p:cNvGrpSpPr>
                <p:nvPr/>
              </p:nvGrpSpPr>
              <p:grpSpPr bwMode="auto">
                <a:xfrm>
                  <a:off x="672" y="1920"/>
                  <a:ext cx="145" cy="144"/>
                  <a:chOff x="672" y="1920"/>
                  <a:chExt cx="145" cy="144"/>
                </a:xfrm>
              </p:grpSpPr>
              <p:sp>
                <p:nvSpPr>
                  <p:cNvPr id="459" name="Line 121">
                    <a:extLst>
                      <a:ext uri="{FF2B5EF4-FFF2-40B4-BE49-F238E27FC236}">
                        <a16:creationId xmlns:a16="http://schemas.microsoft.com/office/drawing/2014/main" id="{01BB5816-7204-6647-BB2C-26310485E1B8}"/>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60" name="Line 122">
                    <a:extLst>
                      <a:ext uri="{FF2B5EF4-FFF2-40B4-BE49-F238E27FC236}">
                        <a16:creationId xmlns:a16="http://schemas.microsoft.com/office/drawing/2014/main" id="{4F4B0D82-EAE7-2242-8DF1-F7B4FFACA8B7}"/>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456" name="Group 123">
                  <a:extLst>
                    <a:ext uri="{FF2B5EF4-FFF2-40B4-BE49-F238E27FC236}">
                      <a16:creationId xmlns:a16="http://schemas.microsoft.com/office/drawing/2014/main" id="{83006F75-5500-5748-938E-5D5C5F1A944F}"/>
                    </a:ext>
                  </a:extLst>
                </p:cNvPr>
                <p:cNvGrpSpPr>
                  <a:grpSpLocks/>
                </p:cNvGrpSpPr>
                <p:nvPr/>
              </p:nvGrpSpPr>
              <p:grpSpPr bwMode="auto">
                <a:xfrm>
                  <a:off x="818" y="1776"/>
                  <a:ext cx="145" cy="144"/>
                  <a:chOff x="672" y="1920"/>
                  <a:chExt cx="145" cy="144"/>
                </a:xfrm>
              </p:grpSpPr>
              <p:sp>
                <p:nvSpPr>
                  <p:cNvPr id="457" name="Line 124">
                    <a:extLst>
                      <a:ext uri="{FF2B5EF4-FFF2-40B4-BE49-F238E27FC236}">
                        <a16:creationId xmlns:a16="http://schemas.microsoft.com/office/drawing/2014/main" id="{A2CE2AD8-EED8-BB46-AAA0-229AB680F9E4}"/>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58" name="Line 125">
                    <a:extLst>
                      <a:ext uri="{FF2B5EF4-FFF2-40B4-BE49-F238E27FC236}">
                        <a16:creationId xmlns:a16="http://schemas.microsoft.com/office/drawing/2014/main" id="{9CA3C61B-AAE4-644C-902C-0FB0031DD006}"/>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251" name="Group 126">
                <a:extLst>
                  <a:ext uri="{FF2B5EF4-FFF2-40B4-BE49-F238E27FC236}">
                    <a16:creationId xmlns:a16="http://schemas.microsoft.com/office/drawing/2014/main" id="{0D5BD217-3E68-D04C-A046-D2DF3EC87AC2}"/>
                  </a:ext>
                </a:extLst>
              </p:cNvPr>
              <p:cNvGrpSpPr>
                <a:grpSpLocks/>
              </p:cNvGrpSpPr>
              <p:nvPr/>
            </p:nvGrpSpPr>
            <p:grpSpPr bwMode="auto">
              <a:xfrm>
                <a:off x="3045" y="1740"/>
                <a:ext cx="52" cy="144"/>
                <a:chOff x="672" y="1920"/>
                <a:chExt cx="145" cy="144"/>
              </a:xfrm>
            </p:grpSpPr>
            <p:sp>
              <p:nvSpPr>
                <p:cNvPr id="265" name="Line 127">
                  <a:extLst>
                    <a:ext uri="{FF2B5EF4-FFF2-40B4-BE49-F238E27FC236}">
                      <a16:creationId xmlns:a16="http://schemas.microsoft.com/office/drawing/2014/main" id="{63421A91-A260-604C-B7EF-CE53173E9262}"/>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54" name="Line 128">
                  <a:extLst>
                    <a:ext uri="{FF2B5EF4-FFF2-40B4-BE49-F238E27FC236}">
                      <a16:creationId xmlns:a16="http://schemas.microsoft.com/office/drawing/2014/main" id="{5ACCDE26-4AE7-474C-B0E6-D4317E90F076}"/>
                    </a:ext>
                  </a:extLst>
                </p:cNvPr>
                <p:cNvSpPr>
                  <a:spLocks noChangeShapeType="1"/>
                </p:cNvSpPr>
                <p:nvPr/>
              </p:nvSpPr>
              <p:spPr bwMode="auto">
                <a:xfrm rot="5400000">
                  <a:off x="745" y="1849"/>
                  <a:ext cx="0" cy="145"/>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52" name="Group 131">
                <a:extLst>
                  <a:ext uri="{FF2B5EF4-FFF2-40B4-BE49-F238E27FC236}">
                    <a16:creationId xmlns:a16="http://schemas.microsoft.com/office/drawing/2014/main" id="{C1AC9525-5797-124E-A677-A0A962D77858}"/>
                  </a:ext>
                </a:extLst>
              </p:cNvPr>
              <p:cNvGrpSpPr>
                <a:grpSpLocks/>
              </p:cNvGrpSpPr>
              <p:nvPr/>
            </p:nvGrpSpPr>
            <p:grpSpPr bwMode="auto">
              <a:xfrm>
                <a:off x="3092" y="1590"/>
                <a:ext cx="469" cy="144"/>
                <a:chOff x="672" y="1920"/>
                <a:chExt cx="145" cy="144"/>
              </a:xfrm>
            </p:grpSpPr>
            <p:sp>
              <p:nvSpPr>
                <p:cNvPr id="263" name="Line 132">
                  <a:extLst>
                    <a:ext uri="{FF2B5EF4-FFF2-40B4-BE49-F238E27FC236}">
                      <a16:creationId xmlns:a16="http://schemas.microsoft.com/office/drawing/2014/main" id="{1B85E59A-4AA2-5647-9EEB-87D45C3C98E3}"/>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64" name="Line 133">
                  <a:extLst>
                    <a:ext uri="{FF2B5EF4-FFF2-40B4-BE49-F238E27FC236}">
                      <a16:creationId xmlns:a16="http://schemas.microsoft.com/office/drawing/2014/main" id="{82EE49D4-A79D-D041-AF79-59F7DB573960}"/>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53" name="Group 134">
                <a:extLst>
                  <a:ext uri="{FF2B5EF4-FFF2-40B4-BE49-F238E27FC236}">
                    <a16:creationId xmlns:a16="http://schemas.microsoft.com/office/drawing/2014/main" id="{514EDBAD-45E8-C341-9B6D-21A7A489FB39}"/>
                  </a:ext>
                </a:extLst>
              </p:cNvPr>
              <p:cNvGrpSpPr>
                <a:grpSpLocks/>
              </p:cNvGrpSpPr>
              <p:nvPr/>
            </p:nvGrpSpPr>
            <p:grpSpPr bwMode="auto">
              <a:xfrm>
                <a:off x="3550" y="1446"/>
                <a:ext cx="145" cy="144"/>
                <a:chOff x="672" y="1920"/>
                <a:chExt cx="145" cy="144"/>
              </a:xfrm>
            </p:grpSpPr>
            <p:sp>
              <p:nvSpPr>
                <p:cNvPr id="261" name="Line 135">
                  <a:extLst>
                    <a:ext uri="{FF2B5EF4-FFF2-40B4-BE49-F238E27FC236}">
                      <a16:creationId xmlns:a16="http://schemas.microsoft.com/office/drawing/2014/main" id="{C48631F1-3B13-5F46-8A45-26547347B97F}"/>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62" name="Line 136">
                  <a:extLst>
                    <a:ext uri="{FF2B5EF4-FFF2-40B4-BE49-F238E27FC236}">
                      <a16:creationId xmlns:a16="http://schemas.microsoft.com/office/drawing/2014/main" id="{2650A6FC-C4D0-F54D-8D69-65B6EC19FF3B}"/>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54" name="Group 137">
                <a:extLst>
                  <a:ext uri="{FF2B5EF4-FFF2-40B4-BE49-F238E27FC236}">
                    <a16:creationId xmlns:a16="http://schemas.microsoft.com/office/drawing/2014/main" id="{E11AEF40-3AE5-6745-964C-3A95695364E8}"/>
                  </a:ext>
                </a:extLst>
              </p:cNvPr>
              <p:cNvGrpSpPr>
                <a:grpSpLocks/>
              </p:cNvGrpSpPr>
              <p:nvPr/>
            </p:nvGrpSpPr>
            <p:grpSpPr bwMode="auto">
              <a:xfrm>
                <a:off x="3690" y="1156"/>
                <a:ext cx="87" cy="288"/>
                <a:chOff x="672" y="1776"/>
                <a:chExt cx="291" cy="288"/>
              </a:xfrm>
            </p:grpSpPr>
            <p:grpSp>
              <p:nvGrpSpPr>
                <p:cNvPr id="255" name="Group 138">
                  <a:extLst>
                    <a:ext uri="{FF2B5EF4-FFF2-40B4-BE49-F238E27FC236}">
                      <a16:creationId xmlns:a16="http://schemas.microsoft.com/office/drawing/2014/main" id="{1A362898-74D2-1544-8CB1-95EA79C25F8B}"/>
                    </a:ext>
                  </a:extLst>
                </p:cNvPr>
                <p:cNvGrpSpPr>
                  <a:grpSpLocks/>
                </p:cNvGrpSpPr>
                <p:nvPr/>
              </p:nvGrpSpPr>
              <p:grpSpPr bwMode="auto">
                <a:xfrm>
                  <a:off x="672" y="1920"/>
                  <a:ext cx="145" cy="144"/>
                  <a:chOff x="672" y="1920"/>
                  <a:chExt cx="145" cy="144"/>
                </a:xfrm>
              </p:grpSpPr>
              <p:sp>
                <p:nvSpPr>
                  <p:cNvPr id="259" name="Line 139">
                    <a:extLst>
                      <a:ext uri="{FF2B5EF4-FFF2-40B4-BE49-F238E27FC236}">
                        <a16:creationId xmlns:a16="http://schemas.microsoft.com/office/drawing/2014/main" id="{5C955EC5-AEF2-C840-94BF-ECDF7E721E3E}"/>
                      </a:ext>
                    </a:extLst>
                  </p:cNvPr>
                  <p:cNvSpPr>
                    <a:spLocks noChangeShapeType="1"/>
                  </p:cNvSpPr>
                  <p:nvPr/>
                </p:nvSpPr>
                <p:spPr bwMode="auto">
                  <a:xfrm>
                    <a:off x="672"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60" name="Line 140">
                    <a:extLst>
                      <a:ext uri="{FF2B5EF4-FFF2-40B4-BE49-F238E27FC236}">
                        <a16:creationId xmlns:a16="http://schemas.microsoft.com/office/drawing/2014/main" id="{6DD8161A-D076-C84B-81F0-0A52F1549D55}"/>
                      </a:ext>
                    </a:extLst>
                  </p:cNvPr>
                  <p:cNvSpPr>
                    <a:spLocks noChangeShapeType="1"/>
                  </p:cNvSpPr>
                  <p:nvPr/>
                </p:nvSpPr>
                <p:spPr bwMode="auto">
                  <a:xfrm rot="5400000">
                    <a:off x="744"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256" name="Group 141">
                  <a:extLst>
                    <a:ext uri="{FF2B5EF4-FFF2-40B4-BE49-F238E27FC236}">
                      <a16:creationId xmlns:a16="http://schemas.microsoft.com/office/drawing/2014/main" id="{C22A4CBA-7C11-AD40-BFCC-9555A0FC6E95}"/>
                    </a:ext>
                  </a:extLst>
                </p:cNvPr>
                <p:cNvGrpSpPr>
                  <a:grpSpLocks/>
                </p:cNvGrpSpPr>
                <p:nvPr/>
              </p:nvGrpSpPr>
              <p:grpSpPr bwMode="auto">
                <a:xfrm>
                  <a:off x="818" y="1776"/>
                  <a:ext cx="145" cy="144"/>
                  <a:chOff x="672" y="1920"/>
                  <a:chExt cx="145" cy="144"/>
                </a:xfrm>
              </p:grpSpPr>
              <p:sp>
                <p:nvSpPr>
                  <p:cNvPr id="257" name="Line 142">
                    <a:extLst>
                      <a:ext uri="{FF2B5EF4-FFF2-40B4-BE49-F238E27FC236}">
                        <a16:creationId xmlns:a16="http://schemas.microsoft.com/office/drawing/2014/main" id="{D34B9002-AD10-5D4B-93B9-4CB7E3CFC3F9}"/>
                      </a:ext>
                    </a:extLst>
                  </p:cNvPr>
                  <p:cNvSpPr>
                    <a:spLocks noChangeShapeType="1"/>
                  </p:cNvSpPr>
                  <p:nvPr/>
                </p:nvSpPr>
                <p:spPr bwMode="auto">
                  <a:xfrm>
                    <a:off x="673" y="1920"/>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58" name="Line 143">
                    <a:extLst>
                      <a:ext uri="{FF2B5EF4-FFF2-40B4-BE49-F238E27FC236}">
                        <a16:creationId xmlns:a16="http://schemas.microsoft.com/office/drawing/2014/main" id="{80DF59F4-160E-D045-8986-77B568B3A67F}"/>
                      </a:ext>
                    </a:extLst>
                  </p:cNvPr>
                  <p:cNvSpPr>
                    <a:spLocks noChangeShapeType="1"/>
                  </p:cNvSpPr>
                  <p:nvPr/>
                </p:nvSpPr>
                <p:spPr bwMode="auto">
                  <a:xfrm rot="5400000">
                    <a:off x="745" y="1848"/>
                    <a:ext cx="0" cy="144"/>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sp>
          <p:nvSpPr>
            <p:cNvPr id="244" name="Text Box 152">
              <a:extLst>
                <a:ext uri="{FF2B5EF4-FFF2-40B4-BE49-F238E27FC236}">
                  <a16:creationId xmlns:a16="http://schemas.microsoft.com/office/drawing/2014/main" id="{7EB75F6E-9A0B-7248-957A-DF95A2A9F96B}"/>
                </a:ext>
              </a:extLst>
            </p:cNvPr>
            <p:cNvSpPr txBox="1">
              <a:spLocks noChangeArrowheads="1"/>
            </p:cNvSpPr>
            <p:nvPr/>
          </p:nvSpPr>
          <p:spPr bwMode="auto">
            <a:xfrm>
              <a:off x="1737" y="1724"/>
              <a:ext cx="664" cy="58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9050">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variable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network</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delay</a:t>
              </a:r>
            </a:p>
          </p:txBody>
        </p:sp>
        <p:sp>
          <p:nvSpPr>
            <p:cNvPr id="245" name="Line 153">
              <a:extLst>
                <a:ext uri="{FF2B5EF4-FFF2-40B4-BE49-F238E27FC236}">
                  <a16:creationId xmlns:a16="http://schemas.microsoft.com/office/drawing/2014/main" id="{A758800A-7C03-9644-8754-5F8514AC77B8}"/>
                </a:ext>
              </a:extLst>
            </p:cNvPr>
            <p:cNvSpPr>
              <a:spLocks noChangeShapeType="1"/>
            </p:cNvSpPr>
            <p:nvPr/>
          </p:nvSpPr>
          <p:spPr bwMode="auto">
            <a:xfrm>
              <a:off x="1572" y="1938"/>
              <a:ext cx="1098" cy="0"/>
            </a:xfrm>
            <a:prstGeom prst="line">
              <a:avLst/>
            </a:prstGeom>
            <a:noFill/>
            <a:ln w="19050">
              <a:solidFill>
                <a:schemeClr val="tx1"/>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246" name="Text Box 197">
              <a:extLst>
                <a:ext uri="{FF2B5EF4-FFF2-40B4-BE49-F238E27FC236}">
                  <a16:creationId xmlns:a16="http://schemas.microsoft.com/office/drawing/2014/main" id="{E2D57BCC-95D4-B846-8D60-5061813600C5}"/>
                </a:ext>
              </a:extLst>
            </p:cNvPr>
            <p:cNvSpPr txBox="1">
              <a:spLocks noChangeArrowheads="1"/>
            </p:cNvSpPr>
            <p:nvPr/>
          </p:nvSpPr>
          <p:spPr bwMode="auto">
            <a:xfrm>
              <a:off x="2651" y="1196"/>
              <a:ext cx="875" cy="4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client video</a:t>
              </a:r>
            </a:p>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rPr>
                <a:t>reception</a:t>
              </a:r>
            </a:p>
          </p:txBody>
        </p:sp>
      </p:grpSp>
      <p:grpSp>
        <p:nvGrpSpPr>
          <p:cNvPr id="471" name="Group 203">
            <a:extLst>
              <a:ext uri="{FF2B5EF4-FFF2-40B4-BE49-F238E27FC236}">
                <a16:creationId xmlns:a16="http://schemas.microsoft.com/office/drawing/2014/main" id="{0A5D4D99-D2D3-5145-8C99-4359533C8DB5}"/>
              </a:ext>
            </a:extLst>
          </p:cNvPr>
          <p:cNvGrpSpPr>
            <a:grpSpLocks/>
          </p:cNvGrpSpPr>
          <p:nvPr/>
        </p:nvGrpSpPr>
        <p:grpSpPr bwMode="auto">
          <a:xfrm>
            <a:off x="4582549" y="1983556"/>
            <a:ext cx="5226054" cy="3214688"/>
            <a:chOff x="1874" y="1138"/>
            <a:chExt cx="3292" cy="2025"/>
          </a:xfrm>
        </p:grpSpPr>
        <p:grpSp>
          <p:nvGrpSpPr>
            <p:cNvPr id="472" name="Group 155">
              <a:extLst>
                <a:ext uri="{FF2B5EF4-FFF2-40B4-BE49-F238E27FC236}">
                  <a16:creationId xmlns:a16="http://schemas.microsoft.com/office/drawing/2014/main" id="{07264358-3F6F-F34E-A331-1214EAB8088F}"/>
                </a:ext>
              </a:extLst>
            </p:cNvPr>
            <p:cNvGrpSpPr>
              <a:grpSpLocks/>
            </p:cNvGrpSpPr>
            <p:nvPr/>
          </p:nvGrpSpPr>
          <p:grpSpPr bwMode="auto">
            <a:xfrm>
              <a:off x="2784" y="1138"/>
              <a:ext cx="1608" cy="1591"/>
              <a:chOff x="648" y="1147"/>
              <a:chExt cx="1608" cy="1591"/>
            </a:xfrm>
          </p:grpSpPr>
          <p:grpSp>
            <p:nvGrpSpPr>
              <p:cNvPr id="477" name="Group 156">
                <a:extLst>
                  <a:ext uri="{FF2B5EF4-FFF2-40B4-BE49-F238E27FC236}">
                    <a16:creationId xmlns:a16="http://schemas.microsoft.com/office/drawing/2014/main" id="{E2731D05-9C4A-504E-ADE0-6F211B66B536}"/>
                  </a:ext>
                </a:extLst>
              </p:cNvPr>
              <p:cNvGrpSpPr>
                <a:grpSpLocks/>
              </p:cNvGrpSpPr>
              <p:nvPr/>
            </p:nvGrpSpPr>
            <p:grpSpPr bwMode="auto">
              <a:xfrm>
                <a:off x="648" y="1725"/>
                <a:ext cx="1024" cy="1013"/>
                <a:chOff x="672" y="1071"/>
                <a:chExt cx="1024" cy="1013"/>
              </a:xfrm>
            </p:grpSpPr>
            <p:grpSp>
              <p:nvGrpSpPr>
                <p:cNvPr id="493" name="Group 157">
                  <a:extLst>
                    <a:ext uri="{FF2B5EF4-FFF2-40B4-BE49-F238E27FC236}">
                      <a16:creationId xmlns:a16="http://schemas.microsoft.com/office/drawing/2014/main" id="{7FC78464-051F-134D-8FAE-FBAF0F550A82}"/>
                    </a:ext>
                  </a:extLst>
                </p:cNvPr>
                <p:cNvGrpSpPr>
                  <a:grpSpLocks/>
                </p:cNvGrpSpPr>
                <p:nvPr/>
              </p:nvGrpSpPr>
              <p:grpSpPr bwMode="auto">
                <a:xfrm>
                  <a:off x="672" y="1506"/>
                  <a:ext cx="583" cy="578"/>
                  <a:chOff x="672" y="1486"/>
                  <a:chExt cx="583" cy="578"/>
                </a:xfrm>
              </p:grpSpPr>
              <p:grpSp>
                <p:nvGrpSpPr>
                  <p:cNvPr id="504" name="Group 158">
                    <a:extLst>
                      <a:ext uri="{FF2B5EF4-FFF2-40B4-BE49-F238E27FC236}">
                        <a16:creationId xmlns:a16="http://schemas.microsoft.com/office/drawing/2014/main" id="{3F92BA0B-BE53-FA46-BC59-59D252B71F86}"/>
                      </a:ext>
                    </a:extLst>
                  </p:cNvPr>
                  <p:cNvGrpSpPr>
                    <a:grpSpLocks/>
                  </p:cNvGrpSpPr>
                  <p:nvPr/>
                </p:nvGrpSpPr>
                <p:grpSpPr bwMode="auto">
                  <a:xfrm>
                    <a:off x="672" y="1776"/>
                    <a:ext cx="291" cy="288"/>
                    <a:chOff x="672" y="1776"/>
                    <a:chExt cx="291" cy="288"/>
                  </a:xfrm>
                </p:grpSpPr>
                <p:grpSp>
                  <p:nvGrpSpPr>
                    <p:cNvPr id="512" name="Group 159">
                      <a:extLst>
                        <a:ext uri="{FF2B5EF4-FFF2-40B4-BE49-F238E27FC236}">
                          <a16:creationId xmlns:a16="http://schemas.microsoft.com/office/drawing/2014/main" id="{085B4E92-95EE-3643-A0DC-D7033658CC4A}"/>
                        </a:ext>
                      </a:extLst>
                    </p:cNvPr>
                    <p:cNvGrpSpPr>
                      <a:grpSpLocks/>
                    </p:cNvGrpSpPr>
                    <p:nvPr/>
                  </p:nvGrpSpPr>
                  <p:grpSpPr bwMode="auto">
                    <a:xfrm>
                      <a:off x="672" y="1920"/>
                      <a:ext cx="145" cy="144"/>
                      <a:chOff x="672" y="1920"/>
                      <a:chExt cx="145" cy="144"/>
                    </a:xfrm>
                  </p:grpSpPr>
                  <p:sp>
                    <p:nvSpPr>
                      <p:cNvPr id="516" name="Line 160">
                        <a:extLst>
                          <a:ext uri="{FF2B5EF4-FFF2-40B4-BE49-F238E27FC236}">
                            <a16:creationId xmlns:a16="http://schemas.microsoft.com/office/drawing/2014/main" id="{4CCBADDF-3AAD-244C-84F2-955713D33B56}"/>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17" name="Line 161">
                        <a:extLst>
                          <a:ext uri="{FF2B5EF4-FFF2-40B4-BE49-F238E27FC236}">
                            <a16:creationId xmlns:a16="http://schemas.microsoft.com/office/drawing/2014/main" id="{60DD74BD-68A2-D642-9D61-2E97298246D9}"/>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513" name="Group 162">
                      <a:extLst>
                        <a:ext uri="{FF2B5EF4-FFF2-40B4-BE49-F238E27FC236}">
                          <a16:creationId xmlns:a16="http://schemas.microsoft.com/office/drawing/2014/main" id="{C1989A72-D268-824D-9875-979E1F6D2191}"/>
                        </a:ext>
                      </a:extLst>
                    </p:cNvPr>
                    <p:cNvGrpSpPr>
                      <a:grpSpLocks/>
                    </p:cNvGrpSpPr>
                    <p:nvPr/>
                  </p:nvGrpSpPr>
                  <p:grpSpPr bwMode="auto">
                    <a:xfrm>
                      <a:off x="818" y="1776"/>
                      <a:ext cx="145" cy="144"/>
                      <a:chOff x="672" y="1920"/>
                      <a:chExt cx="145" cy="144"/>
                    </a:xfrm>
                  </p:grpSpPr>
                  <p:sp>
                    <p:nvSpPr>
                      <p:cNvPr id="514" name="Line 163">
                        <a:extLst>
                          <a:ext uri="{FF2B5EF4-FFF2-40B4-BE49-F238E27FC236}">
                            <a16:creationId xmlns:a16="http://schemas.microsoft.com/office/drawing/2014/main" id="{E2822205-D42B-A942-A638-4E9E35216C0F}"/>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15" name="Line 164">
                        <a:extLst>
                          <a:ext uri="{FF2B5EF4-FFF2-40B4-BE49-F238E27FC236}">
                            <a16:creationId xmlns:a16="http://schemas.microsoft.com/office/drawing/2014/main" id="{CBDD1753-3892-2E48-9E57-9DF5FF1106E1}"/>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505" name="Group 165">
                    <a:extLst>
                      <a:ext uri="{FF2B5EF4-FFF2-40B4-BE49-F238E27FC236}">
                        <a16:creationId xmlns:a16="http://schemas.microsoft.com/office/drawing/2014/main" id="{E13E93F8-7EEA-CD42-AF90-CE67AC1026A4}"/>
                      </a:ext>
                    </a:extLst>
                  </p:cNvPr>
                  <p:cNvGrpSpPr>
                    <a:grpSpLocks/>
                  </p:cNvGrpSpPr>
                  <p:nvPr/>
                </p:nvGrpSpPr>
                <p:grpSpPr bwMode="auto">
                  <a:xfrm>
                    <a:off x="964" y="1486"/>
                    <a:ext cx="291" cy="288"/>
                    <a:chOff x="672" y="1776"/>
                    <a:chExt cx="291" cy="288"/>
                  </a:xfrm>
                </p:grpSpPr>
                <p:grpSp>
                  <p:nvGrpSpPr>
                    <p:cNvPr id="506" name="Group 166">
                      <a:extLst>
                        <a:ext uri="{FF2B5EF4-FFF2-40B4-BE49-F238E27FC236}">
                          <a16:creationId xmlns:a16="http://schemas.microsoft.com/office/drawing/2014/main" id="{40324903-D84E-FE42-8880-F5D6F8A53F34}"/>
                        </a:ext>
                      </a:extLst>
                    </p:cNvPr>
                    <p:cNvGrpSpPr>
                      <a:grpSpLocks/>
                    </p:cNvGrpSpPr>
                    <p:nvPr/>
                  </p:nvGrpSpPr>
                  <p:grpSpPr bwMode="auto">
                    <a:xfrm>
                      <a:off x="672" y="1920"/>
                      <a:ext cx="145" cy="144"/>
                      <a:chOff x="672" y="1920"/>
                      <a:chExt cx="145" cy="144"/>
                    </a:xfrm>
                  </p:grpSpPr>
                  <p:sp>
                    <p:nvSpPr>
                      <p:cNvPr id="510" name="Line 167">
                        <a:extLst>
                          <a:ext uri="{FF2B5EF4-FFF2-40B4-BE49-F238E27FC236}">
                            <a16:creationId xmlns:a16="http://schemas.microsoft.com/office/drawing/2014/main" id="{B3E7679D-902C-D144-A1D7-B871E1CE6ACD}"/>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11" name="Line 168">
                        <a:extLst>
                          <a:ext uri="{FF2B5EF4-FFF2-40B4-BE49-F238E27FC236}">
                            <a16:creationId xmlns:a16="http://schemas.microsoft.com/office/drawing/2014/main" id="{3CDD5500-6D60-1041-B4A6-4098D994E12F}"/>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507" name="Group 169">
                      <a:extLst>
                        <a:ext uri="{FF2B5EF4-FFF2-40B4-BE49-F238E27FC236}">
                          <a16:creationId xmlns:a16="http://schemas.microsoft.com/office/drawing/2014/main" id="{9B075E85-842D-8943-A399-F54A797ECE6E}"/>
                        </a:ext>
                      </a:extLst>
                    </p:cNvPr>
                    <p:cNvGrpSpPr>
                      <a:grpSpLocks/>
                    </p:cNvGrpSpPr>
                    <p:nvPr/>
                  </p:nvGrpSpPr>
                  <p:grpSpPr bwMode="auto">
                    <a:xfrm>
                      <a:off x="818" y="1776"/>
                      <a:ext cx="145" cy="144"/>
                      <a:chOff x="672" y="1920"/>
                      <a:chExt cx="145" cy="144"/>
                    </a:xfrm>
                  </p:grpSpPr>
                  <p:sp>
                    <p:nvSpPr>
                      <p:cNvPr id="508" name="Line 170">
                        <a:extLst>
                          <a:ext uri="{FF2B5EF4-FFF2-40B4-BE49-F238E27FC236}">
                            <a16:creationId xmlns:a16="http://schemas.microsoft.com/office/drawing/2014/main" id="{9D762FA7-59F0-DA45-9D27-B2CF3B8BA563}"/>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09" name="Line 171">
                        <a:extLst>
                          <a:ext uri="{FF2B5EF4-FFF2-40B4-BE49-F238E27FC236}">
                            <a16:creationId xmlns:a16="http://schemas.microsoft.com/office/drawing/2014/main" id="{087EFDEE-BDC8-064C-88E6-C6513D297CE2}"/>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grpSp>
              <p:nvGrpSpPr>
                <p:cNvPr id="494" name="Group 172">
                  <a:extLst>
                    <a:ext uri="{FF2B5EF4-FFF2-40B4-BE49-F238E27FC236}">
                      <a16:creationId xmlns:a16="http://schemas.microsoft.com/office/drawing/2014/main" id="{647341C8-FCBB-8240-BABA-9DA1ABC3B5DE}"/>
                    </a:ext>
                  </a:extLst>
                </p:cNvPr>
                <p:cNvGrpSpPr>
                  <a:grpSpLocks/>
                </p:cNvGrpSpPr>
                <p:nvPr/>
              </p:nvGrpSpPr>
              <p:grpSpPr bwMode="auto">
                <a:xfrm>
                  <a:off x="1259" y="1217"/>
                  <a:ext cx="291" cy="288"/>
                  <a:chOff x="672" y="1776"/>
                  <a:chExt cx="291" cy="288"/>
                </a:xfrm>
              </p:grpSpPr>
              <p:grpSp>
                <p:nvGrpSpPr>
                  <p:cNvPr id="498" name="Group 173">
                    <a:extLst>
                      <a:ext uri="{FF2B5EF4-FFF2-40B4-BE49-F238E27FC236}">
                        <a16:creationId xmlns:a16="http://schemas.microsoft.com/office/drawing/2014/main" id="{99A07B8A-25DE-DB4F-B10F-551AD5751153}"/>
                      </a:ext>
                    </a:extLst>
                  </p:cNvPr>
                  <p:cNvGrpSpPr>
                    <a:grpSpLocks/>
                  </p:cNvGrpSpPr>
                  <p:nvPr/>
                </p:nvGrpSpPr>
                <p:grpSpPr bwMode="auto">
                  <a:xfrm>
                    <a:off x="672" y="1920"/>
                    <a:ext cx="145" cy="144"/>
                    <a:chOff x="672" y="1920"/>
                    <a:chExt cx="145" cy="144"/>
                  </a:xfrm>
                </p:grpSpPr>
                <p:sp>
                  <p:nvSpPr>
                    <p:cNvPr id="502" name="Line 174">
                      <a:extLst>
                        <a:ext uri="{FF2B5EF4-FFF2-40B4-BE49-F238E27FC236}">
                          <a16:creationId xmlns:a16="http://schemas.microsoft.com/office/drawing/2014/main" id="{459607AA-BBEC-A64A-A370-920FB0AA6660}"/>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03" name="Line 175">
                      <a:extLst>
                        <a:ext uri="{FF2B5EF4-FFF2-40B4-BE49-F238E27FC236}">
                          <a16:creationId xmlns:a16="http://schemas.microsoft.com/office/drawing/2014/main" id="{A9BA5078-706D-CA40-8B4F-E87C7F4DEDB2}"/>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499" name="Group 176">
                    <a:extLst>
                      <a:ext uri="{FF2B5EF4-FFF2-40B4-BE49-F238E27FC236}">
                        <a16:creationId xmlns:a16="http://schemas.microsoft.com/office/drawing/2014/main" id="{C5B29228-B2C4-104D-8F6E-776223508277}"/>
                      </a:ext>
                    </a:extLst>
                  </p:cNvPr>
                  <p:cNvGrpSpPr>
                    <a:grpSpLocks/>
                  </p:cNvGrpSpPr>
                  <p:nvPr/>
                </p:nvGrpSpPr>
                <p:grpSpPr bwMode="auto">
                  <a:xfrm>
                    <a:off x="818" y="1776"/>
                    <a:ext cx="145" cy="144"/>
                    <a:chOff x="672" y="1920"/>
                    <a:chExt cx="145" cy="144"/>
                  </a:xfrm>
                </p:grpSpPr>
                <p:sp>
                  <p:nvSpPr>
                    <p:cNvPr id="500" name="Line 177">
                      <a:extLst>
                        <a:ext uri="{FF2B5EF4-FFF2-40B4-BE49-F238E27FC236}">
                          <a16:creationId xmlns:a16="http://schemas.microsoft.com/office/drawing/2014/main" id="{AB6FB84E-6945-224D-9263-1A3379FADD9B}"/>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01" name="Line 178">
                      <a:extLst>
                        <a:ext uri="{FF2B5EF4-FFF2-40B4-BE49-F238E27FC236}">
                          <a16:creationId xmlns:a16="http://schemas.microsoft.com/office/drawing/2014/main" id="{EACF4AEF-2DA0-BF4C-860B-B166C57159CD}"/>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495" name="Group 179">
                  <a:extLst>
                    <a:ext uri="{FF2B5EF4-FFF2-40B4-BE49-F238E27FC236}">
                      <a16:creationId xmlns:a16="http://schemas.microsoft.com/office/drawing/2014/main" id="{B94E0988-88DB-A949-B923-553FDE2D79CB}"/>
                    </a:ext>
                  </a:extLst>
                </p:cNvPr>
                <p:cNvGrpSpPr>
                  <a:grpSpLocks/>
                </p:cNvGrpSpPr>
                <p:nvPr/>
              </p:nvGrpSpPr>
              <p:grpSpPr bwMode="auto">
                <a:xfrm>
                  <a:off x="1551" y="1071"/>
                  <a:ext cx="145" cy="144"/>
                  <a:chOff x="672" y="1920"/>
                  <a:chExt cx="145" cy="144"/>
                </a:xfrm>
              </p:grpSpPr>
              <p:sp>
                <p:nvSpPr>
                  <p:cNvPr id="496" name="Line 180">
                    <a:extLst>
                      <a:ext uri="{FF2B5EF4-FFF2-40B4-BE49-F238E27FC236}">
                        <a16:creationId xmlns:a16="http://schemas.microsoft.com/office/drawing/2014/main" id="{7610B0EF-3671-9B47-8937-955B079514F3}"/>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97" name="Line 181">
                    <a:extLst>
                      <a:ext uri="{FF2B5EF4-FFF2-40B4-BE49-F238E27FC236}">
                        <a16:creationId xmlns:a16="http://schemas.microsoft.com/office/drawing/2014/main" id="{1BD97D86-FC68-8941-AE16-6F13A0D4BEDD}"/>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478" name="Group 182">
                <a:extLst>
                  <a:ext uri="{FF2B5EF4-FFF2-40B4-BE49-F238E27FC236}">
                    <a16:creationId xmlns:a16="http://schemas.microsoft.com/office/drawing/2014/main" id="{91BD84F8-614F-EE49-8B30-EB628E008C68}"/>
                  </a:ext>
                </a:extLst>
              </p:cNvPr>
              <p:cNvGrpSpPr>
                <a:grpSpLocks/>
              </p:cNvGrpSpPr>
              <p:nvPr/>
            </p:nvGrpSpPr>
            <p:grpSpPr bwMode="auto">
              <a:xfrm>
                <a:off x="1673" y="1147"/>
                <a:ext cx="583" cy="578"/>
                <a:chOff x="672" y="1486"/>
                <a:chExt cx="583" cy="578"/>
              </a:xfrm>
            </p:grpSpPr>
            <p:grpSp>
              <p:nvGrpSpPr>
                <p:cNvPr id="479" name="Group 183">
                  <a:extLst>
                    <a:ext uri="{FF2B5EF4-FFF2-40B4-BE49-F238E27FC236}">
                      <a16:creationId xmlns:a16="http://schemas.microsoft.com/office/drawing/2014/main" id="{6B3D007C-D887-E846-ABE5-9D65BE55F5F3}"/>
                    </a:ext>
                  </a:extLst>
                </p:cNvPr>
                <p:cNvGrpSpPr>
                  <a:grpSpLocks/>
                </p:cNvGrpSpPr>
                <p:nvPr/>
              </p:nvGrpSpPr>
              <p:grpSpPr bwMode="auto">
                <a:xfrm>
                  <a:off x="672" y="1776"/>
                  <a:ext cx="291" cy="288"/>
                  <a:chOff x="672" y="1776"/>
                  <a:chExt cx="291" cy="288"/>
                </a:xfrm>
              </p:grpSpPr>
              <p:grpSp>
                <p:nvGrpSpPr>
                  <p:cNvPr id="487" name="Group 184">
                    <a:extLst>
                      <a:ext uri="{FF2B5EF4-FFF2-40B4-BE49-F238E27FC236}">
                        <a16:creationId xmlns:a16="http://schemas.microsoft.com/office/drawing/2014/main" id="{0F4A8FB1-234D-A74B-A92E-F105987D2A82}"/>
                      </a:ext>
                    </a:extLst>
                  </p:cNvPr>
                  <p:cNvGrpSpPr>
                    <a:grpSpLocks/>
                  </p:cNvGrpSpPr>
                  <p:nvPr/>
                </p:nvGrpSpPr>
                <p:grpSpPr bwMode="auto">
                  <a:xfrm>
                    <a:off x="672" y="1920"/>
                    <a:ext cx="145" cy="144"/>
                    <a:chOff x="672" y="1920"/>
                    <a:chExt cx="145" cy="144"/>
                  </a:xfrm>
                </p:grpSpPr>
                <p:sp>
                  <p:nvSpPr>
                    <p:cNvPr id="491" name="Line 185">
                      <a:extLst>
                        <a:ext uri="{FF2B5EF4-FFF2-40B4-BE49-F238E27FC236}">
                          <a16:creationId xmlns:a16="http://schemas.microsoft.com/office/drawing/2014/main" id="{D952B360-FBAF-2741-81A1-732D48B651BE}"/>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92" name="Line 186">
                      <a:extLst>
                        <a:ext uri="{FF2B5EF4-FFF2-40B4-BE49-F238E27FC236}">
                          <a16:creationId xmlns:a16="http://schemas.microsoft.com/office/drawing/2014/main" id="{AEAD8438-5EA8-234A-A2B5-555235A30D94}"/>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488" name="Group 187">
                    <a:extLst>
                      <a:ext uri="{FF2B5EF4-FFF2-40B4-BE49-F238E27FC236}">
                        <a16:creationId xmlns:a16="http://schemas.microsoft.com/office/drawing/2014/main" id="{577925E6-FFEB-3A40-9E76-8B98C0C87A0C}"/>
                      </a:ext>
                    </a:extLst>
                  </p:cNvPr>
                  <p:cNvGrpSpPr>
                    <a:grpSpLocks/>
                  </p:cNvGrpSpPr>
                  <p:nvPr/>
                </p:nvGrpSpPr>
                <p:grpSpPr bwMode="auto">
                  <a:xfrm>
                    <a:off x="818" y="1776"/>
                    <a:ext cx="145" cy="144"/>
                    <a:chOff x="672" y="1920"/>
                    <a:chExt cx="145" cy="144"/>
                  </a:xfrm>
                </p:grpSpPr>
                <p:sp>
                  <p:nvSpPr>
                    <p:cNvPr id="489" name="Line 188">
                      <a:extLst>
                        <a:ext uri="{FF2B5EF4-FFF2-40B4-BE49-F238E27FC236}">
                          <a16:creationId xmlns:a16="http://schemas.microsoft.com/office/drawing/2014/main" id="{2E6E6815-69E5-D04B-9ABA-E40A83C8821E}"/>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90" name="Line 189">
                      <a:extLst>
                        <a:ext uri="{FF2B5EF4-FFF2-40B4-BE49-F238E27FC236}">
                          <a16:creationId xmlns:a16="http://schemas.microsoft.com/office/drawing/2014/main" id="{8BCCFECC-5324-5845-A48C-BB1D60CCAC68}"/>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480" name="Group 190">
                  <a:extLst>
                    <a:ext uri="{FF2B5EF4-FFF2-40B4-BE49-F238E27FC236}">
                      <a16:creationId xmlns:a16="http://schemas.microsoft.com/office/drawing/2014/main" id="{61B305A6-EEB9-964C-9E04-C9D42306C3A3}"/>
                    </a:ext>
                  </a:extLst>
                </p:cNvPr>
                <p:cNvGrpSpPr>
                  <a:grpSpLocks/>
                </p:cNvGrpSpPr>
                <p:nvPr/>
              </p:nvGrpSpPr>
              <p:grpSpPr bwMode="auto">
                <a:xfrm>
                  <a:off x="964" y="1486"/>
                  <a:ext cx="291" cy="288"/>
                  <a:chOff x="672" y="1776"/>
                  <a:chExt cx="291" cy="288"/>
                </a:xfrm>
              </p:grpSpPr>
              <p:grpSp>
                <p:nvGrpSpPr>
                  <p:cNvPr id="481" name="Group 191">
                    <a:extLst>
                      <a:ext uri="{FF2B5EF4-FFF2-40B4-BE49-F238E27FC236}">
                        <a16:creationId xmlns:a16="http://schemas.microsoft.com/office/drawing/2014/main" id="{FCF6C6CD-53CA-294C-9163-FFBDA5D874D0}"/>
                      </a:ext>
                    </a:extLst>
                  </p:cNvPr>
                  <p:cNvGrpSpPr>
                    <a:grpSpLocks/>
                  </p:cNvGrpSpPr>
                  <p:nvPr/>
                </p:nvGrpSpPr>
                <p:grpSpPr bwMode="auto">
                  <a:xfrm>
                    <a:off x="672" y="1920"/>
                    <a:ext cx="145" cy="144"/>
                    <a:chOff x="672" y="1920"/>
                    <a:chExt cx="145" cy="144"/>
                  </a:xfrm>
                </p:grpSpPr>
                <p:sp>
                  <p:nvSpPr>
                    <p:cNvPr id="485" name="Line 192">
                      <a:extLst>
                        <a:ext uri="{FF2B5EF4-FFF2-40B4-BE49-F238E27FC236}">
                          <a16:creationId xmlns:a16="http://schemas.microsoft.com/office/drawing/2014/main" id="{710DA281-9270-3141-831A-EF64A8D11BD1}"/>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86" name="Line 193">
                      <a:extLst>
                        <a:ext uri="{FF2B5EF4-FFF2-40B4-BE49-F238E27FC236}">
                          <a16:creationId xmlns:a16="http://schemas.microsoft.com/office/drawing/2014/main" id="{D28C55A7-2B25-F842-9E06-6A5686B46B6E}"/>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nvGrpSpPr>
                  <p:cNvPr id="482" name="Group 194">
                    <a:extLst>
                      <a:ext uri="{FF2B5EF4-FFF2-40B4-BE49-F238E27FC236}">
                        <a16:creationId xmlns:a16="http://schemas.microsoft.com/office/drawing/2014/main" id="{DEEA721B-C219-8245-A0C0-33633AEDE757}"/>
                      </a:ext>
                    </a:extLst>
                  </p:cNvPr>
                  <p:cNvGrpSpPr>
                    <a:grpSpLocks/>
                  </p:cNvGrpSpPr>
                  <p:nvPr/>
                </p:nvGrpSpPr>
                <p:grpSpPr bwMode="auto">
                  <a:xfrm>
                    <a:off x="818" y="1776"/>
                    <a:ext cx="145" cy="144"/>
                    <a:chOff x="672" y="1920"/>
                    <a:chExt cx="145" cy="144"/>
                  </a:xfrm>
                </p:grpSpPr>
                <p:sp>
                  <p:nvSpPr>
                    <p:cNvPr id="483" name="Line 195">
                      <a:extLst>
                        <a:ext uri="{FF2B5EF4-FFF2-40B4-BE49-F238E27FC236}">
                          <a16:creationId xmlns:a16="http://schemas.microsoft.com/office/drawing/2014/main" id="{0A50F111-740E-7940-AB52-4CFF0F471D8D}"/>
                        </a:ext>
                      </a:extLst>
                    </p:cNvPr>
                    <p:cNvSpPr>
                      <a:spLocks noChangeShapeType="1"/>
                    </p:cNvSpPr>
                    <p:nvPr/>
                  </p:nvSpPr>
                  <p:spPr bwMode="auto">
                    <a:xfrm>
                      <a:off x="672" y="1920"/>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484" name="Line 196">
                      <a:extLst>
                        <a:ext uri="{FF2B5EF4-FFF2-40B4-BE49-F238E27FC236}">
                          <a16:creationId xmlns:a16="http://schemas.microsoft.com/office/drawing/2014/main" id="{90766983-5BAF-F14B-8DDD-484D026ADE37}"/>
                        </a:ext>
                      </a:extLst>
                    </p:cNvPr>
                    <p:cNvSpPr>
                      <a:spLocks noChangeShapeType="1"/>
                    </p:cNvSpPr>
                    <p:nvPr/>
                  </p:nvSpPr>
                  <p:spPr bwMode="auto">
                    <a:xfrm rot="5400000">
                      <a:off x="745" y="1848"/>
                      <a:ext cx="0" cy="144"/>
                    </a:xfrm>
                    <a:prstGeom prst="line">
                      <a:avLst/>
                    </a:prstGeom>
                    <a:noFill/>
                    <a:ln w="19050">
                      <a:solidFill>
                        <a:srgbClr val="0000A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grpSp>
        <p:sp>
          <p:nvSpPr>
            <p:cNvPr id="473" name="Text Box 199">
              <a:extLst>
                <a:ext uri="{FF2B5EF4-FFF2-40B4-BE49-F238E27FC236}">
                  <a16:creationId xmlns:a16="http://schemas.microsoft.com/office/drawing/2014/main" id="{3A6E3EE9-BAAF-5B45-BD91-B018F71B86FF}"/>
                </a:ext>
              </a:extLst>
            </p:cNvPr>
            <p:cNvSpPr txBox="1">
              <a:spLocks noChangeArrowheads="1"/>
            </p:cNvSpPr>
            <p:nvPr/>
          </p:nvSpPr>
          <p:spPr bwMode="auto">
            <a:xfrm>
              <a:off x="3956" y="1225"/>
              <a:ext cx="1210" cy="58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       constant bit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     rate video</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 playout at client</a:t>
              </a:r>
            </a:p>
          </p:txBody>
        </p:sp>
        <p:grpSp>
          <p:nvGrpSpPr>
            <p:cNvPr id="474" name="Group 202">
              <a:extLst>
                <a:ext uri="{FF2B5EF4-FFF2-40B4-BE49-F238E27FC236}">
                  <a16:creationId xmlns:a16="http://schemas.microsoft.com/office/drawing/2014/main" id="{B198ACDA-9CD7-7242-AB89-3C394AE5E3CF}"/>
                </a:ext>
              </a:extLst>
            </p:cNvPr>
            <p:cNvGrpSpPr>
              <a:grpSpLocks/>
            </p:cNvGrpSpPr>
            <p:nvPr/>
          </p:nvGrpSpPr>
          <p:grpSpPr bwMode="auto">
            <a:xfrm>
              <a:off x="1874" y="2756"/>
              <a:ext cx="1059" cy="407"/>
              <a:chOff x="1874" y="2756"/>
              <a:chExt cx="1059" cy="407"/>
            </a:xfrm>
          </p:grpSpPr>
          <p:sp>
            <p:nvSpPr>
              <p:cNvPr id="475" name="Text Box 144">
                <a:extLst>
                  <a:ext uri="{FF2B5EF4-FFF2-40B4-BE49-F238E27FC236}">
                    <a16:creationId xmlns:a16="http://schemas.microsoft.com/office/drawing/2014/main" id="{42AFCD94-B607-E042-AA0B-D3DA3754807A}"/>
                  </a:ext>
                </a:extLst>
              </p:cNvPr>
              <p:cNvSpPr txBox="1">
                <a:spLocks noChangeArrowheads="1"/>
              </p:cNvSpPr>
              <p:nvPr/>
            </p:nvSpPr>
            <p:spPr bwMode="auto">
              <a:xfrm>
                <a:off x="1874" y="2756"/>
                <a:ext cx="1059" cy="407"/>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client playout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99"/>
                    </a:solidFill>
                    <a:effectLst/>
                    <a:uLnTx/>
                    <a:uFillTx/>
                    <a:latin typeface="Calibri" panose="020F0502020204030204"/>
                    <a:ea typeface="+mn-ea"/>
                    <a:cs typeface="Arial"/>
                  </a:rPr>
                  <a:t>delay</a:t>
                </a:r>
              </a:p>
            </p:txBody>
          </p:sp>
          <p:sp>
            <p:nvSpPr>
              <p:cNvPr id="476" name="Line 200">
                <a:extLst>
                  <a:ext uri="{FF2B5EF4-FFF2-40B4-BE49-F238E27FC236}">
                    <a16:creationId xmlns:a16="http://schemas.microsoft.com/office/drawing/2014/main" id="{B2F37120-6CC9-8B41-A98D-BBB28D8C424F}"/>
                  </a:ext>
                </a:extLst>
              </p:cNvPr>
              <p:cNvSpPr>
                <a:spLocks noChangeShapeType="1"/>
              </p:cNvSpPr>
              <p:nvPr/>
            </p:nvSpPr>
            <p:spPr bwMode="auto">
              <a:xfrm>
                <a:off x="1938" y="2952"/>
                <a:ext cx="905" cy="0"/>
              </a:xfrm>
              <a:prstGeom prst="line">
                <a:avLst/>
              </a:prstGeom>
              <a:noFill/>
              <a:ln w="19050">
                <a:solidFill>
                  <a:srgbClr val="010086"/>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grpSp>
      <p:grpSp>
        <p:nvGrpSpPr>
          <p:cNvPr id="518" name="Group 206">
            <a:extLst>
              <a:ext uri="{FF2B5EF4-FFF2-40B4-BE49-F238E27FC236}">
                <a16:creationId xmlns:a16="http://schemas.microsoft.com/office/drawing/2014/main" id="{1D57C5D2-2C50-2F46-9BEF-96B0205E9727}"/>
              </a:ext>
            </a:extLst>
          </p:cNvPr>
          <p:cNvGrpSpPr>
            <a:grpSpLocks/>
          </p:cNvGrpSpPr>
          <p:nvPr/>
        </p:nvGrpSpPr>
        <p:grpSpPr bwMode="auto">
          <a:xfrm>
            <a:off x="6060511" y="3126165"/>
            <a:ext cx="534988" cy="923926"/>
            <a:chOff x="2822" y="1854"/>
            <a:chExt cx="337" cy="582"/>
          </a:xfrm>
        </p:grpSpPr>
        <p:sp>
          <p:nvSpPr>
            <p:cNvPr id="519" name="Line 204">
              <a:extLst>
                <a:ext uri="{FF2B5EF4-FFF2-40B4-BE49-F238E27FC236}">
                  <a16:creationId xmlns:a16="http://schemas.microsoft.com/office/drawing/2014/main" id="{2A631B38-97FE-2F4B-B874-714F6ADE1351}"/>
                </a:ext>
              </a:extLst>
            </p:cNvPr>
            <p:cNvSpPr>
              <a:spLocks noChangeShapeType="1"/>
            </p:cNvSpPr>
            <p:nvPr/>
          </p:nvSpPr>
          <p:spPr bwMode="auto">
            <a:xfrm flipV="1">
              <a:off x="2988" y="1872"/>
              <a:ext cx="0" cy="564"/>
            </a:xfrm>
            <a:prstGeom prst="line">
              <a:avLst/>
            </a:prstGeom>
            <a:noFill/>
            <a:ln w="19050">
              <a:solidFill>
                <a:srgbClr val="0000A3"/>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520" name="Text Box 205">
              <a:extLst>
                <a:ext uri="{FF2B5EF4-FFF2-40B4-BE49-F238E27FC236}">
                  <a16:creationId xmlns:a16="http://schemas.microsoft.com/office/drawing/2014/main" id="{F78B503E-7C5A-E04D-917B-32B040F9BABA}"/>
                </a:ext>
              </a:extLst>
            </p:cNvPr>
            <p:cNvSpPr txBox="1">
              <a:spLocks noChangeArrowheads="1"/>
            </p:cNvSpPr>
            <p:nvPr/>
          </p:nvSpPr>
          <p:spPr bwMode="auto">
            <a:xfrm rot="16200000">
              <a:off x="2707" y="1969"/>
              <a:ext cx="567" cy="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A3"/>
                  </a:solidFill>
                  <a:effectLst/>
                  <a:uLnTx/>
                  <a:uFillTx/>
                  <a:latin typeface="Calibri" panose="020F0502020204030204"/>
                  <a:ea typeface="+mn-ea"/>
                  <a:cs typeface="Arial"/>
                </a:rPr>
                <a:t>buffered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A3"/>
                  </a:solidFill>
                  <a:effectLst/>
                  <a:uLnTx/>
                  <a:uFillTx/>
                  <a:latin typeface="Calibri" panose="020F0502020204030204"/>
                  <a:ea typeface="+mn-ea"/>
                  <a:cs typeface="Arial"/>
                </a:rPr>
                <a:t>video</a:t>
              </a:r>
              <a:endParaRPr kumimoji="0" lang="en-US" sz="2000" b="0" i="0" u="none" strike="noStrike" kern="1200" cap="none" spc="0" normalizeH="0" baseline="0" noProof="0">
                <a:ln>
                  <a:noFill/>
                </a:ln>
                <a:solidFill>
                  <a:srgbClr val="0000A3"/>
                </a:solidFill>
                <a:effectLst/>
                <a:uLnTx/>
                <a:uFillTx/>
                <a:latin typeface="Calibri" panose="020F0502020204030204"/>
                <a:ea typeface="+mn-ea"/>
                <a:cs typeface="Arial"/>
              </a:endParaRPr>
            </a:p>
          </p:txBody>
        </p:sp>
      </p:grpSp>
      <p:sp>
        <p:nvSpPr>
          <p:cNvPr id="521" name="Rectangle 208">
            <a:extLst>
              <a:ext uri="{FF2B5EF4-FFF2-40B4-BE49-F238E27FC236}">
                <a16:creationId xmlns:a16="http://schemas.microsoft.com/office/drawing/2014/main" id="{19B23E15-1132-3D4B-A1F4-6A0D9B2054BA}"/>
              </a:ext>
            </a:extLst>
          </p:cNvPr>
          <p:cNvSpPr txBox="1">
            <a:spLocks noChangeArrowheads="1"/>
          </p:cNvSpPr>
          <p:nvPr/>
        </p:nvSpPr>
        <p:spPr>
          <a:xfrm>
            <a:off x="1252768" y="5367320"/>
            <a:ext cx="10515599" cy="889000"/>
          </a:xfrm>
          <a:prstGeom prst="rect">
            <a:avLst/>
          </a:prstGeom>
        </p:spPr>
        <p:txBody>
          <a:bodyPr vert="horz" lIns="91440" tIns="45720" rIns="91440" bIns="45720" rtlCol="0">
            <a:no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sz="3200" b="0" i="1" u="none" strike="noStrike" kern="1200" cap="none" spc="0" normalizeH="0" baseline="0" noProof="0">
                <a:ln>
                  <a:noFill/>
                </a:ln>
                <a:solidFill>
                  <a:srgbClr val="CC0000"/>
                </a:solidFill>
                <a:effectLst/>
                <a:uLnTx/>
                <a:uFillTx/>
                <a:latin typeface="Calibri" panose="020F0502020204030204"/>
                <a:ea typeface="+mn-ea"/>
                <a:cs typeface="+mn-cs"/>
              </a:rPr>
              <a:t>client-side buffering and playout delay: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compensate for network-added delay, delay jitter</a:t>
            </a:r>
          </a:p>
        </p:txBody>
      </p:sp>
    </p:spTree>
    <p:extLst>
      <p:ext uri="{BB962C8B-B14F-4D97-AF65-F5344CB8AC3E}">
        <p14:creationId xmlns:p14="http://schemas.microsoft.com/office/powerpoint/2010/main" val="27011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dissolve">
                                      <p:cBhvr>
                                        <p:cTn id="7" dur="500"/>
                                        <p:tgtEl>
                                          <p:spTgt spid="2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71"/>
                                        </p:tgtEl>
                                        <p:attrNameLst>
                                          <p:attrName>style.visibility</p:attrName>
                                        </p:attrNameLst>
                                      </p:cBhvr>
                                      <p:to>
                                        <p:strVal val="visible"/>
                                      </p:to>
                                    </p:set>
                                    <p:animEffect transition="in" filter="dissolve">
                                      <p:cBhvr>
                                        <p:cTn id="12" dur="500"/>
                                        <p:tgtEl>
                                          <p:spTgt spid="4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8"/>
                                        </p:tgtEl>
                                        <p:attrNameLst>
                                          <p:attrName>style.visibility</p:attrName>
                                        </p:attrNameLst>
                                      </p:cBhvr>
                                      <p:to>
                                        <p:strVal val="visible"/>
                                      </p:to>
                                    </p:set>
                                    <p:animEffect transition="in" filter="dissolve">
                                      <p:cBhvr>
                                        <p:cTn id="17" dur="500"/>
                                        <p:tgtEl>
                                          <p:spTgt spid="518"/>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21">
                                            <p:txEl>
                                              <p:pRg st="0" end="0"/>
                                            </p:txEl>
                                          </p:spTgt>
                                        </p:tgtEl>
                                        <p:attrNameLst>
                                          <p:attrName>style.visibility</p:attrName>
                                        </p:attrNameLst>
                                      </p:cBhvr>
                                      <p:to>
                                        <p:strVal val="visible"/>
                                      </p:to>
                                    </p:set>
                                    <p:animEffect transition="in" filter="dissolve">
                                      <p:cBhvr>
                                        <p:cTn id="21" dur="500"/>
                                        <p:tgtEl>
                                          <p:spTgt spid="5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0" build="p"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F39-8972-2A5B-07BD-F1A5E0412BA7}"/>
              </a:ext>
            </a:extLst>
          </p:cNvPr>
          <p:cNvSpPr>
            <a:spLocks noGrp="1"/>
          </p:cNvSpPr>
          <p:nvPr>
            <p:ph type="title"/>
          </p:nvPr>
        </p:nvSpPr>
        <p:spPr/>
        <p:txBody>
          <a:bodyPr/>
          <a:lstStyle/>
          <a:p>
            <a:r>
              <a:rPr lang="en-US"/>
              <a:t>Examples applications we will discuss</a:t>
            </a:r>
          </a:p>
        </p:txBody>
      </p:sp>
      <p:sp>
        <p:nvSpPr>
          <p:cNvPr id="4" name="Rectangle 3">
            <a:extLst>
              <a:ext uri="{FF2B5EF4-FFF2-40B4-BE49-F238E27FC236}">
                <a16:creationId xmlns:a16="http://schemas.microsoft.com/office/drawing/2014/main" id="{07CBFC65-4B4F-6A95-DBBB-2024ED5116C9}"/>
              </a:ext>
            </a:extLst>
          </p:cNvPr>
          <p:cNvSpPr txBox="1">
            <a:spLocks noChangeArrowheads="1"/>
          </p:cNvSpPr>
          <p:nvPr/>
        </p:nvSpPr>
        <p:spPr>
          <a:xfrm>
            <a:off x="669395" y="1559756"/>
            <a:ext cx="10774192"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effectLst/>
                <a:uLnTx/>
                <a:uFillTx/>
                <a:latin typeface="Calibri"/>
                <a:ea typeface="ＭＳ Ｐゴシック" panose="020B0600070205080204" pitchFamily="34" charset="-128"/>
                <a:cs typeface="+mn-cs"/>
              </a:rPr>
              <a:t>Web applications: client-server</a:t>
            </a:r>
          </a:p>
          <a:p>
            <a:pPr marL="803275" lvl="1" indent="-330200">
              <a:spcBef>
                <a:spcPts val="1000"/>
              </a:spcBef>
              <a:buClr>
                <a:srgbClr val="0000A3"/>
              </a:buClr>
              <a:buFont typeface="Wingdings" pitchFamily="2" charset="2"/>
              <a:buChar char="§"/>
              <a:defRPr/>
            </a:pPr>
            <a:r>
              <a:rPr kumimoji="0" lang="en-US" altLang="en-US" sz="2800" b="0" i="0" u="none" strike="noStrike" kern="1200" cap="none" spc="0" normalizeH="0" baseline="0" noProof="0" dirty="0">
                <a:ln>
                  <a:noFill/>
                </a:ln>
                <a:effectLst/>
                <a:uLnTx/>
                <a:uFillTx/>
                <a:latin typeface="Calibri"/>
                <a:ea typeface="ＭＳ Ｐゴシック" panose="020B0600070205080204" pitchFamily="34" charset="-128"/>
                <a:cs typeface="+mn-cs"/>
              </a:rPr>
              <a:t>Fetching data for network applications from servers</a:t>
            </a:r>
          </a:p>
          <a:p>
            <a:pPr marL="803275" lvl="1" indent="-330200">
              <a:spcBef>
                <a:spcPts val="1000"/>
              </a:spcBef>
              <a:buClr>
                <a:srgbClr val="0000A3"/>
              </a:buClr>
              <a:buFont typeface="Wingdings" pitchFamily="2" charset="2"/>
              <a:buChar char="§"/>
              <a:defRPr/>
            </a:pPr>
            <a:r>
              <a:rPr lang="en-US" altLang="en-US" sz="2800" dirty="0">
                <a:latin typeface="Calibri"/>
                <a:ea typeface="ＭＳ Ｐゴシック" panose="020B0600070205080204" pitchFamily="34" charset="-128"/>
              </a:rPr>
              <a:t>Using a reliable connection-based </a:t>
            </a:r>
            <a:r>
              <a:rPr lang="en-US" altLang="en-US" sz="2800" b="1" dirty="0">
                <a:latin typeface="Calibri"/>
                <a:ea typeface="ＭＳ Ｐゴシック" panose="020B0600070205080204" pitchFamily="34" charset="-128"/>
              </a:rPr>
              <a:t>transport-layer service</a:t>
            </a:r>
            <a:endParaRPr kumimoji="0" lang="en-US" altLang="en-US" sz="2800" b="1" i="0" u="none" strike="noStrike" kern="1200" cap="none" spc="0" normalizeH="0" baseline="0" noProof="0" dirty="0">
              <a:ln>
                <a:noFill/>
              </a:ln>
              <a:effectLst/>
              <a:uLnTx/>
              <a:uFillTx/>
              <a:latin typeface="Calibri"/>
              <a:ea typeface="ＭＳ Ｐゴシック" panose="020B0600070205080204" pitchFamily="34" charset="-128"/>
            </a:endParaRP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rPr>
              <a:t>Video streaming: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sz="3200" dirty="0">
                <a:solidFill>
                  <a:schemeClr val="bg2">
                    <a:lumMod val="75000"/>
                  </a:schemeClr>
                </a:solidFill>
                <a:latin typeface="Calibri"/>
                <a:ea typeface="ＭＳ Ｐゴシック" panose="020B0600070205080204" pitchFamily="34" charset="-128"/>
              </a:rPr>
              <a:t>P2P file distribution: peer-to-peer</a:t>
            </a:r>
          </a:p>
          <a:p>
            <a:pPr marL="460375" indent="-330200">
              <a:defRPr/>
            </a:pPr>
            <a:r>
              <a:rPr lang="en-US" altLang="en-US" sz="3200" dirty="0">
                <a:solidFill>
                  <a:schemeClr val="bg2">
                    <a:lumMod val="75000"/>
                  </a:schemeClr>
                </a:solidFill>
                <a:latin typeface="Calibri"/>
                <a:ea typeface="ＭＳ Ｐゴシック" panose="020B0600070205080204" pitchFamily="34" charset="-128"/>
              </a:rPr>
              <a:t>E-Mail: client-server</a:t>
            </a:r>
            <a:endPar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grpSp>
        <p:nvGrpSpPr>
          <p:cNvPr id="11" name="Group 10">
            <a:extLst>
              <a:ext uri="{FF2B5EF4-FFF2-40B4-BE49-F238E27FC236}">
                <a16:creationId xmlns:a16="http://schemas.microsoft.com/office/drawing/2014/main" id="{184B5393-2839-FF0E-1FCF-046A67278268}"/>
              </a:ext>
            </a:extLst>
          </p:cNvPr>
          <p:cNvGrpSpPr/>
          <p:nvPr/>
        </p:nvGrpSpPr>
        <p:grpSpPr>
          <a:xfrm>
            <a:off x="1455048" y="2544416"/>
            <a:ext cx="9226671" cy="1922481"/>
            <a:chOff x="1455048" y="2544416"/>
            <a:chExt cx="9226671" cy="1922481"/>
          </a:xfrm>
        </p:grpSpPr>
        <p:sp>
          <p:nvSpPr>
            <p:cNvPr id="3" name="Rectangle 2">
              <a:extLst>
                <a:ext uri="{FF2B5EF4-FFF2-40B4-BE49-F238E27FC236}">
                  <a16:creationId xmlns:a16="http://schemas.microsoft.com/office/drawing/2014/main" id="{D344D3BA-4732-ED18-4144-5F52E154C23B}"/>
                </a:ext>
              </a:extLst>
            </p:cNvPr>
            <p:cNvSpPr/>
            <p:nvPr/>
          </p:nvSpPr>
          <p:spPr>
            <a:xfrm>
              <a:off x="1455048" y="2544416"/>
              <a:ext cx="8589066" cy="53008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CAC8A1-67AF-7B90-DDBC-FC0C1D3E7710}"/>
                </a:ext>
              </a:extLst>
            </p:cNvPr>
            <p:cNvSpPr txBox="1"/>
            <p:nvPr/>
          </p:nvSpPr>
          <p:spPr>
            <a:xfrm>
              <a:off x="9644960" y="3943677"/>
              <a:ext cx="1036759" cy="523220"/>
            </a:xfrm>
            <a:prstGeom prst="rect">
              <a:avLst/>
            </a:prstGeom>
            <a:noFill/>
          </p:spPr>
          <p:txBody>
            <a:bodyPr wrap="none" rtlCol="0">
              <a:spAutoFit/>
            </a:bodyPr>
            <a:lstStyle/>
            <a:p>
              <a:r>
                <a:rPr lang="en-US" sz="2800" b="1" dirty="0">
                  <a:solidFill>
                    <a:srgbClr val="C00000"/>
                  </a:solidFill>
                </a:rPr>
                <a:t>How?</a:t>
              </a:r>
            </a:p>
          </p:txBody>
        </p:sp>
        <p:cxnSp>
          <p:nvCxnSpPr>
            <p:cNvPr id="7" name="Straight Arrow Connector 6">
              <a:extLst>
                <a:ext uri="{FF2B5EF4-FFF2-40B4-BE49-F238E27FC236}">
                  <a16:creationId xmlns:a16="http://schemas.microsoft.com/office/drawing/2014/main" id="{4E3C0637-DDF2-027E-360D-2D12C83B0F79}"/>
                </a:ext>
              </a:extLst>
            </p:cNvPr>
            <p:cNvCxnSpPr>
              <a:cxnSpLocks/>
              <a:endCxn id="5" idx="1"/>
            </p:cNvCxnSpPr>
            <p:nvPr/>
          </p:nvCxnSpPr>
          <p:spPr>
            <a:xfrm>
              <a:off x="9220200" y="3074505"/>
              <a:ext cx="424760" cy="1130782"/>
            </a:xfrm>
            <a:prstGeom prst="straightConnector1">
              <a:avLst/>
            </a:prstGeom>
            <a:noFill/>
            <a:ln w="28575">
              <a:solidFill>
                <a:srgbClr val="C00000"/>
              </a:solidFill>
              <a:headEnd type="triangle"/>
            </a:ln>
          </p:spPr>
          <p:style>
            <a:lnRef idx="2">
              <a:schemeClr val="accent1">
                <a:shade val="15000"/>
              </a:schemeClr>
            </a:lnRef>
            <a:fillRef idx="1">
              <a:schemeClr val="accent1"/>
            </a:fillRef>
            <a:effectRef idx="0">
              <a:schemeClr val="accent1"/>
            </a:effectRef>
            <a:fontRef idx="minor">
              <a:schemeClr val="lt1"/>
            </a:fontRef>
          </p:style>
        </p:cxnSp>
      </p:grpSp>
      <p:pic>
        <p:nvPicPr>
          <p:cNvPr id="8" name="Audio 7">
            <a:extLst>
              <a:ext uri="{FF2B5EF4-FFF2-40B4-BE49-F238E27FC236}">
                <a16:creationId xmlns:a16="http://schemas.microsoft.com/office/drawing/2014/main" id="{D47EFD8B-7589-C3EA-CC3A-EC021379CFD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71174981"/>
      </p:ext>
    </p:extLst>
  </p:cSld>
  <p:clrMapOvr>
    <a:masterClrMapping/>
  </p:clrMapOvr>
  <mc:AlternateContent xmlns:mc="http://schemas.openxmlformats.org/markup-compatibility/2006" xmlns:p14="http://schemas.microsoft.com/office/powerpoint/2010/main">
    <mc:Choice Requires="p14">
      <p:transition spd="slow" p14:dur="2000" advTm="74218"/>
    </mc:Choice>
    <mc:Fallback xmlns="">
      <p:transition spd="slow" advTm="74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Video </a:t>
            </a:r>
            <a:r>
              <a:rPr lang="en-US" altLang="en-US">
                <a:ea typeface="ＭＳ Ｐゴシック" panose="020B0600070205080204" pitchFamily="34" charset="-128"/>
              </a:rPr>
              <a:t>s</a:t>
            </a:r>
            <a:r>
              <a:rPr lang="en-US" altLang="en-US" sz="4400">
                <a:ea typeface="ＭＳ Ｐゴシック" panose="020B0600070205080204" pitchFamily="34" charset="-128"/>
              </a:rPr>
              <a:t>treaming in practice</a:t>
            </a:r>
          </a:p>
        </p:txBody>
      </p:sp>
      <p:sp>
        <p:nvSpPr>
          <p:cNvPr id="83" name="Rectangle 43">
            <a:extLst>
              <a:ext uri="{FF2B5EF4-FFF2-40B4-BE49-F238E27FC236}">
                <a16:creationId xmlns:a16="http://schemas.microsoft.com/office/drawing/2014/main" id="{314CB26F-FC68-EA47-A348-5C2202E9DB00}"/>
              </a:ext>
            </a:extLst>
          </p:cNvPr>
          <p:cNvSpPr>
            <a:spLocks noChangeArrowheads="1"/>
          </p:cNvSpPr>
          <p:nvPr/>
        </p:nvSpPr>
        <p:spPr bwMode="auto">
          <a:xfrm>
            <a:off x="703683" y="1457742"/>
            <a:ext cx="8448901" cy="89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84" name="Rectangle 43">
            <a:extLst>
              <a:ext uri="{FF2B5EF4-FFF2-40B4-BE49-F238E27FC236}">
                <a16:creationId xmlns:a16="http://schemas.microsoft.com/office/drawing/2014/main" id="{429AF3E8-B41E-F946-8623-A777210624D6}"/>
              </a:ext>
            </a:extLst>
          </p:cNvPr>
          <p:cNvSpPr>
            <a:spLocks noChangeArrowheads="1"/>
          </p:cNvSpPr>
          <p:nvPr/>
        </p:nvSpPr>
        <p:spPr bwMode="auto">
          <a:xfrm>
            <a:off x="799123" y="1492538"/>
            <a:ext cx="7180076"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357188" marR="0" lvl="0" indent="-341313" algn="l" defTabSz="914400" rtl="0" eaLnBrk="1" fontAlgn="auto" latinLnBrk="0" hangingPunct="1">
              <a:lnSpc>
                <a:spcPct val="100000"/>
              </a:lnSpc>
              <a:spcBef>
                <a:spcPts val="0"/>
              </a:spcBef>
              <a:spcAft>
                <a:spcPts val="0"/>
              </a:spcAft>
              <a:buClr>
                <a:srgbClr val="0000A3"/>
              </a:buClr>
              <a:buSzPct val="100000"/>
              <a:buFont typeface="Wingdings" pitchFamily="2" charset="2"/>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stream video traffic: major consumer of Internet bandwidth</a:t>
            </a:r>
          </a:p>
          <a:p>
            <a:pPr marL="681038" marR="0" lvl="1" indent="-223838" algn="l" defTabSz="914400" rtl="0" eaLnBrk="1" fontAlgn="auto" latinLnBrk="0" hangingPunct="1">
              <a:lnSpc>
                <a:spcPct val="100000"/>
              </a:lnSpc>
              <a:spcBef>
                <a:spcPts val="0"/>
              </a:spcBef>
              <a:spcAft>
                <a:spcPts val="0"/>
              </a:spcAft>
              <a:buClr>
                <a:srgbClr val="000099"/>
              </a:buClr>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Netflix, YouTube, Amazon Prime: 80% of residential ISP traffic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(2020)</a:t>
            </a:r>
          </a:p>
          <a:p>
            <a:pPr marL="342900" marR="0" lvl="0" indent="-342900"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3200" b="0" i="1" u="none" strike="noStrike" kern="1200" cap="none" spc="0" normalizeH="0" baseline="0" noProof="0" dirty="0">
                <a:ln>
                  <a:noFill/>
                </a:ln>
                <a:solidFill>
                  <a:srgbClr val="0000A3"/>
                </a:solidFill>
                <a:effectLst/>
                <a:uLnTx/>
                <a:uFillTx/>
                <a:latin typeface="Calibri" panose="020F0502020204030204"/>
                <a:ea typeface="ＭＳ Ｐゴシック" panose="020B0600070205080204" pitchFamily="34" charset="-128"/>
                <a:cs typeface="+mn-cs"/>
              </a:rPr>
              <a:t>challenge:  </a:t>
            </a: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scale - how to efficiently get content to millions</a:t>
            </a:r>
            <a:r>
              <a:rPr kumimoji="0" lang="en-US" altLang="en-US" sz="3200" b="0" i="0" u="none" strike="noStrike" kern="1200" cap="none" spc="0" normalizeH="0" noProof="0" dirty="0">
                <a:ln>
                  <a:noFill/>
                </a:ln>
                <a:solidFill>
                  <a:prstClr val="black"/>
                </a:solidFill>
                <a:effectLst/>
                <a:uLnTx/>
                <a:uFillTx/>
                <a:latin typeface="Calibri" panose="020F0502020204030204"/>
                <a:ea typeface="ＭＳ Ｐゴシック" panose="020B0600070205080204" pitchFamily="34" charset="-128"/>
                <a:cs typeface="+mn-cs"/>
              </a:rPr>
              <a:t> of </a:t>
            </a: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users?</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2" name="Group 1">
            <a:extLst>
              <a:ext uri="{FF2B5EF4-FFF2-40B4-BE49-F238E27FC236}">
                <a16:creationId xmlns:a16="http://schemas.microsoft.com/office/drawing/2014/main" id="{6665E308-402E-4042-A40D-C589192435C8}"/>
              </a:ext>
            </a:extLst>
          </p:cNvPr>
          <p:cNvGrpSpPr/>
          <p:nvPr/>
        </p:nvGrpSpPr>
        <p:grpSpPr>
          <a:xfrm>
            <a:off x="8417833" y="1278851"/>
            <a:ext cx="3689381" cy="2624305"/>
            <a:chOff x="8502619" y="4539639"/>
            <a:chExt cx="3689381" cy="2624305"/>
          </a:xfrm>
        </p:grpSpPr>
        <p:pic>
          <p:nvPicPr>
            <p:cNvPr id="86" name="Picture 2">
              <a:extLst>
                <a:ext uri="{FF2B5EF4-FFF2-40B4-BE49-F238E27FC236}">
                  <a16:creationId xmlns:a16="http://schemas.microsoft.com/office/drawing/2014/main" id="{4DE1A959-4B7D-1A4F-80C4-8A52E85610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0975" y="6101881"/>
              <a:ext cx="1710592" cy="10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5">
              <a:extLst>
                <a:ext uri="{FF2B5EF4-FFF2-40B4-BE49-F238E27FC236}">
                  <a16:creationId xmlns:a16="http://schemas.microsoft.com/office/drawing/2014/main" id="{8CD6D4B6-6A4F-D142-9B0C-0E622DB3E5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0238" y="4539639"/>
              <a:ext cx="2671762"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3">
              <a:extLst>
                <a:ext uri="{FF2B5EF4-FFF2-40B4-BE49-F238E27FC236}">
                  <a16:creationId xmlns:a16="http://schemas.microsoft.com/office/drawing/2014/main" id="{F2FB8318-CA96-2746-94FD-3A5ACA1FDC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02619" y="4874389"/>
              <a:ext cx="12271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6">
              <a:extLst>
                <a:ext uri="{FF2B5EF4-FFF2-40B4-BE49-F238E27FC236}">
                  <a16:creationId xmlns:a16="http://schemas.microsoft.com/office/drawing/2014/main" id="{4FD2F200-10A9-4643-8C58-A3B6FC3409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72122" y="5629397"/>
              <a:ext cx="1501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43">
            <a:extLst>
              <a:ext uri="{FF2B5EF4-FFF2-40B4-BE49-F238E27FC236}">
                <a16:creationId xmlns:a16="http://schemas.microsoft.com/office/drawing/2014/main" id="{4D8B542F-9DF5-C749-A79E-89811A1F4831}"/>
              </a:ext>
            </a:extLst>
          </p:cNvPr>
          <p:cNvSpPr>
            <a:spLocks noChangeArrowheads="1"/>
          </p:cNvSpPr>
          <p:nvPr/>
        </p:nvSpPr>
        <p:spPr bwMode="auto">
          <a:xfrm>
            <a:off x="857738" y="4177497"/>
            <a:ext cx="9341339"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3200" b="0" i="1" u="none" strike="noStrike" kern="1200" cap="none" spc="0" normalizeH="0" baseline="0" noProof="0">
                <a:ln>
                  <a:noFill/>
                </a:ln>
                <a:solidFill>
                  <a:srgbClr val="0000A3"/>
                </a:solidFill>
                <a:effectLst/>
                <a:uLnTx/>
                <a:uFillTx/>
                <a:latin typeface="Calibri" panose="020F0502020204030204"/>
                <a:ea typeface="ＭＳ Ｐゴシック" panose="020B0600070205080204" pitchFamily="34" charset="-128"/>
                <a:cs typeface="+mn-cs"/>
              </a:rPr>
              <a:t>challenge: </a:t>
            </a: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heterogeneity</a:t>
            </a:r>
          </a:p>
          <a:p>
            <a:pPr marL="681038" marR="0" lvl="1" indent="-223838"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different users have different capabilities (e.g., wired versus mobile; high vs low bandwidth)</a:t>
            </a:r>
          </a:p>
        </p:txBody>
      </p:sp>
    </p:spTree>
    <p:extLst>
      <p:ext uri="{BB962C8B-B14F-4D97-AF65-F5344CB8AC3E}">
        <p14:creationId xmlns:p14="http://schemas.microsoft.com/office/powerpoint/2010/main" val="29313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4">
                                            <p:txEl>
                                              <p:pRg st="2" end="2"/>
                                            </p:txEl>
                                          </p:spTgt>
                                        </p:tgtEl>
                                        <p:attrNameLst>
                                          <p:attrName>style.visibility</p:attrName>
                                        </p:attrNameLst>
                                      </p:cBhvr>
                                      <p:to>
                                        <p:strVal val="visible"/>
                                      </p:to>
                                    </p:set>
                                    <p:animEffect transition="in" filter="dissolve">
                                      <p:cBhvr>
                                        <p:cTn id="15" dur="500"/>
                                        <p:tgtEl>
                                          <p:spTgt spid="8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dissolv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dissolve">
                                      <p:cBhvr>
                                        <p:cTn id="2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Idea 1: Content distribution </a:t>
            </a:r>
            <a:r>
              <a:rPr lang="en-US" altLang="en-US">
                <a:ea typeface="ＭＳ Ｐゴシック" panose="020B0600070205080204" pitchFamily="34" charset="-128"/>
              </a:rPr>
              <a:t>n</a:t>
            </a:r>
            <a:r>
              <a:rPr lang="en-US" altLang="en-US" sz="4400">
                <a:ea typeface="ＭＳ Ｐゴシック" panose="020B0600070205080204" pitchFamily="34" charset="-128"/>
              </a:rPr>
              <a:t>etworks (CDNs)</a:t>
            </a:r>
          </a:p>
        </p:txBody>
      </p:sp>
      <p:sp>
        <p:nvSpPr>
          <p:cNvPr id="59" name="Rectangle 3">
            <a:extLst>
              <a:ext uri="{FF2B5EF4-FFF2-40B4-BE49-F238E27FC236}">
                <a16:creationId xmlns:a16="http://schemas.microsoft.com/office/drawing/2014/main" id="{A251E4DB-D295-254B-882D-9EE91FD48D8F}"/>
              </a:ext>
            </a:extLst>
          </p:cNvPr>
          <p:cNvSpPr txBox="1">
            <a:spLocks noChangeArrowheads="1"/>
          </p:cNvSpPr>
          <p:nvPr/>
        </p:nvSpPr>
        <p:spPr>
          <a:xfrm>
            <a:off x="1013029" y="1454599"/>
            <a:ext cx="10515599" cy="5053013"/>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challenge: </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how to stream content (selected from millions of videos) to hundreds of thousands of </a:t>
            </a:r>
            <a:r>
              <a:rPr kumimoji="0" lang="en-US" altLang="en-US" sz="3200" b="0" i="1"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simultaneous</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 users?</a:t>
            </a: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 name="Rectangle 3">
            <a:extLst>
              <a:ext uri="{FF2B5EF4-FFF2-40B4-BE49-F238E27FC236}">
                <a16:creationId xmlns:a16="http://schemas.microsoft.com/office/drawing/2014/main" id="{8044D9F7-CD89-AB45-B6F9-16C59524F86C}"/>
              </a:ext>
            </a:extLst>
          </p:cNvPr>
          <p:cNvSpPr txBox="1">
            <a:spLocks noChangeArrowheads="1"/>
          </p:cNvSpPr>
          <p:nvPr/>
        </p:nvSpPr>
        <p:spPr>
          <a:xfrm>
            <a:off x="1010693" y="2685802"/>
            <a:ext cx="5831541" cy="2508643"/>
          </a:xfrm>
          <a:prstGeom prst="rect">
            <a:avLst/>
          </a:prstGeom>
        </p:spPr>
        <p:txBody>
          <a:bodyPr vert="horz" lIns="91440" tIns="45720" rIns="91440" bIns="45720" rtlCol="0">
            <a:normAutofit lnSpcReduction="10000"/>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option 1: </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single, large “mega-server”</a:t>
            </a:r>
          </a:p>
          <a:p>
            <a:pPr marL="681038"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single point of failure</a:t>
            </a:r>
          </a:p>
          <a:p>
            <a:pPr marL="681038"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point of network congestion</a:t>
            </a:r>
          </a:p>
          <a:p>
            <a:pPr marL="681038"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long (and possibly congested) path to distant clients</a:t>
            </a: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 name="Rectangle 3">
            <a:extLst>
              <a:ext uri="{FF2B5EF4-FFF2-40B4-BE49-F238E27FC236}">
                <a16:creationId xmlns:a16="http://schemas.microsoft.com/office/drawing/2014/main" id="{207B8273-3CDB-5A4C-BCB0-5458A1560072}"/>
              </a:ext>
            </a:extLst>
          </p:cNvPr>
          <p:cNvSpPr txBox="1">
            <a:spLocks noChangeArrowheads="1"/>
          </p:cNvSpPr>
          <p:nvPr/>
        </p:nvSpPr>
        <p:spPr>
          <a:xfrm>
            <a:off x="894495" y="5517758"/>
            <a:ext cx="10515599" cy="832243"/>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….quite simply: this solution </a:t>
            </a:r>
            <a:r>
              <a:rPr kumimoji="0" lang="en-US" altLang="en-US" sz="32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doesn</a:t>
            </a:r>
            <a:r>
              <a:rPr kumimoji="0" lang="fr-FR" altLang="en-US" sz="32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a:t>
            </a:r>
            <a:r>
              <a:rPr kumimoji="0" lang="en-US" altLang="ja-JP" sz="32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t scale</a:t>
            </a:r>
          </a:p>
          <a:p>
            <a:pPr marL="681038"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9172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Idea 1: Content distribution </a:t>
            </a:r>
            <a:r>
              <a:rPr lang="en-US" altLang="en-US">
                <a:ea typeface="ＭＳ Ｐゴシック" panose="020B0600070205080204" pitchFamily="34" charset="-128"/>
              </a:rPr>
              <a:t>n</a:t>
            </a:r>
            <a:r>
              <a:rPr lang="en-US" altLang="en-US" sz="4400">
                <a:ea typeface="ＭＳ Ｐゴシック" panose="020B0600070205080204" pitchFamily="34" charset="-128"/>
              </a:rPr>
              <a:t>etworks (CDNs)</a:t>
            </a:r>
          </a:p>
        </p:txBody>
      </p:sp>
      <p:sp>
        <p:nvSpPr>
          <p:cNvPr id="59" name="Rectangle 3">
            <a:extLst>
              <a:ext uri="{FF2B5EF4-FFF2-40B4-BE49-F238E27FC236}">
                <a16:creationId xmlns:a16="http://schemas.microsoft.com/office/drawing/2014/main" id="{A251E4DB-D295-254B-882D-9EE91FD48D8F}"/>
              </a:ext>
            </a:extLst>
          </p:cNvPr>
          <p:cNvSpPr txBox="1">
            <a:spLocks noChangeArrowheads="1"/>
          </p:cNvSpPr>
          <p:nvPr/>
        </p:nvSpPr>
        <p:spPr>
          <a:xfrm>
            <a:off x="1013029" y="1454599"/>
            <a:ext cx="10515599" cy="5353615"/>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challenge: </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how to stream content (selected from millions of videos) to hundreds of thousands of </a:t>
            </a:r>
            <a:r>
              <a:rPr kumimoji="0" lang="en-US" altLang="en-US" sz="3200" b="0" i="1"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simultaneous</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 users?</a:t>
            </a: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pic>
        <p:nvPicPr>
          <p:cNvPr id="48130" name="Picture 2" descr="Limelight Networks">
            <a:extLst>
              <a:ext uri="{FF2B5EF4-FFF2-40B4-BE49-F238E27FC236}">
                <a16:creationId xmlns:a16="http://schemas.microsoft.com/office/drawing/2014/main" id="{A3065E66-FEC7-2E49-8807-DCF5473C9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80" y="5450903"/>
            <a:ext cx="3162300" cy="698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D76CBC50-4E28-E24C-84D3-3E63230986B4}"/>
              </a:ext>
            </a:extLst>
          </p:cNvPr>
          <p:cNvSpPr txBox="1">
            <a:spLocks noChangeArrowheads="1"/>
          </p:cNvSpPr>
          <p:nvPr/>
        </p:nvSpPr>
        <p:spPr>
          <a:xfrm>
            <a:off x="804333" y="3569967"/>
            <a:ext cx="10027722" cy="1899280"/>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enter deep: </a:t>
            </a: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push CDN servers deep into many access networks </a:t>
            </a:r>
          </a:p>
          <a:p>
            <a:pPr marL="11430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close to users</a:t>
            </a:r>
          </a:p>
          <a:p>
            <a:pPr marL="11430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Akamai: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240,000 servers deployed </a:t>
            </a:r>
          </a:p>
          <a:p>
            <a:pPr marL="91440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in &gt; 120 countries (2015)</a:t>
            </a:r>
            <a:endPar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pic>
        <p:nvPicPr>
          <p:cNvPr id="48132" name="Picture 4" descr="Image result for akamai logo">
            <a:extLst>
              <a:ext uri="{FF2B5EF4-FFF2-40B4-BE49-F238E27FC236}">
                <a16:creationId xmlns:a16="http://schemas.microsoft.com/office/drawing/2014/main" id="{93C9C7F3-5C9B-6B47-8777-2D7282FAE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180" y="4361465"/>
            <a:ext cx="1886155" cy="766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6D604A88-D269-3D45-A9EC-60CC071F92E6}"/>
              </a:ext>
            </a:extLst>
          </p:cNvPr>
          <p:cNvSpPr txBox="1">
            <a:spLocks noChangeArrowheads="1"/>
          </p:cNvSpPr>
          <p:nvPr/>
        </p:nvSpPr>
        <p:spPr>
          <a:xfrm>
            <a:off x="976811" y="2027274"/>
            <a:ext cx="10515599" cy="1568970"/>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1"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option 2: </a:t>
            </a:r>
            <a:r>
              <a:rPr kumimoji="0" lang="en-US" altLang="en-US" sz="32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store/serve multiple copies of videos at multiple geographically distributed sites </a:t>
            </a:r>
            <a:r>
              <a:rPr kumimoji="0" lang="en-US" altLang="en-US" sz="3200" b="0" i="1"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(CDN)</a:t>
            </a:r>
          </a:p>
          <a:p>
            <a:pPr marL="0"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10" name="Rectangle 3">
            <a:extLst>
              <a:ext uri="{FF2B5EF4-FFF2-40B4-BE49-F238E27FC236}">
                <a16:creationId xmlns:a16="http://schemas.microsoft.com/office/drawing/2014/main" id="{BF6948A4-CBD7-934C-8264-52F2841557C0}"/>
              </a:ext>
            </a:extLst>
          </p:cNvPr>
          <p:cNvSpPr txBox="1">
            <a:spLocks noChangeArrowheads="1"/>
          </p:cNvSpPr>
          <p:nvPr/>
        </p:nvSpPr>
        <p:spPr>
          <a:xfrm>
            <a:off x="812910" y="4953442"/>
            <a:ext cx="7607270" cy="1337181"/>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dirty="0">
                <a:ln>
                  <a:noFill/>
                </a:ln>
                <a:solidFill>
                  <a:srgbClr val="000099"/>
                </a:solidFill>
                <a:effectLst/>
                <a:uLnTx/>
                <a:uFillTx/>
                <a:latin typeface="Calibri" panose="020F0502020204030204"/>
                <a:ea typeface="ＭＳ Ｐゴシック" panose="020B0600070205080204" pitchFamily="34" charset="-128"/>
                <a:cs typeface="+mn-cs"/>
              </a:rPr>
              <a:t>bring home: </a:t>
            </a:r>
            <a:r>
              <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smaller number (10’s) of larger clusters in Internet exchange</a:t>
            </a:r>
            <a:r>
              <a:rPr kumimoji="0" lang="en-US" altLang="en-US" sz="2800" b="0" i="0" u="none" strike="noStrike" kern="1200" cap="none" spc="0" normalizeH="0" noProof="0" dirty="0">
                <a:ln>
                  <a:noFill/>
                </a:ln>
                <a:solidFill>
                  <a:srgbClr val="000000"/>
                </a:solidFill>
                <a:effectLst/>
                <a:uLnTx/>
                <a:uFillTx/>
                <a:latin typeface="Calibri" panose="020F0502020204030204"/>
                <a:ea typeface="ＭＳ Ｐゴシック" panose="020B0600070205080204" pitchFamily="34" charset="-128"/>
                <a:cs typeface="+mn-cs"/>
              </a:rPr>
              <a:t> points (IXPs)</a:t>
            </a: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used by Limelight</a:t>
            </a:r>
            <a:endParaRPr kumimoji="0" lang="en-US" altLang="en-US" sz="2400" b="0" i="1"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681038"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40553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dissolve">
                                      <p:cBhvr>
                                        <p:cTn id="25" dur="500"/>
                                        <p:tgtEl>
                                          <p:spTgt spid="7">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8132"/>
                                        </p:tgtEl>
                                        <p:attrNameLst>
                                          <p:attrName>style.visibility</p:attrName>
                                        </p:attrNameLst>
                                      </p:cBhvr>
                                      <p:to>
                                        <p:strVal val="visible"/>
                                      </p:to>
                                    </p:set>
                                    <p:animEffect transition="in" filter="dissolve">
                                      <p:cBhvr>
                                        <p:cTn id="28" dur="500"/>
                                        <p:tgtEl>
                                          <p:spTgt spid="4813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dissolve">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dissolve">
                                      <p:cBhvr>
                                        <p:cTn id="38" dur="500"/>
                                        <p:tgtEl>
                                          <p:spTgt spid="10">
                                            <p:txEl>
                                              <p:pRg st="1" end="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48130"/>
                                        </p:tgtEl>
                                        <p:attrNameLst>
                                          <p:attrName>style.visibility</p:attrName>
                                        </p:attrNameLst>
                                      </p:cBhvr>
                                      <p:to>
                                        <p:strVal val="visible"/>
                                      </p:to>
                                    </p:set>
                                    <p:animEffect transition="in" filter="dissolve">
                                      <p:cBhvr>
                                        <p:cTn id="41"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B4664B-C361-969B-9845-6BF707A154A2}"/>
              </a:ext>
            </a:extLst>
          </p:cNvPr>
          <p:cNvSpPr>
            <a:spLocks noGrp="1"/>
          </p:cNvSpPr>
          <p:nvPr>
            <p:ph type="title"/>
          </p:nvPr>
        </p:nvSpPr>
        <p:spPr/>
        <p:txBody>
          <a:bodyPr/>
          <a:lstStyle/>
          <a:p>
            <a:r>
              <a:rPr lang="en-US" altLang="en-US" sz="4400">
                <a:ea typeface="ＭＳ Ｐゴシック" panose="020B0600070205080204" pitchFamily="34" charset="-128"/>
              </a:rPr>
              <a:t>Example CDN: </a:t>
            </a:r>
            <a:r>
              <a:rPr lang="en-US"/>
              <a:t>Akamai</a:t>
            </a:r>
          </a:p>
        </p:txBody>
      </p:sp>
      <p:pic>
        <p:nvPicPr>
          <p:cNvPr id="5" name="Picture 4">
            <a:extLst>
              <a:ext uri="{FF2B5EF4-FFF2-40B4-BE49-F238E27FC236}">
                <a16:creationId xmlns:a16="http://schemas.microsoft.com/office/drawing/2014/main" id="{E84400FE-086C-5202-0D75-36827CE815F2}"/>
              </a:ext>
            </a:extLst>
          </p:cNvPr>
          <p:cNvPicPr>
            <a:picLocks noChangeAspect="1"/>
          </p:cNvPicPr>
          <p:nvPr/>
        </p:nvPicPr>
        <p:blipFill>
          <a:blip r:embed="rId2"/>
          <a:stretch>
            <a:fillRect/>
          </a:stretch>
        </p:blipFill>
        <p:spPr>
          <a:xfrm>
            <a:off x="2070580" y="1399170"/>
            <a:ext cx="8050840" cy="4306454"/>
          </a:xfrm>
          <a:prstGeom prst="rect">
            <a:avLst/>
          </a:prstGeom>
        </p:spPr>
      </p:pic>
      <p:sp>
        <p:nvSpPr>
          <p:cNvPr id="2" name="TextBox 1">
            <a:extLst>
              <a:ext uri="{FF2B5EF4-FFF2-40B4-BE49-F238E27FC236}">
                <a16:creationId xmlns:a16="http://schemas.microsoft.com/office/drawing/2014/main" id="{D66CBDD2-CDE0-4AD1-E50C-B03C41BF84D5}"/>
              </a:ext>
            </a:extLst>
          </p:cNvPr>
          <p:cNvSpPr txBox="1"/>
          <p:nvPr/>
        </p:nvSpPr>
        <p:spPr>
          <a:xfrm>
            <a:off x="2614613" y="5920468"/>
            <a:ext cx="8739187" cy="307777"/>
          </a:xfrm>
          <a:prstGeom prst="rect">
            <a:avLst/>
          </a:prstGeom>
          <a:noFill/>
        </p:spPr>
        <p:txBody>
          <a:bodyPr wrap="none" rtlCol="0">
            <a:spAutoFit/>
          </a:bodyPr>
          <a:lstStyle/>
          <a:p>
            <a:r>
              <a:rPr lang="en-US" sz="1400"/>
              <a:t>Source: https://networkingchannel.eu/living-on-the-edge-for-a-quarter-century-an-akamai-retrospective-downloads/</a:t>
            </a:r>
          </a:p>
        </p:txBody>
      </p:sp>
    </p:spTree>
    <p:extLst>
      <p:ext uri="{BB962C8B-B14F-4D97-AF65-F5344CB8AC3E}">
        <p14:creationId xmlns:p14="http://schemas.microsoft.com/office/powerpoint/2010/main" val="3000640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p:txBody>
          <a:bodyPr>
            <a:normAutofit/>
          </a:bodyPr>
          <a:lstStyle/>
          <a:p>
            <a:r>
              <a:rPr lang="en-US" altLang="en-US" sz="4400">
                <a:ea typeface="ＭＳ Ｐゴシック" panose="020B0600070205080204" pitchFamily="34" charset="-128"/>
              </a:rPr>
              <a:t>Idea 1: Content distribution </a:t>
            </a:r>
            <a:r>
              <a:rPr lang="en-US" altLang="en-US">
                <a:ea typeface="ＭＳ Ｐゴシック" panose="020B0600070205080204" pitchFamily="34" charset="-128"/>
              </a:rPr>
              <a:t>n</a:t>
            </a:r>
            <a:r>
              <a:rPr lang="en-US" altLang="en-US" sz="4400">
                <a:ea typeface="ＭＳ Ｐゴシック" panose="020B0600070205080204" pitchFamily="34" charset="-128"/>
              </a:rPr>
              <a:t>etworks (CDNs)</a:t>
            </a:r>
          </a:p>
        </p:txBody>
      </p:sp>
      <p:sp>
        <p:nvSpPr>
          <p:cNvPr id="59" name="Rectangle 3">
            <a:extLst>
              <a:ext uri="{FF2B5EF4-FFF2-40B4-BE49-F238E27FC236}">
                <a16:creationId xmlns:a16="http://schemas.microsoft.com/office/drawing/2014/main" id="{A251E4DB-D295-254B-882D-9EE91FD48D8F}"/>
              </a:ext>
            </a:extLst>
          </p:cNvPr>
          <p:cNvSpPr txBox="1">
            <a:spLocks noChangeArrowheads="1"/>
          </p:cNvSpPr>
          <p:nvPr/>
        </p:nvSpPr>
        <p:spPr>
          <a:xfrm>
            <a:off x="1013029" y="1454599"/>
            <a:ext cx="10515599" cy="5353615"/>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challenge: </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how to stream content (selected from millions of videos) to hundreds of thousands of </a:t>
            </a:r>
            <a:r>
              <a:rPr kumimoji="0" lang="en-US" altLang="en-US" sz="3200" b="0" i="1"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simultaneous</a:t>
            </a:r>
            <a:r>
              <a:rPr kumimoji="0" lang="en-US" altLang="en-US" sz="32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 users?</a:t>
            </a: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pic>
        <p:nvPicPr>
          <p:cNvPr id="48130" name="Picture 2" descr="Limelight Networks">
            <a:extLst>
              <a:ext uri="{FF2B5EF4-FFF2-40B4-BE49-F238E27FC236}">
                <a16:creationId xmlns:a16="http://schemas.microsoft.com/office/drawing/2014/main" id="{A3065E66-FEC7-2E49-8807-DCF5473C9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80" y="5450903"/>
            <a:ext cx="3162300" cy="698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D76CBC50-4E28-E24C-84D3-3E63230986B4}"/>
              </a:ext>
            </a:extLst>
          </p:cNvPr>
          <p:cNvSpPr txBox="1">
            <a:spLocks noChangeArrowheads="1"/>
          </p:cNvSpPr>
          <p:nvPr/>
        </p:nvSpPr>
        <p:spPr>
          <a:xfrm>
            <a:off x="804333" y="3569967"/>
            <a:ext cx="10027722" cy="1899280"/>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enter deep: </a:t>
            </a: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push CDN servers deep into many access networks </a:t>
            </a:r>
          </a:p>
          <a:p>
            <a:pPr marL="11430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close to users</a:t>
            </a:r>
          </a:p>
          <a:p>
            <a:pPr marL="1143000" marR="0" lvl="2"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Akamai: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240,000 servers deployed </a:t>
            </a:r>
          </a:p>
          <a:p>
            <a:pPr marL="91440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in &gt; 120 countries (2015)</a:t>
            </a:r>
            <a:endParaRPr kumimoji="0" lang="en-US" altLang="en-US" sz="24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pic>
        <p:nvPicPr>
          <p:cNvPr id="48132" name="Picture 4" descr="Image result for akamai logo">
            <a:extLst>
              <a:ext uri="{FF2B5EF4-FFF2-40B4-BE49-F238E27FC236}">
                <a16:creationId xmlns:a16="http://schemas.microsoft.com/office/drawing/2014/main" id="{93C9C7F3-5C9B-6B47-8777-2D7282FAE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0180" y="4361465"/>
            <a:ext cx="1886155" cy="766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6D604A88-D269-3D45-A9EC-60CC071F92E6}"/>
              </a:ext>
            </a:extLst>
          </p:cNvPr>
          <p:cNvSpPr txBox="1">
            <a:spLocks noChangeArrowheads="1"/>
          </p:cNvSpPr>
          <p:nvPr/>
        </p:nvSpPr>
        <p:spPr>
          <a:xfrm>
            <a:off x="976811" y="2027274"/>
            <a:ext cx="10515599" cy="1568970"/>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1"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option 2: </a:t>
            </a:r>
            <a:r>
              <a:rPr kumimoji="0" lang="en-US" altLang="en-US" sz="32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store/serve multiple copies of videos at multiple geographically distributed sites </a:t>
            </a:r>
            <a:r>
              <a:rPr kumimoji="0" lang="en-US" altLang="en-US" sz="3200" b="0" i="1"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(CDN)</a:t>
            </a:r>
          </a:p>
          <a:p>
            <a:pPr marL="0"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10" name="Rectangle 3">
            <a:extLst>
              <a:ext uri="{FF2B5EF4-FFF2-40B4-BE49-F238E27FC236}">
                <a16:creationId xmlns:a16="http://schemas.microsoft.com/office/drawing/2014/main" id="{BF6948A4-CBD7-934C-8264-52F2841557C0}"/>
              </a:ext>
            </a:extLst>
          </p:cNvPr>
          <p:cNvSpPr txBox="1">
            <a:spLocks noChangeArrowheads="1"/>
          </p:cNvSpPr>
          <p:nvPr/>
        </p:nvSpPr>
        <p:spPr>
          <a:xfrm>
            <a:off x="812910" y="4953442"/>
            <a:ext cx="7607270" cy="1337181"/>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dirty="0">
                <a:ln>
                  <a:noFill/>
                </a:ln>
                <a:solidFill>
                  <a:srgbClr val="000099"/>
                </a:solidFill>
                <a:effectLst/>
                <a:uLnTx/>
                <a:uFillTx/>
                <a:latin typeface="Calibri" panose="020F0502020204030204"/>
                <a:ea typeface="ＭＳ Ｐゴシック" panose="020B0600070205080204" pitchFamily="34" charset="-128"/>
                <a:cs typeface="+mn-cs"/>
              </a:rPr>
              <a:t>bring home: </a:t>
            </a:r>
            <a:r>
              <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smaller number (10’s) of larger clusters in Internet exchange</a:t>
            </a:r>
            <a:r>
              <a:rPr kumimoji="0" lang="en-US" altLang="en-US" sz="2800" b="0" i="0" u="none" strike="noStrike" kern="1200" cap="none" spc="0" normalizeH="0" noProof="0" dirty="0">
                <a:ln>
                  <a:noFill/>
                </a:ln>
                <a:solidFill>
                  <a:srgbClr val="000000"/>
                </a:solidFill>
                <a:effectLst/>
                <a:uLnTx/>
                <a:uFillTx/>
                <a:latin typeface="Calibri" panose="020F0502020204030204"/>
                <a:ea typeface="ＭＳ Ｐゴシック" panose="020B0600070205080204" pitchFamily="34" charset="-128"/>
                <a:cs typeface="+mn-cs"/>
              </a:rPr>
              <a:t> points (IXPs)</a:t>
            </a: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rPr>
              <a:t>used by Limelight</a:t>
            </a:r>
            <a:endParaRPr kumimoji="0" lang="en-US" altLang="en-US" sz="2400" b="0" i="1"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endParaRPr>
          </a:p>
          <a:p>
            <a:pPr marL="681038"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a:p>
            <a:pPr marL="287338"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9276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dissolve">
                                      <p:cBhvr>
                                        <p:cTn id="25" dur="500"/>
                                        <p:tgtEl>
                                          <p:spTgt spid="7">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8132"/>
                                        </p:tgtEl>
                                        <p:attrNameLst>
                                          <p:attrName>style.visibility</p:attrName>
                                        </p:attrNameLst>
                                      </p:cBhvr>
                                      <p:to>
                                        <p:strVal val="visible"/>
                                      </p:to>
                                    </p:set>
                                    <p:animEffect transition="in" filter="dissolve">
                                      <p:cBhvr>
                                        <p:cTn id="28" dur="500"/>
                                        <p:tgtEl>
                                          <p:spTgt spid="4813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dissolve">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dissolve">
                                      <p:cBhvr>
                                        <p:cTn id="38" dur="500"/>
                                        <p:tgtEl>
                                          <p:spTgt spid="10">
                                            <p:txEl>
                                              <p:pRg st="1" end="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48130"/>
                                        </p:tgtEl>
                                        <p:attrNameLst>
                                          <p:attrName>style.visibility</p:attrName>
                                        </p:attrNameLst>
                                      </p:cBhvr>
                                      <p:to>
                                        <p:strVal val="visible"/>
                                      </p:to>
                                    </p:set>
                                    <p:animEffect transition="in" filter="dissolve">
                                      <p:cBhvr>
                                        <p:cTn id="41" dur="5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reeform 1287">
            <a:extLst>
              <a:ext uri="{FF2B5EF4-FFF2-40B4-BE49-F238E27FC236}">
                <a16:creationId xmlns:a16="http://schemas.microsoft.com/office/drawing/2014/main" id="{404F16F4-75A1-BF4D-92FE-33BA84DA1278}"/>
              </a:ext>
            </a:extLst>
          </p:cNvPr>
          <p:cNvSpPr>
            <a:spLocks/>
          </p:cNvSpPr>
          <p:nvPr/>
        </p:nvSpPr>
        <p:spPr bwMode="auto">
          <a:xfrm>
            <a:off x="8707673" y="2598154"/>
            <a:ext cx="1464890" cy="840879"/>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oup 242">
            <a:extLst>
              <a:ext uri="{FF2B5EF4-FFF2-40B4-BE49-F238E27FC236}">
                <a16:creationId xmlns:a16="http://schemas.microsoft.com/office/drawing/2014/main" id="{C2862E78-E331-4046-AE2A-D6D501E0BBE5}"/>
              </a:ext>
            </a:extLst>
          </p:cNvPr>
          <p:cNvGrpSpPr/>
          <p:nvPr/>
        </p:nvGrpSpPr>
        <p:grpSpPr>
          <a:xfrm>
            <a:off x="7793102" y="2318615"/>
            <a:ext cx="943482" cy="1132486"/>
            <a:chOff x="7698509" y="2176725"/>
            <a:chExt cx="943482" cy="1132486"/>
          </a:xfrm>
        </p:grpSpPr>
        <p:grpSp>
          <p:nvGrpSpPr>
            <p:cNvPr id="244" name="Group 249">
              <a:extLst>
                <a:ext uri="{FF2B5EF4-FFF2-40B4-BE49-F238E27FC236}">
                  <a16:creationId xmlns:a16="http://schemas.microsoft.com/office/drawing/2014/main" id="{35343F8F-225F-7C4C-9B10-94583488C6EE}"/>
                </a:ext>
              </a:extLst>
            </p:cNvPr>
            <p:cNvGrpSpPr>
              <a:grpSpLocks/>
            </p:cNvGrpSpPr>
            <p:nvPr/>
          </p:nvGrpSpPr>
          <p:grpSpPr bwMode="auto">
            <a:xfrm>
              <a:off x="8058261" y="2771439"/>
              <a:ext cx="269531" cy="537772"/>
              <a:chOff x="4140" y="429"/>
              <a:chExt cx="1425" cy="2396"/>
            </a:xfrm>
          </p:grpSpPr>
          <p:sp>
            <p:nvSpPr>
              <p:cNvPr id="250" name="Freeform 250">
                <a:extLst>
                  <a:ext uri="{FF2B5EF4-FFF2-40B4-BE49-F238E27FC236}">
                    <a16:creationId xmlns:a16="http://schemas.microsoft.com/office/drawing/2014/main" id="{2DDF4AC9-4574-B44E-8F79-83AF41FF2E7A}"/>
                  </a:ext>
                </a:extLst>
              </p:cNvPr>
              <p:cNvSpPr>
                <a:spLocks/>
              </p:cNvSpPr>
              <p:nvPr/>
            </p:nvSpPr>
            <p:spPr bwMode="auto">
              <a:xfrm>
                <a:off x="5268" y="433"/>
                <a:ext cx="283" cy="2286"/>
              </a:xfrm>
              <a:custGeom>
                <a:avLst/>
                <a:gdLst>
                  <a:gd name="T0" fmla="*/ 17 w 354"/>
                  <a:gd name="T1" fmla="*/ 0 h 2742"/>
                  <a:gd name="T2" fmla="*/ 93 w 354"/>
                  <a:gd name="T3" fmla="*/ 114 h 2742"/>
                  <a:gd name="T4" fmla="*/ 91 w 354"/>
                  <a:gd name="T5" fmla="*/ 881 h 2742"/>
                  <a:gd name="T6" fmla="*/ 0 w 354"/>
                  <a:gd name="T7" fmla="*/ 921 h 2742"/>
                  <a:gd name="T8" fmla="*/ 17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Rectangle 251">
                <a:extLst>
                  <a:ext uri="{FF2B5EF4-FFF2-40B4-BE49-F238E27FC236}">
                    <a16:creationId xmlns:a16="http://schemas.microsoft.com/office/drawing/2014/main" id="{125F278D-DCFD-1D47-B29F-96EEA8EC409E}"/>
                  </a:ext>
                </a:extLst>
              </p:cNvPr>
              <p:cNvSpPr>
                <a:spLocks noChangeArrowheads="1"/>
              </p:cNvSpPr>
              <p:nvPr/>
            </p:nvSpPr>
            <p:spPr bwMode="auto">
              <a:xfrm>
                <a:off x="4204" y="429"/>
                <a:ext cx="1049"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52" name="Freeform 252">
                <a:extLst>
                  <a:ext uri="{FF2B5EF4-FFF2-40B4-BE49-F238E27FC236}">
                    <a16:creationId xmlns:a16="http://schemas.microsoft.com/office/drawing/2014/main" id="{BA457A20-9F7E-BF4B-883A-BDB0CB6A65E8}"/>
                  </a:ext>
                </a:extLst>
              </p:cNvPr>
              <p:cNvSpPr>
                <a:spLocks/>
              </p:cNvSpPr>
              <p:nvPr/>
            </p:nvSpPr>
            <p:spPr bwMode="auto">
              <a:xfrm>
                <a:off x="5321" y="570"/>
                <a:ext cx="169" cy="2115"/>
              </a:xfrm>
              <a:custGeom>
                <a:avLst/>
                <a:gdLst>
                  <a:gd name="T0" fmla="*/ 2 w 211"/>
                  <a:gd name="T1" fmla="*/ 0 h 2537"/>
                  <a:gd name="T2" fmla="*/ 56 w 211"/>
                  <a:gd name="T3" fmla="*/ 73 h 2537"/>
                  <a:gd name="T4" fmla="*/ 2 w 211"/>
                  <a:gd name="T5" fmla="*/ 839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253">
                <a:extLst>
                  <a:ext uri="{FF2B5EF4-FFF2-40B4-BE49-F238E27FC236}">
                    <a16:creationId xmlns:a16="http://schemas.microsoft.com/office/drawing/2014/main" id="{AB261642-A927-1C41-ACC5-5EFF6447FA4D}"/>
                  </a:ext>
                </a:extLst>
              </p:cNvPr>
              <p:cNvSpPr>
                <a:spLocks/>
              </p:cNvSpPr>
              <p:nvPr/>
            </p:nvSpPr>
            <p:spPr bwMode="auto">
              <a:xfrm>
                <a:off x="5284" y="1640"/>
                <a:ext cx="263" cy="189"/>
              </a:xfrm>
              <a:custGeom>
                <a:avLst/>
                <a:gdLst>
                  <a:gd name="T0" fmla="*/ 2 w 328"/>
                  <a:gd name="T1" fmla="*/ 0 h 226"/>
                  <a:gd name="T2" fmla="*/ 87 w 328"/>
                  <a:gd name="T3" fmla="*/ 43 h 226"/>
                  <a:gd name="T4" fmla="*/ 87 w 328"/>
                  <a:gd name="T5" fmla="*/ 77 h 226"/>
                  <a:gd name="T6" fmla="*/ 0 w 328"/>
                  <a:gd name="T7" fmla="*/ 34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Rectangle 254">
                <a:extLst>
                  <a:ext uri="{FF2B5EF4-FFF2-40B4-BE49-F238E27FC236}">
                    <a16:creationId xmlns:a16="http://schemas.microsoft.com/office/drawing/2014/main" id="{584A821F-0042-7040-A2CA-F10C36A030FD}"/>
                  </a:ext>
                </a:extLst>
              </p:cNvPr>
              <p:cNvSpPr>
                <a:spLocks noChangeArrowheads="1"/>
              </p:cNvSpPr>
              <p:nvPr/>
            </p:nvSpPr>
            <p:spPr bwMode="auto">
              <a:xfrm>
                <a:off x="4214" y="695"/>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255" name="Group 255">
                <a:extLst>
                  <a:ext uri="{FF2B5EF4-FFF2-40B4-BE49-F238E27FC236}">
                    <a16:creationId xmlns:a16="http://schemas.microsoft.com/office/drawing/2014/main" id="{F814615B-BC3F-DE4A-B920-D363184D9B54}"/>
                  </a:ext>
                </a:extLst>
              </p:cNvPr>
              <p:cNvGrpSpPr>
                <a:grpSpLocks/>
              </p:cNvGrpSpPr>
              <p:nvPr/>
            </p:nvGrpSpPr>
            <p:grpSpPr bwMode="auto">
              <a:xfrm>
                <a:off x="4749" y="668"/>
                <a:ext cx="581" cy="145"/>
                <a:chOff x="614" y="2568"/>
                <a:chExt cx="725" cy="139"/>
              </a:xfrm>
            </p:grpSpPr>
            <p:sp>
              <p:nvSpPr>
                <p:cNvPr id="280" name="AutoShape 256">
                  <a:extLst>
                    <a:ext uri="{FF2B5EF4-FFF2-40B4-BE49-F238E27FC236}">
                      <a16:creationId xmlns:a16="http://schemas.microsoft.com/office/drawing/2014/main" id="{C8D85753-1B3E-A74F-AA5C-BB04C9162E8A}"/>
                    </a:ext>
                  </a:extLst>
                </p:cNvPr>
                <p:cNvSpPr>
                  <a:spLocks noChangeArrowheads="1"/>
                </p:cNvSpPr>
                <p:nvPr/>
              </p:nvSpPr>
              <p:spPr bwMode="auto">
                <a:xfrm>
                  <a:off x="614" y="2566"/>
                  <a:ext cx="727"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81" name="AutoShape 257">
                  <a:extLst>
                    <a:ext uri="{FF2B5EF4-FFF2-40B4-BE49-F238E27FC236}">
                      <a16:creationId xmlns:a16="http://schemas.microsoft.com/office/drawing/2014/main" id="{926A67F9-2094-024F-A1D0-786E8E512620}"/>
                    </a:ext>
                  </a:extLst>
                </p:cNvPr>
                <p:cNvSpPr>
                  <a:spLocks noChangeArrowheads="1"/>
                </p:cNvSpPr>
                <p:nvPr/>
              </p:nvSpPr>
              <p:spPr bwMode="auto">
                <a:xfrm>
                  <a:off x="627" y="2580"/>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56" name="Rectangle 258">
                <a:extLst>
                  <a:ext uri="{FF2B5EF4-FFF2-40B4-BE49-F238E27FC236}">
                    <a16:creationId xmlns:a16="http://schemas.microsoft.com/office/drawing/2014/main" id="{8B22385E-132F-3047-97B0-9C586551CC93}"/>
                  </a:ext>
                </a:extLst>
              </p:cNvPr>
              <p:cNvSpPr>
                <a:spLocks noChangeArrowheads="1"/>
              </p:cNvSpPr>
              <p:nvPr/>
            </p:nvSpPr>
            <p:spPr bwMode="auto">
              <a:xfrm>
                <a:off x="4225" y="1020"/>
                <a:ext cx="593"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257" name="Group 259">
                <a:extLst>
                  <a:ext uri="{FF2B5EF4-FFF2-40B4-BE49-F238E27FC236}">
                    <a16:creationId xmlns:a16="http://schemas.microsoft.com/office/drawing/2014/main" id="{E2FB9C56-C6A0-9940-9500-F88781DAFCB7}"/>
                  </a:ext>
                </a:extLst>
              </p:cNvPr>
              <p:cNvGrpSpPr>
                <a:grpSpLocks/>
              </p:cNvGrpSpPr>
              <p:nvPr/>
            </p:nvGrpSpPr>
            <p:grpSpPr bwMode="auto">
              <a:xfrm>
                <a:off x="4747" y="994"/>
                <a:ext cx="581" cy="134"/>
                <a:chOff x="614" y="2568"/>
                <a:chExt cx="725" cy="139"/>
              </a:xfrm>
            </p:grpSpPr>
            <p:sp>
              <p:nvSpPr>
                <p:cNvPr id="278" name="AutoShape 260">
                  <a:extLst>
                    <a:ext uri="{FF2B5EF4-FFF2-40B4-BE49-F238E27FC236}">
                      <a16:creationId xmlns:a16="http://schemas.microsoft.com/office/drawing/2014/main" id="{AE82C8C9-78C7-EB41-8484-25DD6CCDE532}"/>
                    </a:ext>
                  </a:extLst>
                </p:cNvPr>
                <p:cNvSpPr>
                  <a:spLocks noChangeArrowheads="1"/>
                </p:cNvSpPr>
                <p:nvPr/>
              </p:nvSpPr>
              <p:spPr bwMode="auto">
                <a:xfrm>
                  <a:off x="617" y="2569"/>
                  <a:ext cx="721"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9" name="AutoShape 261">
                  <a:extLst>
                    <a:ext uri="{FF2B5EF4-FFF2-40B4-BE49-F238E27FC236}">
                      <a16:creationId xmlns:a16="http://schemas.microsoft.com/office/drawing/2014/main" id="{4CAD5F11-377D-DA41-9929-793E957FABE0}"/>
                    </a:ext>
                  </a:extLst>
                </p:cNvPr>
                <p:cNvSpPr>
                  <a:spLocks noChangeArrowheads="1"/>
                </p:cNvSpPr>
                <p:nvPr/>
              </p:nvSpPr>
              <p:spPr bwMode="auto">
                <a:xfrm>
                  <a:off x="630" y="2584"/>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58" name="Rectangle 262">
                <a:extLst>
                  <a:ext uri="{FF2B5EF4-FFF2-40B4-BE49-F238E27FC236}">
                    <a16:creationId xmlns:a16="http://schemas.microsoft.com/office/drawing/2014/main" id="{E15EE455-6602-1B46-82C6-D12F3D30F331}"/>
                  </a:ext>
                </a:extLst>
              </p:cNvPr>
              <p:cNvSpPr>
                <a:spLocks noChangeArrowheads="1"/>
              </p:cNvSpPr>
              <p:nvPr/>
            </p:nvSpPr>
            <p:spPr bwMode="auto">
              <a:xfrm>
                <a:off x="4219" y="1358"/>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59" name="Rectangle 263">
                <a:extLst>
                  <a:ext uri="{FF2B5EF4-FFF2-40B4-BE49-F238E27FC236}">
                    <a16:creationId xmlns:a16="http://schemas.microsoft.com/office/drawing/2014/main" id="{AD216EEF-90DF-6044-8300-79C8D0C9DB59}"/>
                  </a:ext>
                </a:extLst>
              </p:cNvPr>
              <p:cNvSpPr>
                <a:spLocks noChangeArrowheads="1"/>
              </p:cNvSpPr>
              <p:nvPr/>
            </p:nvSpPr>
            <p:spPr bwMode="auto">
              <a:xfrm>
                <a:off x="4225" y="1654"/>
                <a:ext cx="599"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260" name="Group 264">
                <a:extLst>
                  <a:ext uri="{FF2B5EF4-FFF2-40B4-BE49-F238E27FC236}">
                    <a16:creationId xmlns:a16="http://schemas.microsoft.com/office/drawing/2014/main" id="{38A22B19-490B-C242-8F58-277580AE97CF}"/>
                  </a:ext>
                </a:extLst>
              </p:cNvPr>
              <p:cNvGrpSpPr>
                <a:grpSpLocks/>
              </p:cNvGrpSpPr>
              <p:nvPr/>
            </p:nvGrpSpPr>
            <p:grpSpPr bwMode="auto">
              <a:xfrm>
                <a:off x="4735" y="1627"/>
                <a:ext cx="582" cy="151"/>
                <a:chOff x="614" y="2568"/>
                <a:chExt cx="725" cy="139"/>
              </a:xfrm>
            </p:grpSpPr>
            <p:sp>
              <p:nvSpPr>
                <p:cNvPr id="276" name="AutoShape 265">
                  <a:extLst>
                    <a:ext uri="{FF2B5EF4-FFF2-40B4-BE49-F238E27FC236}">
                      <a16:creationId xmlns:a16="http://schemas.microsoft.com/office/drawing/2014/main" id="{0F07B0CB-609F-5F42-B166-9E9E5B0F3873}"/>
                    </a:ext>
                  </a:extLst>
                </p:cNvPr>
                <p:cNvSpPr>
                  <a:spLocks noChangeArrowheads="1"/>
                </p:cNvSpPr>
                <p:nvPr/>
              </p:nvSpPr>
              <p:spPr bwMode="auto">
                <a:xfrm>
                  <a:off x="612" y="2570"/>
                  <a:ext cx="719"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7" name="AutoShape 266">
                  <a:extLst>
                    <a:ext uri="{FF2B5EF4-FFF2-40B4-BE49-F238E27FC236}">
                      <a16:creationId xmlns:a16="http://schemas.microsoft.com/office/drawing/2014/main" id="{C722D099-4A14-9D40-9F8A-E706A539833F}"/>
                    </a:ext>
                  </a:extLst>
                </p:cNvPr>
                <p:cNvSpPr>
                  <a:spLocks noChangeArrowheads="1"/>
                </p:cNvSpPr>
                <p:nvPr/>
              </p:nvSpPr>
              <p:spPr bwMode="auto">
                <a:xfrm>
                  <a:off x="625" y="2588"/>
                  <a:ext cx="693" cy="102"/>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61" name="Freeform 267">
                <a:extLst>
                  <a:ext uri="{FF2B5EF4-FFF2-40B4-BE49-F238E27FC236}">
                    <a16:creationId xmlns:a16="http://schemas.microsoft.com/office/drawing/2014/main" id="{0E0C9BF4-C0A2-A84A-9613-F81F7F110E01}"/>
                  </a:ext>
                </a:extLst>
              </p:cNvPr>
              <p:cNvSpPr>
                <a:spLocks/>
              </p:cNvSpPr>
              <p:nvPr/>
            </p:nvSpPr>
            <p:spPr bwMode="auto">
              <a:xfrm>
                <a:off x="5288" y="1354"/>
                <a:ext cx="263" cy="188"/>
              </a:xfrm>
              <a:custGeom>
                <a:avLst/>
                <a:gdLst>
                  <a:gd name="T0" fmla="*/ 2 w 328"/>
                  <a:gd name="T1" fmla="*/ 0 h 226"/>
                  <a:gd name="T2" fmla="*/ 87 w 328"/>
                  <a:gd name="T3" fmla="*/ 42 h 226"/>
                  <a:gd name="T4" fmla="*/ 87 w 328"/>
                  <a:gd name="T5" fmla="*/ 75 h 226"/>
                  <a:gd name="T6" fmla="*/ 0 w 328"/>
                  <a:gd name="T7" fmla="*/ 32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2" name="Group 268">
                <a:extLst>
                  <a:ext uri="{FF2B5EF4-FFF2-40B4-BE49-F238E27FC236}">
                    <a16:creationId xmlns:a16="http://schemas.microsoft.com/office/drawing/2014/main" id="{9FE0A4E1-4CF2-114C-845A-8481D9076B3B}"/>
                  </a:ext>
                </a:extLst>
              </p:cNvPr>
              <p:cNvGrpSpPr>
                <a:grpSpLocks/>
              </p:cNvGrpSpPr>
              <p:nvPr/>
            </p:nvGrpSpPr>
            <p:grpSpPr bwMode="auto">
              <a:xfrm>
                <a:off x="4739" y="1327"/>
                <a:ext cx="582" cy="139"/>
                <a:chOff x="614" y="2568"/>
                <a:chExt cx="725" cy="139"/>
              </a:xfrm>
            </p:grpSpPr>
            <p:sp>
              <p:nvSpPr>
                <p:cNvPr id="274" name="AutoShape 269">
                  <a:extLst>
                    <a:ext uri="{FF2B5EF4-FFF2-40B4-BE49-F238E27FC236}">
                      <a16:creationId xmlns:a16="http://schemas.microsoft.com/office/drawing/2014/main" id="{E06D45BF-7390-6A42-963D-1D3548228EEE}"/>
                    </a:ext>
                  </a:extLst>
                </p:cNvPr>
                <p:cNvSpPr>
                  <a:spLocks noChangeArrowheads="1"/>
                </p:cNvSpPr>
                <p:nvPr/>
              </p:nvSpPr>
              <p:spPr bwMode="auto">
                <a:xfrm>
                  <a:off x="614" y="2570"/>
                  <a:ext cx="726"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5" name="AutoShape 270">
                  <a:extLst>
                    <a:ext uri="{FF2B5EF4-FFF2-40B4-BE49-F238E27FC236}">
                      <a16:creationId xmlns:a16="http://schemas.microsoft.com/office/drawing/2014/main" id="{F1193CF1-1B3E-734C-9489-B2773E5EBB20}"/>
                    </a:ext>
                  </a:extLst>
                </p:cNvPr>
                <p:cNvSpPr>
                  <a:spLocks noChangeArrowheads="1"/>
                </p:cNvSpPr>
                <p:nvPr/>
              </p:nvSpPr>
              <p:spPr bwMode="auto">
                <a:xfrm>
                  <a:off x="627" y="2585"/>
                  <a:ext cx="69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63" name="Rectangle 271">
                <a:extLst>
                  <a:ext uri="{FF2B5EF4-FFF2-40B4-BE49-F238E27FC236}">
                    <a16:creationId xmlns:a16="http://schemas.microsoft.com/office/drawing/2014/main" id="{32BCEFA0-C9E2-DA4E-99BA-A8D6B2F52992}"/>
                  </a:ext>
                </a:extLst>
              </p:cNvPr>
              <p:cNvSpPr>
                <a:spLocks noChangeArrowheads="1"/>
              </p:cNvSpPr>
              <p:nvPr/>
            </p:nvSpPr>
            <p:spPr bwMode="auto">
              <a:xfrm>
                <a:off x="5252" y="429"/>
                <a:ext cx="64"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64" name="Freeform 272">
                <a:extLst>
                  <a:ext uri="{FF2B5EF4-FFF2-40B4-BE49-F238E27FC236}">
                    <a16:creationId xmlns:a16="http://schemas.microsoft.com/office/drawing/2014/main" id="{6A191132-8B3F-2C48-A27B-58F58CCC0002}"/>
                  </a:ext>
                </a:extLst>
              </p:cNvPr>
              <p:cNvSpPr>
                <a:spLocks/>
              </p:cNvSpPr>
              <p:nvPr/>
            </p:nvSpPr>
            <p:spPr bwMode="auto">
              <a:xfrm>
                <a:off x="5312" y="1007"/>
                <a:ext cx="237" cy="213"/>
              </a:xfrm>
              <a:custGeom>
                <a:avLst/>
                <a:gdLst>
                  <a:gd name="T0" fmla="*/ 2 w 296"/>
                  <a:gd name="T1" fmla="*/ 0 h 256"/>
                  <a:gd name="T2" fmla="*/ 77 w 296"/>
                  <a:gd name="T3" fmla="*/ 47 h 256"/>
                  <a:gd name="T4" fmla="*/ 78 w 296"/>
                  <a:gd name="T5" fmla="*/ 85 h 256"/>
                  <a:gd name="T6" fmla="*/ 0 w 296"/>
                  <a:gd name="T7" fmla="*/ 32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273">
                <a:extLst>
                  <a:ext uri="{FF2B5EF4-FFF2-40B4-BE49-F238E27FC236}">
                    <a16:creationId xmlns:a16="http://schemas.microsoft.com/office/drawing/2014/main" id="{46FB17C7-5975-EA4A-B24E-E0968F52348A}"/>
                  </a:ext>
                </a:extLst>
              </p:cNvPr>
              <p:cNvSpPr>
                <a:spLocks/>
              </p:cNvSpPr>
              <p:nvPr/>
            </p:nvSpPr>
            <p:spPr bwMode="auto">
              <a:xfrm>
                <a:off x="5315" y="680"/>
                <a:ext cx="244" cy="240"/>
              </a:xfrm>
              <a:custGeom>
                <a:avLst/>
                <a:gdLst>
                  <a:gd name="T0" fmla="*/ 0 w 304"/>
                  <a:gd name="T1" fmla="*/ 0 h 288"/>
                  <a:gd name="T2" fmla="*/ 81 w 304"/>
                  <a:gd name="T3" fmla="*/ 55 h 288"/>
                  <a:gd name="T4" fmla="*/ 76 w 304"/>
                  <a:gd name="T5" fmla="*/ 97 h 288"/>
                  <a:gd name="T6" fmla="*/ 2 w 304"/>
                  <a:gd name="T7" fmla="*/ 42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Oval 274">
                <a:extLst>
                  <a:ext uri="{FF2B5EF4-FFF2-40B4-BE49-F238E27FC236}">
                    <a16:creationId xmlns:a16="http://schemas.microsoft.com/office/drawing/2014/main" id="{4F5F45CB-8948-BF44-A12C-CBB9ED44DD95}"/>
                  </a:ext>
                </a:extLst>
              </p:cNvPr>
              <p:cNvSpPr>
                <a:spLocks noChangeArrowheads="1"/>
              </p:cNvSpPr>
              <p:nvPr/>
            </p:nvSpPr>
            <p:spPr bwMode="auto">
              <a:xfrm>
                <a:off x="5517" y="2612"/>
                <a:ext cx="48" cy="97"/>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67" name="Freeform 275">
                <a:extLst>
                  <a:ext uri="{FF2B5EF4-FFF2-40B4-BE49-F238E27FC236}">
                    <a16:creationId xmlns:a16="http://schemas.microsoft.com/office/drawing/2014/main" id="{9075DFD9-3F16-6E4D-861C-2319EA64E775}"/>
                  </a:ext>
                </a:extLst>
              </p:cNvPr>
              <p:cNvSpPr>
                <a:spLocks/>
              </p:cNvSpPr>
              <p:nvPr/>
            </p:nvSpPr>
            <p:spPr bwMode="auto">
              <a:xfrm>
                <a:off x="5302" y="2614"/>
                <a:ext cx="245" cy="200"/>
              </a:xfrm>
              <a:custGeom>
                <a:avLst/>
                <a:gdLst>
                  <a:gd name="T0" fmla="*/ 0 w 306"/>
                  <a:gd name="T1" fmla="*/ 36 h 240"/>
                  <a:gd name="T2" fmla="*/ 2 w 306"/>
                  <a:gd name="T3" fmla="*/ 81 h 240"/>
                  <a:gd name="T4" fmla="*/ 81 w 306"/>
                  <a:gd name="T5" fmla="*/ 37 h 240"/>
                  <a:gd name="T6" fmla="*/ 78 w 306"/>
                  <a:gd name="T7" fmla="*/ 0 h 240"/>
                  <a:gd name="T8" fmla="*/ 0 w 306"/>
                  <a:gd name="T9" fmla="*/ 36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AutoShape 276">
                <a:extLst>
                  <a:ext uri="{FF2B5EF4-FFF2-40B4-BE49-F238E27FC236}">
                    <a16:creationId xmlns:a16="http://schemas.microsoft.com/office/drawing/2014/main" id="{2DB55821-399B-E044-BDB5-8E02E0ED1553}"/>
                  </a:ext>
                </a:extLst>
              </p:cNvPr>
              <p:cNvSpPr>
                <a:spLocks noChangeArrowheads="1"/>
              </p:cNvSpPr>
              <p:nvPr/>
            </p:nvSpPr>
            <p:spPr bwMode="auto">
              <a:xfrm>
                <a:off x="4140" y="2680"/>
                <a:ext cx="1203" cy="145"/>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69" name="AutoShape 277">
                <a:extLst>
                  <a:ext uri="{FF2B5EF4-FFF2-40B4-BE49-F238E27FC236}">
                    <a16:creationId xmlns:a16="http://schemas.microsoft.com/office/drawing/2014/main" id="{E5BA92D7-799B-CE46-871E-CCA9863424D0}"/>
                  </a:ext>
                </a:extLst>
              </p:cNvPr>
              <p:cNvSpPr>
                <a:spLocks noChangeArrowheads="1"/>
              </p:cNvSpPr>
              <p:nvPr/>
            </p:nvSpPr>
            <p:spPr bwMode="auto">
              <a:xfrm>
                <a:off x="4204" y="2709"/>
                <a:ext cx="1075"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0" name="Oval 278">
                <a:extLst>
                  <a:ext uri="{FF2B5EF4-FFF2-40B4-BE49-F238E27FC236}">
                    <a16:creationId xmlns:a16="http://schemas.microsoft.com/office/drawing/2014/main" id="{3279B121-A511-4C48-A668-CAFE86B6842B}"/>
                  </a:ext>
                </a:extLst>
              </p:cNvPr>
              <p:cNvSpPr>
                <a:spLocks noChangeArrowheads="1"/>
              </p:cNvSpPr>
              <p:nvPr/>
            </p:nvSpPr>
            <p:spPr bwMode="auto">
              <a:xfrm>
                <a:off x="4310" y="2380"/>
                <a:ext cx="159" cy="145"/>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1" name="Oval 279">
                <a:extLst>
                  <a:ext uri="{FF2B5EF4-FFF2-40B4-BE49-F238E27FC236}">
                    <a16:creationId xmlns:a16="http://schemas.microsoft.com/office/drawing/2014/main" id="{6181626E-D3B9-6D4D-9F91-E6BD5373FAA5}"/>
                  </a:ext>
                </a:extLst>
              </p:cNvPr>
              <p:cNvSpPr>
                <a:spLocks noChangeArrowheads="1"/>
              </p:cNvSpPr>
              <p:nvPr/>
            </p:nvSpPr>
            <p:spPr bwMode="auto">
              <a:xfrm>
                <a:off x="4484" y="2385"/>
                <a:ext cx="164" cy="140"/>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272" name="Oval 280">
                <a:extLst>
                  <a:ext uri="{FF2B5EF4-FFF2-40B4-BE49-F238E27FC236}">
                    <a16:creationId xmlns:a16="http://schemas.microsoft.com/office/drawing/2014/main" id="{D546FF68-BE14-5140-8A04-2B0DB0111866}"/>
                  </a:ext>
                </a:extLst>
              </p:cNvPr>
              <p:cNvSpPr>
                <a:spLocks noChangeArrowheads="1"/>
              </p:cNvSpPr>
              <p:nvPr/>
            </p:nvSpPr>
            <p:spPr bwMode="auto">
              <a:xfrm>
                <a:off x="4664" y="2380"/>
                <a:ext cx="154" cy="140"/>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73" name="Rectangle 281">
                <a:extLst>
                  <a:ext uri="{FF2B5EF4-FFF2-40B4-BE49-F238E27FC236}">
                    <a16:creationId xmlns:a16="http://schemas.microsoft.com/office/drawing/2014/main" id="{B9666053-A441-4D4D-95B5-747CF79B7663}"/>
                  </a:ext>
                </a:extLst>
              </p:cNvPr>
              <p:cNvSpPr>
                <a:spLocks noChangeArrowheads="1"/>
              </p:cNvSpPr>
              <p:nvPr/>
            </p:nvSpPr>
            <p:spPr bwMode="auto">
              <a:xfrm>
                <a:off x="5062" y="1838"/>
                <a:ext cx="85" cy="760"/>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grpSp>
          <p:nvGrpSpPr>
            <p:cNvPr id="245" name="Group 244">
              <a:extLst>
                <a:ext uri="{FF2B5EF4-FFF2-40B4-BE49-F238E27FC236}">
                  <a16:creationId xmlns:a16="http://schemas.microsoft.com/office/drawing/2014/main" id="{840EBCD1-E7B6-A743-BF86-6330FD745789}"/>
                </a:ext>
              </a:extLst>
            </p:cNvPr>
            <p:cNvGrpSpPr/>
            <p:nvPr/>
          </p:nvGrpSpPr>
          <p:grpSpPr>
            <a:xfrm>
              <a:off x="7698509" y="2176725"/>
              <a:ext cx="943482" cy="604263"/>
              <a:chOff x="7698509" y="2176725"/>
              <a:chExt cx="943482" cy="604263"/>
            </a:xfrm>
          </p:grpSpPr>
          <p:pic>
            <p:nvPicPr>
              <p:cNvPr id="246" name="Picture 245" descr="A picture containing monitor, television, screen, photo&#10;&#10;Description automatically generated">
                <a:extLst>
                  <a:ext uri="{FF2B5EF4-FFF2-40B4-BE49-F238E27FC236}">
                    <a16:creationId xmlns:a16="http://schemas.microsoft.com/office/drawing/2014/main" id="{D6E1F21D-864B-1F40-9C96-47C2BCA3CBF2}"/>
                  </a:ext>
                </a:extLst>
              </p:cNvPr>
              <p:cNvPicPr>
                <a:picLocks noChangeAspect="1"/>
              </p:cNvPicPr>
              <p:nvPr/>
            </p:nvPicPr>
            <p:blipFill>
              <a:blip r:embed="rId3"/>
              <a:stretch>
                <a:fillRect/>
              </a:stretch>
            </p:blipFill>
            <p:spPr>
              <a:xfrm>
                <a:off x="7744691" y="2449197"/>
                <a:ext cx="772609" cy="262519"/>
              </a:xfrm>
              <a:prstGeom prst="rect">
                <a:avLst/>
              </a:prstGeom>
            </p:spPr>
          </p:pic>
          <p:pic>
            <p:nvPicPr>
              <p:cNvPr id="247" name="Picture 246" descr="A picture containing monitor, television, screen, photo&#10;&#10;Description automatically generated">
                <a:extLst>
                  <a:ext uri="{FF2B5EF4-FFF2-40B4-BE49-F238E27FC236}">
                    <a16:creationId xmlns:a16="http://schemas.microsoft.com/office/drawing/2014/main" id="{42370393-D738-C942-9E56-D3F94CBE1B2B}"/>
                  </a:ext>
                </a:extLst>
              </p:cNvPr>
              <p:cNvPicPr>
                <a:picLocks noChangeAspect="1"/>
              </p:cNvPicPr>
              <p:nvPr/>
            </p:nvPicPr>
            <p:blipFill>
              <a:blip r:embed="rId3"/>
              <a:stretch>
                <a:fillRect/>
              </a:stretch>
            </p:blipFill>
            <p:spPr>
              <a:xfrm>
                <a:off x="7698509" y="2518469"/>
                <a:ext cx="772609" cy="262519"/>
              </a:xfrm>
              <a:prstGeom prst="rect">
                <a:avLst/>
              </a:prstGeom>
            </p:spPr>
          </p:pic>
          <p:pic>
            <p:nvPicPr>
              <p:cNvPr id="248" name="Picture 247" descr="A picture containing monitor, television, screen, photo&#10;&#10;Description automatically generated">
                <a:extLst>
                  <a:ext uri="{FF2B5EF4-FFF2-40B4-BE49-F238E27FC236}">
                    <a16:creationId xmlns:a16="http://schemas.microsoft.com/office/drawing/2014/main" id="{FF03F89A-E5B5-5947-8B74-5B1C5D68CB24}"/>
                  </a:ext>
                </a:extLst>
              </p:cNvPr>
              <p:cNvPicPr>
                <a:picLocks noChangeAspect="1"/>
              </p:cNvPicPr>
              <p:nvPr/>
            </p:nvPicPr>
            <p:blipFill>
              <a:blip r:embed="rId3"/>
              <a:stretch>
                <a:fillRect/>
              </a:stretch>
            </p:blipFill>
            <p:spPr>
              <a:xfrm>
                <a:off x="7869382" y="2176725"/>
                <a:ext cx="772609" cy="262519"/>
              </a:xfrm>
              <a:prstGeom prst="rect">
                <a:avLst/>
              </a:prstGeom>
            </p:spPr>
          </p:pic>
          <p:sp>
            <p:nvSpPr>
              <p:cNvPr id="249" name="TextBox 248">
                <a:extLst>
                  <a:ext uri="{FF2B5EF4-FFF2-40B4-BE49-F238E27FC236}">
                    <a16:creationId xmlns:a16="http://schemas.microsoft.com/office/drawing/2014/main" id="{162E8850-E3DD-E04E-A0E6-24BA9B907E8F}"/>
                  </a:ext>
                </a:extLst>
              </p:cNvPr>
              <p:cNvSpPr txBox="1"/>
              <p:nvPr/>
            </p:nvSpPr>
            <p:spPr>
              <a:xfrm>
                <a:off x="8026400" y="2202874"/>
                <a:ext cx="357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grpSp>
      <p:grpSp>
        <p:nvGrpSpPr>
          <p:cNvPr id="282" name="Group 249">
            <a:extLst>
              <a:ext uri="{FF2B5EF4-FFF2-40B4-BE49-F238E27FC236}">
                <a16:creationId xmlns:a16="http://schemas.microsoft.com/office/drawing/2014/main" id="{303AAFB7-AE59-FB43-806F-88716418AD9D}"/>
              </a:ext>
            </a:extLst>
          </p:cNvPr>
          <p:cNvGrpSpPr>
            <a:grpSpLocks/>
          </p:cNvGrpSpPr>
          <p:nvPr/>
        </p:nvGrpSpPr>
        <p:grpSpPr bwMode="auto">
          <a:xfrm>
            <a:off x="9125221" y="2229519"/>
            <a:ext cx="269531" cy="537772"/>
            <a:chOff x="4140" y="429"/>
            <a:chExt cx="1425" cy="2396"/>
          </a:xfrm>
        </p:grpSpPr>
        <p:sp>
          <p:nvSpPr>
            <p:cNvPr id="283" name="Freeform 250">
              <a:extLst>
                <a:ext uri="{FF2B5EF4-FFF2-40B4-BE49-F238E27FC236}">
                  <a16:creationId xmlns:a16="http://schemas.microsoft.com/office/drawing/2014/main" id="{F583EC39-0EF7-C047-B61C-FCA4140C6365}"/>
                </a:ext>
              </a:extLst>
            </p:cNvPr>
            <p:cNvSpPr>
              <a:spLocks/>
            </p:cNvSpPr>
            <p:nvPr/>
          </p:nvSpPr>
          <p:spPr bwMode="auto">
            <a:xfrm>
              <a:off x="5268" y="433"/>
              <a:ext cx="283" cy="2286"/>
            </a:xfrm>
            <a:custGeom>
              <a:avLst/>
              <a:gdLst>
                <a:gd name="T0" fmla="*/ 17 w 354"/>
                <a:gd name="T1" fmla="*/ 0 h 2742"/>
                <a:gd name="T2" fmla="*/ 93 w 354"/>
                <a:gd name="T3" fmla="*/ 114 h 2742"/>
                <a:gd name="T4" fmla="*/ 91 w 354"/>
                <a:gd name="T5" fmla="*/ 881 h 2742"/>
                <a:gd name="T6" fmla="*/ 0 w 354"/>
                <a:gd name="T7" fmla="*/ 921 h 2742"/>
                <a:gd name="T8" fmla="*/ 17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Rectangle 251">
              <a:extLst>
                <a:ext uri="{FF2B5EF4-FFF2-40B4-BE49-F238E27FC236}">
                  <a16:creationId xmlns:a16="http://schemas.microsoft.com/office/drawing/2014/main" id="{1E2AD361-9367-024D-9B13-A995814D5BDA}"/>
                </a:ext>
              </a:extLst>
            </p:cNvPr>
            <p:cNvSpPr>
              <a:spLocks noChangeArrowheads="1"/>
            </p:cNvSpPr>
            <p:nvPr/>
          </p:nvSpPr>
          <p:spPr bwMode="auto">
            <a:xfrm>
              <a:off x="4204" y="429"/>
              <a:ext cx="1049"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85" name="Freeform 252">
              <a:extLst>
                <a:ext uri="{FF2B5EF4-FFF2-40B4-BE49-F238E27FC236}">
                  <a16:creationId xmlns:a16="http://schemas.microsoft.com/office/drawing/2014/main" id="{280AB857-6E8B-F04E-86E8-884DCDEB64A9}"/>
                </a:ext>
              </a:extLst>
            </p:cNvPr>
            <p:cNvSpPr>
              <a:spLocks/>
            </p:cNvSpPr>
            <p:nvPr/>
          </p:nvSpPr>
          <p:spPr bwMode="auto">
            <a:xfrm>
              <a:off x="5321" y="570"/>
              <a:ext cx="169" cy="2115"/>
            </a:xfrm>
            <a:custGeom>
              <a:avLst/>
              <a:gdLst>
                <a:gd name="T0" fmla="*/ 2 w 211"/>
                <a:gd name="T1" fmla="*/ 0 h 2537"/>
                <a:gd name="T2" fmla="*/ 56 w 211"/>
                <a:gd name="T3" fmla="*/ 73 h 2537"/>
                <a:gd name="T4" fmla="*/ 2 w 211"/>
                <a:gd name="T5" fmla="*/ 839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253">
              <a:extLst>
                <a:ext uri="{FF2B5EF4-FFF2-40B4-BE49-F238E27FC236}">
                  <a16:creationId xmlns:a16="http://schemas.microsoft.com/office/drawing/2014/main" id="{17A6D9FD-0410-2E4A-A1DE-0C447AB9A1F7}"/>
                </a:ext>
              </a:extLst>
            </p:cNvPr>
            <p:cNvSpPr>
              <a:spLocks/>
            </p:cNvSpPr>
            <p:nvPr/>
          </p:nvSpPr>
          <p:spPr bwMode="auto">
            <a:xfrm>
              <a:off x="5284" y="1640"/>
              <a:ext cx="263" cy="189"/>
            </a:xfrm>
            <a:custGeom>
              <a:avLst/>
              <a:gdLst>
                <a:gd name="T0" fmla="*/ 2 w 328"/>
                <a:gd name="T1" fmla="*/ 0 h 226"/>
                <a:gd name="T2" fmla="*/ 87 w 328"/>
                <a:gd name="T3" fmla="*/ 43 h 226"/>
                <a:gd name="T4" fmla="*/ 87 w 328"/>
                <a:gd name="T5" fmla="*/ 77 h 226"/>
                <a:gd name="T6" fmla="*/ 0 w 328"/>
                <a:gd name="T7" fmla="*/ 34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Rectangle 254">
              <a:extLst>
                <a:ext uri="{FF2B5EF4-FFF2-40B4-BE49-F238E27FC236}">
                  <a16:creationId xmlns:a16="http://schemas.microsoft.com/office/drawing/2014/main" id="{A927C600-2D52-FB43-8F04-602018E3EB8E}"/>
                </a:ext>
              </a:extLst>
            </p:cNvPr>
            <p:cNvSpPr>
              <a:spLocks noChangeArrowheads="1"/>
            </p:cNvSpPr>
            <p:nvPr/>
          </p:nvSpPr>
          <p:spPr bwMode="auto">
            <a:xfrm>
              <a:off x="4214" y="695"/>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288" name="Group 255">
              <a:extLst>
                <a:ext uri="{FF2B5EF4-FFF2-40B4-BE49-F238E27FC236}">
                  <a16:creationId xmlns:a16="http://schemas.microsoft.com/office/drawing/2014/main" id="{AD441C89-2F79-AA41-9247-E41725858419}"/>
                </a:ext>
              </a:extLst>
            </p:cNvPr>
            <p:cNvGrpSpPr>
              <a:grpSpLocks/>
            </p:cNvGrpSpPr>
            <p:nvPr/>
          </p:nvGrpSpPr>
          <p:grpSpPr bwMode="auto">
            <a:xfrm>
              <a:off x="4749" y="668"/>
              <a:ext cx="581" cy="145"/>
              <a:chOff x="614" y="2568"/>
              <a:chExt cx="725" cy="139"/>
            </a:xfrm>
          </p:grpSpPr>
          <p:sp>
            <p:nvSpPr>
              <p:cNvPr id="313" name="AutoShape 256">
                <a:extLst>
                  <a:ext uri="{FF2B5EF4-FFF2-40B4-BE49-F238E27FC236}">
                    <a16:creationId xmlns:a16="http://schemas.microsoft.com/office/drawing/2014/main" id="{1BDD9056-3563-DC4A-8E6F-D9E7C31BD6F9}"/>
                  </a:ext>
                </a:extLst>
              </p:cNvPr>
              <p:cNvSpPr>
                <a:spLocks noChangeArrowheads="1"/>
              </p:cNvSpPr>
              <p:nvPr/>
            </p:nvSpPr>
            <p:spPr bwMode="auto">
              <a:xfrm>
                <a:off x="614" y="2566"/>
                <a:ext cx="727"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14" name="AutoShape 257">
                <a:extLst>
                  <a:ext uri="{FF2B5EF4-FFF2-40B4-BE49-F238E27FC236}">
                    <a16:creationId xmlns:a16="http://schemas.microsoft.com/office/drawing/2014/main" id="{A464F9AC-80D5-8647-A3BF-7C8016D2E9F2}"/>
                  </a:ext>
                </a:extLst>
              </p:cNvPr>
              <p:cNvSpPr>
                <a:spLocks noChangeArrowheads="1"/>
              </p:cNvSpPr>
              <p:nvPr/>
            </p:nvSpPr>
            <p:spPr bwMode="auto">
              <a:xfrm>
                <a:off x="627" y="2580"/>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89" name="Rectangle 258">
              <a:extLst>
                <a:ext uri="{FF2B5EF4-FFF2-40B4-BE49-F238E27FC236}">
                  <a16:creationId xmlns:a16="http://schemas.microsoft.com/office/drawing/2014/main" id="{3CC90EBF-BE9D-094F-8D80-09DD69A5C8C2}"/>
                </a:ext>
              </a:extLst>
            </p:cNvPr>
            <p:cNvSpPr>
              <a:spLocks noChangeArrowheads="1"/>
            </p:cNvSpPr>
            <p:nvPr/>
          </p:nvSpPr>
          <p:spPr bwMode="auto">
            <a:xfrm>
              <a:off x="4225" y="1020"/>
              <a:ext cx="593"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290" name="Group 259">
              <a:extLst>
                <a:ext uri="{FF2B5EF4-FFF2-40B4-BE49-F238E27FC236}">
                  <a16:creationId xmlns:a16="http://schemas.microsoft.com/office/drawing/2014/main" id="{8FD2B698-C302-134D-AA60-7CB77F0FA456}"/>
                </a:ext>
              </a:extLst>
            </p:cNvPr>
            <p:cNvGrpSpPr>
              <a:grpSpLocks/>
            </p:cNvGrpSpPr>
            <p:nvPr/>
          </p:nvGrpSpPr>
          <p:grpSpPr bwMode="auto">
            <a:xfrm>
              <a:off x="4747" y="994"/>
              <a:ext cx="581" cy="134"/>
              <a:chOff x="614" y="2568"/>
              <a:chExt cx="725" cy="139"/>
            </a:xfrm>
          </p:grpSpPr>
          <p:sp>
            <p:nvSpPr>
              <p:cNvPr id="311" name="AutoShape 260">
                <a:extLst>
                  <a:ext uri="{FF2B5EF4-FFF2-40B4-BE49-F238E27FC236}">
                    <a16:creationId xmlns:a16="http://schemas.microsoft.com/office/drawing/2014/main" id="{3C8C97B6-C649-304C-B810-3DCC29D051F6}"/>
                  </a:ext>
                </a:extLst>
              </p:cNvPr>
              <p:cNvSpPr>
                <a:spLocks noChangeArrowheads="1"/>
              </p:cNvSpPr>
              <p:nvPr/>
            </p:nvSpPr>
            <p:spPr bwMode="auto">
              <a:xfrm>
                <a:off x="617" y="2569"/>
                <a:ext cx="721"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12" name="AutoShape 261">
                <a:extLst>
                  <a:ext uri="{FF2B5EF4-FFF2-40B4-BE49-F238E27FC236}">
                    <a16:creationId xmlns:a16="http://schemas.microsoft.com/office/drawing/2014/main" id="{1E6EFFBD-86DF-3A4E-B6C4-5B74F419477D}"/>
                  </a:ext>
                </a:extLst>
              </p:cNvPr>
              <p:cNvSpPr>
                <a:spLocks noChangeArrowheads="1"/>
              </p:cNvSpPr>
              <p:nvPr/>
            </p:nvSpPr>
            <p:spPr bwMode="auto">
              <a:xfrm>
                <a:off x="630" y="2584"/>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91" name="Rectangle 262">
              <a:extLst>
                <a:ext uri="{FF2B5EF4-FFF2-40B4-BE49-F238E27FC236}">
                  <a16:creationId xmlns:a16="http://schemas.microsoft.com/office/drawing/2014/main" id="{A2087108-BB9B-C74D-BED2-AEEFB9631589}"/>
                </a:ext>
              </a:extLst>
            </p:cNvPr>
            <p:cNvSpPr>
              <a:spLocks noChangeArrowheads="1"/>
            </p:cNvSpPr>
            <p:nvPr/>
          </p:nvSpPr>
          <p:spPr bwMode="auto">
            <a:xfrm>
              <a:off x="4219" y="1358"/>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92" name="Rectangle 263">
              <a:extLst>
                <a:ext uri="{FF2B5EF4-FFF2-40B4-BE49-F238E27FC236}">
                  <a16:creationId xmlns:a16="http://schemas.microsoft.com/office/drawing/2014/main" id="{629E30AC-175A-7C47-B5DB-137A2A969134}"/>
                </a:ext>
              </a:extLst>
            </p:cNvPr>
            <p:cNvSpPr>
              <a:spLocks noChangeArrowheads="1"/>
            </p:cNvSpPr>
            <p:nvPr/>
          </p:nvSpPr>
          <p:spPr bwMode="auto">
            <a:xfrm>
              <a:off x="4225" y="1654"/>
              <a:ext cx="599"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293" name="Group 264">
              <a:extLst>
                <a:ext uri="{FF2B5EF4-FFF2-40B4-BE49-F238E27FC236}">
                  <a16:creationId xmlns:a16="http://schemas.microsoft.com/office/drawing/2014/main" id="{631BEC3E-EC7B-E641-9B73-CEB1B33C79F3}"/>
                </a:ext>
              </a:extLst>
            </p:cNvPr>
            <p:cNvGrpSpPr>
              <a:grpSpLocks/>
            </p:cNvGrpSpPr>
            <p:nvPr/>
          </p:nvGrpSpPr>
          <p:grpSpPr bwMode="auto">
            <a:xfrm>
              <a:off x="4735" y="1627"/>
              <a:ext cx="582" cy="151"/>
              <a:chOff x="614" y="2568"/>
              <a:chExt cx="725" cy="139"/>
            </a:xfrm>
          </p:grpSpPr>
          <p:sp>
            <p:nvSpPr>
              <p:cNvPr id="309" name="AutoShape 265">
                <a:extLst>
                  <a:ext uri="{FF2B5EF4-FFF2-40B4-BE49-F238E27FC236}">
                    <a16:creationId xmlns:a16="http://schemas.microsoft.com/office/drawing/2014/main" id="{CA74522A-6DD3-C941-B6C5-B88ADF1B75F0}"/>
                  </a:ext>
                </a:extLst>
              </p:cNvPr>
              <p:cNvSpPr>
                <a:spLocks noChangeArrowheads="1"/>
              </p:cNvSpPr>
              <p:nvPr/>
            </p:nvSpPr>
            <p:spPr bwMode="auto">
              <a:xfrm>
                <a:off x="612" y="2570"/>
                <a:ext cx="719"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10" name="AutoShape 266">
                <a:extLst>
                  <a:ext uri="{FF2B5EF4-FFF2-40B4-BE49-F238E27FC236}">
                    <a16:creationId xmlns:a16="http://schemas.microsoft.com/office/drawing/2014/main" id="{0FC67C26-9D79-7645-9585-2783C4FBAB04}"/>
                  </a:ext>
                </a:extLst>
              </p:cNvPr>
              <p:cNvSpPr>
                <a:spLocks noChangeArrowheads="1"/>
              </p:cNvSpPr>
              <p:nvPr/>
            </p:nvSpPr>
            <p:spPr bwMode="auto">
              <a:xfrm>
                <a:off x="625" y="2588"/>
                <a:ext cx="693" cy="102"/>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94" name="Freeform 267">
              <a:extLst>
                <a:ext uri="{FF2B5EF4-FFF2-40B4-BE49-F238E27FC236}">
                  <a16:creationId xmlns:a16="http://schemas.microsoft.com/office/drawing/2014/main" id="{0009B838-E394-AB4B-B620-18BE1F04F16F}"/>
                </a:ext>
              </a:extLst>
            </p:cNvPr>
            <p:cNvSpPr>
              <a:spLocks/>
            </p:cNvSpPr>
            <p:nvPr/>
          </p:nvSpPr>
          <p:spPr bwMode="auto">
            <a:xfrm>
              <a:off x="5288" y="1354"/>
              <a:ext cx="263" cy="188"/>
            </a:xfrm>
            <a:custGeom>
              <a:avLst/>
              <a:gdLst>
                <a:gd name="T0" fmla="*/ 2 w 328"/>
                <a:gd name="T1" fmla="*/ 0 h 226"/>
                <a:gd name="T2" fmla="*/ 87 w 328"/>
                <a:gd name="T3" fmla="*/ 42 h 226"/>
                <a:gd name="T4" fmla="*/ 87 w 328"/>
                <a:gd name="T5" fmla="*/ 75 h 226"/>
                <a:gd name="T6" fmla="*/ 0 w 328"/>
                <a:gd name="T7" fmla="*/ 32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5" name="Group 268">
              <a:extLst>
                <a:ext uri="{FF2B5EF4-FFF2-40B4-BE49-F238E27FC236}">
                  <a16:creationId xmlns:a16="http://schemas.microsoft.com/office/drawing/2014/main" id="{CE9E851F-17AE-C347-AAE2-A26FC9005C11}"/>
                </a:ext>
              </a:extLst>
            </p:cNvPr>
            <p:cNvGrpSpPr>
              <a:grpSpLocks/>
            </p:cNvGrpSpPr>
            <p:nvPr/>
          </p:nvGrpSpPr>
          <p:grpSpPr bwMode="auto">
            <a:xfrm>
              <a:off x="4739" y="1327"/>
              <a:ext cx="582" cy="139"/>
              <a:chOff x="614" y="2568"/>
              <a:chExt cx="725" cy="139"/>
            </a:xfrm>
          </p:grpSpPr>
          <p:sp>
            <p:nvSpPr>
              <p:cNvPr id="307" name="AutoShape 269">
                <a:extLst>
                  <a:ext uri="{FF2B5EF4-FFF2-40B4-BE49-F238E27FC236}">
                    <a16:creationId xmlns:a16="http://schemas.microsoft.com/office/drawing/2014/main" id="{BC8583DE-ADF4-6447-B9E5-82785FCF6CBF}"/>
                  </a:ext>
                </a:extLst>
              </p:cNvPr>
              <p:cNvSpPr>
                <a:spLocks noChangeArrowheads="1"/>
              </p:cNvSpPr>
              <p:nvPr/>
            </p:nvSpPr>
            <p:spPr bwMode="auto">
              <a:xfrm>
                <a:off x="614" y="2570"/>
                <a:ext cx="726"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08" name="AutoShape 270">
                <a:extLst>
                  <a:ext uri="{FF2B5EF4-FFF2-40B4-BE49-F238E27FC236}">
                    <a16:creationId xmlns:a16="http://schemas.microsoft.com/office/drawing/2014/main" id="{86B22511-2C8C-B74B-A13E-4B4859111467}"/>
                  </a:ext>
                </a:extLst>
              </p:cNvPr>
              <p:cNvSpPr>
                <a:spLocks noChangeArrowheads="1"/>
              </p:cNvSpPr>
              <p:nvPr/>
            </p:nvSpPr>
            <p:spPr bwMode="auto">
              <a:xfrm>
                <a:off x="627" y="2585"/>
                <a:ext cx="69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296" name="Rectangle 271">
              <a:extLst>
                <a:ext uri="{FF2B5EF4-FFF2-40B4-BE49-F238E27FC236}">
                  <a16:creationId xmlns:a16="http://schemas.microsoft.com/office/drawing/2014/main" id="{20AF6706-04DB-3F45-9CC0-357417946DCA}"/>
                </a:ext>
              </a:extLst>
            </p:cNvPr>
            <p:cNvSpPr>
              <a:spLocks noChangeArrowheads="1"/>
            </p:cNvSpPr>
            <p:nvPr/>
          </p:nvSpPr>
          <p:spPr bwMode="auto">
            <a:xfrm>
              <a:off x="5252" y="429"/>
              <a:ext cx="64"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297" name="Freeform 272">
              <a:extLst>
                <a:ext uri="{FF2B5EF4-FFF2-40B4-BE49-F238E27FC236}">
                  <a16:creationId xmlns:a16="http://schemas.microsoft.com/office/drawing/2014/main" id="{E6032D49-B972-724F-BC66-1C24B5F058F0}"/>
                </a:ext>
              </a:extLst>
            </p:cNvPr>
            <p:cNvSpPr>
              <a:spLocks/>
            </p:cNvSpPr>
            <p:nvPr/>
          </p:nvSpPr>
          <p:spPr bwMode="auto">
            <a:xfrm>
              <a:off x="5312" y="1007"/>
              <a:ext cx="237" cy="213"/>
            </a:xfrm>
            <a:custGeom>
              <a:avLst/>
              <a:gdLst>
                <a:gd name="T0" fmla="*/ 2 w 296"/>
                <a:gd name="T1" fmla="*/ 0 h 256"/>
                <a:gd name="T2" fmla="*/ 77 w 296"/>
                <a:gd name="T3" fmla="*/ 47 h 256"/>
                <a:gd name="T4" fmla="*/ 78 w 296"/>
                <a:gd name="T5" fmla="*/ 85 h 256"/>
                <a:gd name="T6" fmla="*/ 0 w 296"/>
                <a:gd name="T7" fmla="*/ 32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273">
              <a:extLst>
                <a:ext uri="{FF2B5EF4-FFF2-40B4-BE49-F238E27FC236}">
                  <a16:creationId xmlns:a16="http://schemas.microsoft.com/office/drawing/2014/main" id="{B84F01B6-1C0C-C943-B856-7FE3BD2D7664}"/>
                </a:ext>
              </a:extLst>
            </p:cNvPr>
            <p:cNvSpPr>
              <a:spLocks/>
            </p:cNvSpPr>
            <p:nvPr/>
          </p:nvSpPr>
          <p:spPr bwMode="auto">
            <a:xfrm>
              <a:off x="5315" y="680"/>
              <a:ext cx="244" cy="240"/>
            </a:xfrm>
            <a:custGeom>
              <a:avLst/>
              <a:gdLst>
                <a:gd name="T0" fmla="*/ 0 w 304"/>
                <a:gd name="T1" fmla="*/ 0 h 288"/>
                <a:gd name="T2" fmla="*/ 81 w 304"/>
                <a:gd name="T3" fmla="*/ 55 h 288"/>
                <a:gd name="T4" fmla="*/ 76 w 304"/>
                <a:gd name="T5" fmla="*/ 97 h 288"/>
                <a:gd name="T6" fmla="*/ 2 w 304"/>
                <a:gd name="T7" fmla="*/ 42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Oval 274">
              <a:extLst>
                <a:ext uri="{FF2B5EF4-FFF2-40B4-BE49-F238E27FC236}">
                  <a16:creationId xmlns:a16="http://schemas.microsoft.com/office/drawing/2014/main" id="{3819F9EA-CE5A-6F47-B1D1-45A3176A8CAE}"/>
                </a:ext>
              </a:extLst>
            </p:cNvPr>
            <p:cNvSpPr>
              <a:spLocks noChangeArrowheads="1"/>
            </p:cNvSpPr>
            <p:nvPr/>
          </p:nvSpPr>
          <p:spPr bwMode="auto">
            <a:xfrm>
              <a:off x="5517" y="2612"/>
              <a:ext cx="48" cy="97"/>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00" name="Freeform 275">
              <a:extLst>
                <a:ext uri="{FF2B5EF4-FFF2-40B4-BE49-F238E27FC236}">
                  <a16:creationId xmlns:a16="http://schemas.microsoft.com/office/drawing/2014/main" id="{BD6129AD-4010-6541-8BD2-9C417B597605}"/>
                </a:ext>
              </a:extLst>
            </p:cNvPr>
            <p:cNvSpPr>
              <a:spLocks/>
            </p:cNvSpPr>
            <p:nvPr/>
          </p:nvSpPr>
          <p:spPr bwMode="auto">
            <a:xfrm>
              <a:off x="5302" y="2614"/>
              <a:ext cx="245" cy="200"/>
            </a:xfrm>
            <a:custGeom>
              <a:avLst/>
              <a:gdLst>
                <a:gd name="T0" fmla="*/ 0 w 306"/>
                <a:gd name="T1" fmla="*/ 36 h 240"/>
                <a:gd name="T2" fmla="*/ 2 w 306"/>
                <a:gd name="T3" fmla="*/ 81 h 240"/>
                <a:gd name="T4" fmla="*/ 81 w 306"/>
                <a:gd name="T5" fmla="*/ 37 h 240"/>
                <a:gd name="T6" fmla="*/ 78 w 306"/>
                <a:gd name="T7" fmla="*/ 0 h 240"/>
                <a:gd name="T8" fmla="*/ 0 w 306"/>
                <a:gd name="T9" fmla="*/ 36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AutoShape 276">
              <a:extLst>
                <a:ext uri="{FF2B5EF4-FFF2-40B4-BE49-F238E27FC236}">
                  <a16:creationId xmlns:a16="http://schemas.microsoft.com/office/drawing/2014/main" id="{DAF156C3-BBE4-AD4E-8C8F-504F05E6FA94}"/>
                </a:ext>
              </a:extLst>
            </p:cNvPr>
            <p:cNvSpPr>
              <a:spLocks noChangeArrowheads="1"/>
            </p:cNvSpPr>
            <p:nvPr/>
          </p:nvSpPr>
          <p:spPr bwMode="auto">
            <a:xfrm>
              <a:off x="4140" y="2680"/>
              <a:ext cx="1203" cy="145"/>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02" name="AutoShape 277">
              <a:extLst>
                <a:ext uri="{FF2B5EF4-FFF2-40B4-BE49-F238E27FC236}">
                  <a16:creationId xmlns:a16="http://schemas.microsoft.com/office/drawing/2014/main" id="{FAC7EFD2-3973-3341-9E30-2375745B4E2E}"/>
                </a:ext>
              </a:extLst>
            </p:cNvPr>
            <p:cNvSpPr>
              <a:spLocks noChangeArrowheads="1"/>
            </p:cNvSpPr>
            <p:nvPr/>
          </p:nvSpPr>
          <p:spPr bwMode="auto">
            <a:xfrm>
              <a:off x="4204" y="2709"/>
              <a:ext cx="1075"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03" name="Oval 278">
              <a:extLst>
                <a:ext uri="{FF2B5EF4-FFF2-40B4-BE49-F238E27FC236}">
                  <a16:creationId xmlns:a16="http://schemas.microsoft.com/office/drawing/2014/main" id="{279C258F-5AE0-4A40-9D2A-27C3520660F0}"/>
                </a:ext>
              </a:extLst>
            </p:cNvPr>
            <p:cNvSpPr>
              <a:spLocks noChangeArrowheads="1"/>
            </p:cNvSpPr>
            <p:nvPr/>
          </p:nvSpPr>
          <p:spPr bwMode="auto">
            <a:xfrm>
              <a:off x="4310" y="2380"/>
              <a:ext cx="159" cy="145"/>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04" name="Oval 279">
              <a:extLst>
                <a:ext uri="{FF2B5EF4-FFF2-40B4-BE49-F238E27FC236}">
                  <a16:creationId xmlns:a16="http://schemas.microsoft.com/office/drawing/2014/main" id="{AB54CDF9-44A8-F945-8C47-F29CE6B004CC}"/>
                </a:ext>
              </a:extLst>
            </p:cNvPr>
            <p:cNvSpPr>
              <a:spLocks noChangeArrowheads="1"/>
            </p:cNvSpPr>
            <p:nvPr/>
          </p:nvSpPr>
          <p:spPr bwMode="auto">
            <a:xfrm>
              <a:off x="4484" y="2385"/>
              <a:ext cx="164" cy="140"/>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305" name="Oval 280">
              <a:extLst>
                <a:ext uri="{FF2B5EF4-FFF2-40B4-BE49-F238E27FC236}">
                  <a16:creationId xmlns:a16="http://schemas.microsoft.com/office/drawing/2014/main" id="{C12B8B40-4A95-634B-A938-6930B06F5088}"/>
                </a:ext>
              </a:extLst>
            </p:cNvPr>
            <p:cNvSpPr>
              <a:spLocks noChangeArrowheads="1"/>
            </p:cNvSpPr>
            <p:nvPr/>
          </p:nvSpPr>
          <p:spPr bwMode="auto">
            <a:xfrm>
              <a:off x="4664" y="2380"/>
              <a:ext cx="154" cy="140"/>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06" name="Rectangle 281">
              <a:extLst>
                <a:ext uri="{FF2B5EF4-FFF2-40B4-BE49-F238E27FC236}">
                  <a16:creationId xmlns:a16="http://schemas.microsoft.com/office/drawing/2014/main" id="{56A64972-4A2C-2147-8B6A-849EA1C52816}"/>
                </a:ext>
              </a:extLst>
            </p:cNvPr>
            <p:cNvSpPr>
              <a:spLocks noChangeArrowheads="1"/>
            </p:cNvSpPr>
            <p:nvPr/>
          </p:nvSpPr>
          <p:spPr bwMode="auto">
            <a:xfrm>
              <a:off x="5062" y="1838"/>
              <a:ext cx="85" cy="760"/>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grpSp>
        <p:nvGrpSpPr>
          <p:cNvPr id="315" name="Group 314">
            <a:extLst>
              <a:ext uri="{FF2B5EF4-FFF2-40B4-BE49-F238E27FC236}">
                <a16:creationId xmlns:a16="http://schemas.microsoft.com/office/drawing/2014/main" id="{7CEE8967-09D9-EA4A-BE8F-89D0A51FA901}"/>
              </a:ext>
            </a:extLst>
          </p:cNvPr>
          <p:cNvGrpSpPr/>
          <p:nvPr/>
        </p:nvGrpSpPr>
        <p:grpSpPr>
          <a:xfrm>
            <a:off x="9411855" y="1981647"/>
            <a:ext cx="943482" cy="604263"/>
            <a:chOff x="7698509" y="2176725"/>
            <a:chExt cx="943482" cy="604263"/>
          </a:xfrm>
        </p:grpSpPr>
        <p:pic>
          <p:nvPicPr>
            <p:cNvPr id="316" name="Picture 315" descr="A picture containing monitor, television, screen, photo&#10;&#10;Description automatically generated">
              <a:extLst>
                <a:ext uri="{FF2B5EF4-FFF2-40B4-BE49-F238E27FC236}">
                  <a16:creationId xmlns:a16="http://schemas.microsoft.com/office/drawing/2014/main" id="{0EAEB9B3-A22A-234F-82DF-4AAC2BF42789}"/>
                </a:ext>
              </a:extLst>
            </p:cNvPr>
            <p:cNvPicPr>
              <a:picLocks noChangeAspect="1"/>
            </p:cNvPicPr>
            <p:nvPr/>
          </p:nvPicPr>
          <p:blipFill>
            <a:blip r:embed="rId3"/>
            <a:stretch>
              <a:fillRect/>
            </a:stretch>
          </p:blipFill>
          <p:spPr>
            <a:xfrm>
              <a:off x="7744691" y="2449197"/>
              <a:ext cx="772609" cy="262519"/>
            </a:xfrm>
            <a:prstGeom prst="rect">
              <a:avLst/>
            </a:prstGeom>
          </p:spPr>
        </p:pic>
        <p:pic>
          <p:nvPicPr>
            <p:cNvPr id="317" name="Picture 316" descr="A picture containing monitor, television, screen, photo&#10;&#10;Description automatically generated">
              <a:extLst>
                <a:ext uri="{FF2B5EF4-FFF2-40B4-BE49-F238E27FC236}">
                  <a16:creationId xmlns:a16="http://schemas.microsoft.com/office/drawing/2014/main" id="{D8797FD1-FD5F-5E42-86F9-D71425D34BED}"/>
                </a:ext>
              </a:extLst>
            </p:cNvPr>
            <p:cNvPicPr>
              <a:picLocks noChangeAspect="1"/>
            </p:cNvPicPr>
            <p:nvPr/>
          </p:nvPicPr>
          <p:blipFill>
            <a:blip r:embed="rId3"/>
            <a:stretch>
              <a:fillRect/>
            </a:stretch>
          </p:blipFill>
          <p:spPr>
            <a:xfrm>
              <a:off x="7698509" y="2518469"/>
              <a:ext cx="772609" cy="262519"/>
            </a:xfrm>
            <a:prstGeom prst="rect">
              <a:avLst/>
            </a:prstGeom>
          </p:spPr>
        </p:pic>
        <p:pic>
          <p:nvPicPr>
            <p:cNvPr id="318" name="Picture 317" descr="A picture containing monitor, television, screen, photo&#10;&#10;Description automatically generated">
              <a:extLst>
                <a:ext uri="{FF2B5EF4-FFF2-40B4-BE49-F238E27FC236}">
                  <a16:creationId xmlns:a16="http://schemas.microsoft.com/office/drawing/2014/main" id="{9A3D2276-CCAA-964B-A522-778FC9030BE4}"/>
                </a:ext>
              </a:extLst>
            </p:cNvPr>
            <p:cNvPicPr>
              <a:picLocks noChangeAspect="1"/>
            </p:cNvPicPr>
            <p:nvPr/>
          </p:nvPicPr>
          <p:blipFill>
            <a:blip r:embed="rId3"/>
            <a:stretch>
              <a:fillRect/>
            </a:stretch>
          </p:blipFill>
          <p:spPr>
            <a:xfrm>
              <a:off x="7869382" y="2176725"/>
              <a:ext cx="772609" cy="262519"/>
            </a:xfrm>
            <a:prstGeom prst="rect">
              <a:avLst/>
            </a:prstGeom>
          </p:spPr>
        </p:pic>
        <p:sp>
          <p:nvSpPr>
            <p:cNvPr id="319" name="TextBox 318">
              <a:extLst>
                <a:ext uri="{FF2B5EF4-FFF2-40B4-BE49-F238E27FC236}">
                  <a16:creationId xmlns:a16="http://schemas.microsoft.com/office/drawing/2014/main" id="{FA64888F-27BD-6D49-9E8A-1C105E1F77CE}"/>
                </a:ext>
              </a:extLst>
            </p:cNvPr>
            <p:cNvSpPr txBox="1"/>
            <p:nvPr/>
          </p:nvSpPr>
          <p:spPr>
            <a:xfrm>
              <a:off x="8026400" y="2202874"/>
              <a:ext cx="357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grpSp>
        <p:nvGrpSpPr>
          <p:cNvPr id="320" name="Group 249">
            <a:extLst>
              <a:ext uri="{FF2B5EF4-FFF2-40B4-BE49-F238E27FC236}">
                <a16:creationId xmlns:a16="http://schemas.microsoft.com/office/drawing/2014/main" id="{F1BCE0E4-BDB5-B544-89E7-F7F4C8B45DDD}"/>
              </a:ext>
            </a:extLst>
          </p:cNvPr>
          <p:cNvGrpSpPr>
            <a:grpSpLocks/>
          </p:cNvGrpSpPr>
          <p:nvPr/>
        </p:nvGrpSpPr>
        <p:grpSpPr bwMode="auto">
          <a:xfrm>
            <a:off x="9119966" y="3154428"/>
            <a:ext cx="269531" cy="537772"/>
            <a:chOff x="4140" y="429"/>
            <a:chExt cx="1425" cy="2396"/>
          </a:xfrm>
        </p:grpSpPr>
        <p:sp>
          <p:nvSpPr>
            <p:cNvPr id="321" name="Freeform 250">
              <a:extLst>
                <a:ext uri="{FF2B5EF4-FFF2-40B4-BE49-F238E27FC236}">
                  <a16:creationId xmlns:a16="http://schemas.microsoft.com/office/drawing/2014/main" id="{61F36965-BC45-1D46-9296-4C5A2F8361F9}"/>
                </a:ext>
              </a:extLst>
            </p:cNvPr>
            <p:cNvSpPr>
              <a:spLocks/>
            </p:cNvSpPr>
            <p:nvPr/>
          </p:nvSpPr>
          <p:spPr bwMode="auto">
            <a:xfrm>
              <a:off x="5268" y="433"/>
              <a:ext cx="283" cy="2286"/>
            </a:xfrm>
            <a:custGeom>
              <a:avLst/>
              <a:gdLst>
                <a:gd name="T0" fmla="*/ 17 w 354"/>
                <a:gd name="T1" fmla="*/ 0 h 2742"/>
                <a:gd name="T2" fmla="*/ 93 w 354"/>
                <a:gd name="T3" fmla="*/ 114 h 2742"/>
                <a:gd name="T4" fmla="*/ 91 w 354"/>
                <a:gd name="T5" fmla="*/ 881 h 2742"/>
                <a:gd name="T6" fmla="*/ 0 w 354"/>
                <a:gd name="T7" fmla="*/ 921 h 2742"/>
                <a:gd name="T8" fmla="*/ 17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Rectangle 251">
              <a:extLst>
                <a:ext uri="{FF2B5EF4-FFF2-40B4-BE49-F238E27FC236}">
                  <a16:creationId xmlns:a16="http://schemas.microsoft.com/office/drawing/2014/main" id="{40BA023C-2812-9340-A050-0121D082901F}"/>
                </a:ext>
              </a:extLst>
            </p:cNvPr>
            <p:cNvSpPr>
              <a:spLocks noChangeArrowheads="1"/>
            </p:cNvSpPr>
            <p:nvPr/>
          </p:nvSpPr>
          <p:spPr bwMode="auto">
            <a:xfrm>
              <a:off x="4204" y="429"/>
              <a:ext cx="1049" cy="2285"/>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23" name="Freeform 252">
              <a:extLst>
                <a:ext uri="{FF2B5EF4-FFF2-40B4-BE49-F238E27FC236}">
                  <a16:creationId xmlns:a16="http://schemas.microsoft.com/office/drawing/2014/main" id="{7D40D788-F435-474A-A7BF-25C0498EA307}"/>
                </a:ext>
              </a:extLst>
            </p:cNvPr>
            <p:cNvSpPr>
              <a:spLocks/>
            </p:cNvSpPr>
            <p:nvPr/>
          </p:nvSpPr>
          <p:spPr bwMode="auto">
            <a:xfrm>
              <a:off x="5321" y="570"/>
              <a:ext cx="169" cy="2115"/>
            </a:xfrm>
            <a:custGeom>
              <a:avLst/>
              <a:gdLst>
                <a:gd name="T0" fmla="*/ 2 w 211"/>
                <a:gd name="T1" fmla="*/ 0 h 2537"/>
                <a:gd name="T2" fmla="*/ 56 w 211"/>
                <a:gd name="T3" fmla="*/ 73 h 2537"/>
                <a:gd name="T4" fmla="*/ 2 w 211"/>
                <a:gd name="T5" fmla="*/ 839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253">
              <a:extLst>
                <a:ext uri="{FF2B5EF4-FFF2-40B4-BE49-F238E27FC236}">
                  <a16:creationId xmlns:a16="http://schemas.microsoft.com/office/drawing/2014/main" id="{7ECC0C33-1994-A443-BE35-89E1A830F7EE}"/>
                </a:ext>
              </a:extLst>
            </p:cNvPr>
            <p:cNvSpPr>
              <a:spLocks/>
            </p:cNvSpPr>
            <p:nvPr/>
          </p:nvSpPr>
          <p:spPr bwMode="auto">
            <a:xfrm>
              <a:off x="5284" y="1640"/>
              <a:ext cx="263" cy="189"/>
            </a:xfrm>
            <a:custGeom>
              <a:avLst/>
              <a:gdLst>
                <a:gd name="T0" fmla="*/ 2 w 328"/>
                <a:gd name="T1" fmla="*/ 0 h 226"/>
                <a:gd name="T2" fmla="*/ 87 w 328"/>
                <a:gd name="T3" fmla="*/ 43 h 226"/>
                <a:gd name="T4" fmla="*/ 87 w 328"/>
                <a:gd name="T5" fmla="*/ 77 h 226"/>
                <a:gd name="T6" fmla="*/ 0 w 328"/>
                <a:gd name="T7" fmla="*/ 34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Rectangle 254">
              <a:extLst>
                <a:ext uri="{FF2B5EF4-FFF2-40B4-BE49-F238E27FC236}">
                  <a16:creationId xmlns:a16="http://schemas.microsoft.com/office/drawing/2014/main" id="{5F77B878-EAC9-4540-9E09-E05F7ED091FE}"/>
                </a:ext>
              </a:extLst>
            </p:cNvPr>
            <p:cNvSpPr>
              <a:spLocks noChangeArrowheads="1"/>
            </p:cNvSpPr>
            <p:nvPr/>
          </p:nvSpPr>
          <p:spPr bwMode="auto">
            <a:xfrm>
              <a:off x="4214" y="695"/>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326" name="Group 255">
              <a:extLst>
                <a:ext uri="{FF2B5EF4-FFF2-40B4-BE49-F238E27FC236}">
                  <a16:creationId xmlns:a16="http://schemas.microsoft.com/office/drawing/2014/main" id="{3AD2D83D-AFAB-F544-B840-C231A3CC601D}"/>
                </a:ext>
              </a:extLst>
            </p:cNvPr>
            <p:cNvGrpSpPr>
              <a:grpSpLocks/>
            </p:cNvGrpSpPr>
            <p:nvPr/>
          </p:nvGrpSpPr>
          <p:grpSpPr bwMode="auto">
            <a:xfrm>
              <a:off x="4749" y="668"/>
              <a:ext cx="581" cy="145"/>
              <a:chOff x="614" y="2568"/>
              <a:chExt cx="725" cy="139"/>
            </a:xfrm>
          </p:grpSpPr>
          <p:sp>
            <p:nvSpPr>
              <p:cNvPr id="351" name="AutoShape 256">
                <a:extLst>
                  <a:ext uri="{FF2B5EF4-FFF2-40B4-BE49-F238E27FC236}">
                    <a16:creationId xmlns:a16="http://schemas.microsoft.com/office/drawing/2014/main" id="{4227C343-CCC4-A04E-8886-6361D39B43A0}"/>
                  </a:ext>
                </a:extLst>
              </p:cNvPr>
              <p:cNvSpPr>
                <a:spLocks noChangeArrowheads="1"/>
              </p:cNvSpPr>
              <p:nvPr/>
            </p:nvSpPr>
            <p:spPr bwMode="auto">
              <a:xfrm>
                <a:off x="614" y="2566"/>
                <a:ext cx="727"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52" name="AutoShape 257">
                <a:extLst>
                  <a:ext uri="{FF2B5EF4-FFF2-40B4-BE49-F238E27FC236}">
                    <a16:creationId xmlns:a16="http://schemas.microsoft.com/office/drawing/2014/main" id="{9E39270E-D4A5-AD40-A9B3-1748EE312647}"/>
                  </a:ext>
                </a:extLst>
              </p:cNvPr>
              <p:cNvSpPr>
                <a:spLocks noChangeArrowheads="1"/>
              </p:cNvSpPr>
              <p:nvPr/>
            </p:nvSpPr>
            <p:spPr bwMode="auto">
              <a:xfrm>
                <a:off x="627" y="2580"/>
                <a:ext cx="694" cy="10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327" name="Rectangle 258">
              <a:extLst>
                <a:ext uri="{FF2B5EF4-FFF2-40B4-BE49-F238E27FC236}">
                  <a16:creationId xmlns:a16="http://schemas.microsoft.com/office/drawing/2014/main" id="{7B72FE59-00DA-AB4C-818F-65FE468FBE7D}"/>
                </a:ext>
              </a:extLst>
            </p:cNvPr>
            <p:cNvSpPr>
              <a:spLocks noChangeArrowheads="1"/>
            </p:cNvSpPr>
            <p:nvPr/>
          </p:nvSpPr>
          <p:spPr bwMode="auto">
            <a:xfrm>
              <a:off x="4225" y="1020"/>
              <a:ext cx="593"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328" name="Group 259">
              <a:extLst>
                <a:ext uri="{FF2B5EF4-FFF2-40B4-BE49-F238E27FC236}">
                  <a16:creationId xmlns:a16="http://schemas.microsoft.com/office/drawing/2014/main" id="{09C06909-C34E-C94A-8C7D-0BFC94D6E039}"/>
                </a:ext>
              </a:extLst>
            </p:cNvPr>
            <p:cNvGrpSpPr>
              <a:grpSpLocks/>
            </p:cNvGrpSpPr>
            <p:nvPr/>
          </p:nvGrpSpPr>
          <p:grpSpPr bwMode="auto">
            <a:xfrm>
              <a:off x="4747" y="994"/>
              <a:ext cx="581" cy="134"/>
              <a:chOff x="614" y="2568"/>
              <a:chExt cx="725" cy="139"/>
            </a:xfrm>
          </p:grpSpPr>
          <p:sp>
            <p:nvSpPr>
              <p:cNvPr id="349" name="AutoShape 260">
                <a:extLst>
                  <a:ext uri="{FF2B5EF4-FFF2-40B4-BE49-F238E27FC236}">
                    <a16:creationId xmlns:a16="http://schemas.microsoft.com/office/drawing/2014/main" id="{7ED60691-FC99-B943-BE37-D6C97FF6718A}"/>
                  </a:ext>
                </a:extLst>
              </p:cNvPr>
              <p:cNvSpPr>
                <a:spLocks noChangeArrowheads="1"/>
              </p:cNvSpPr>
              <p:nvPr/>
            </p:nvSpPr>
            <p:spPr bwMode="auto">
              <a:xfrm>
                <a:off x="617" y="2569"/>
                <a:ext cx="721"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50" name="AutoShape 261">
                <a:extLst>
                  <a:ext uri="{FF2B5EF4-FFF2-40B4-BE49-F238E27FC236}">
                    <a16:creationId xmlns:a16="http://schemas.microsoft.com/office/drawing/2014/main" id="{BBBF7CE5-2F2F-C240-89B7-6B006565DB29}"/>
                  </a:ext>
                </a:extLst>
              </p:cNvPr>
              <p:cNvSpPr>
                <a:spLocks noChangeArrowheads="1"/>
              </p:cNvSpPr>
              <p:nvPr/>
            </p:nvSpPr>
            <p:spPr bwMode="auto">
              <a:xfrm>
                <a:off x="630" y="2584"/>
                <a:ext cx="687" cy="10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329" name="Rectangle 262">
              <a:extLst>
                <a:ext uri="{FF2B5EF4-FFF2-40B4-BE49-F238E27FC236}">
                  <a16:creationId xmlns:a16="http://schemas.microsoft.com/office/drawing/2014/main" id="{E1859B99-BC2B-8445-9920-653550A398C3}"/>
                </a:ext>
              </a:extLst>
            </p:cNvPr>
            <p:cNvSpPr>
              <a:spLocks noChangeArrowheads="1"/>
            </p:cNvSpPr>
            <p:nvPr/>
          </p:nvSpPr>
          <p:spPr bwMode="auto">
            <a:xfrm>
              <a:off x="4219" y="1358"/>
              <a:ext cx="593" cy="4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30" name="Rectangle 263">
              <a:extLst>
                <a:ext uri="{FF2B5EF4-FFF2-40B4-BE49-F238E27FC236}">
                  <a16:creationId xmlns:a16="http://schemas.microsoft.com/office/drawing/2014/main" id="{DC4E26D3-7125-8945-9746-2441735961F5}"/>
                </a:ext>
              </a:extLst>
            </p:cNvPr>
            <p:cNvSpPr>
              <a:spLocks noChangeArrowheads="1"/>
            </p:cNvSpPr>
            <p:nvPr/>
          </p:nvSpPr>
          <p:spPr bwMode="auto">
            <a:xfrm>
              <a:off x="4225" y="1654"/>
              <a:ext cx="599"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nvGrpSpPr>
            <p:cNvPr id="331" name="Group 264">
              <a:extLst>
                <a:ext uri="{FF2B5EF4-FFF2-40B4-BE49-F238E27FC236}">
                  <a16:creationId xmlns:a16="http://schemas.microsoft.com/office/drawing/2014/main" id="{E6BAA1DE-AF76-6C44-833A-D07152C0737D}"/>
                </a:ext>
              </a:extLst>
            </p:cNvPr>
            <p:cNvGrpSpPr>
              <a:grpSpLocks/>
            </p:cNvGrpSpPr>
            <p:nvPr/>
          </p:nvGrpSpPr>
          <p:grpSpPr bwMode="auto">
            <a:xfrm>
              <a:off x="4735" y="1627"/>
              <a:ext cx="582" cy="151"/>
              <a:chOff x="614" y="2568"/>
              <a:chExt cx="725" cy="139"/>
            </a:xfrm>
          </p:grpSpPr>
          <p:sp>
            <p:nvSpPr>
              <p:cNvPr id="347" name="AutoShape 265">
                <a:extLst>
                  <a:ext uri="{FF2B5EF4-FFF2-40B4-BE49-F238E27FC236}">
                    <a16:creationId xmlns:a16="http://schemas.microsoft.com/office/drawing/2014/main" id="{C5750C06-37B1-7942-BC63-5A0DFB73A572}"/>
                  </a:ext>
                </a:extLst>
              </p:cNvPr>
              <p:cNvSpPr>
                <a:spLocks noChangeArrowheads="1"/>
              </p:cNvSpPr>
              <p:nvPr/>
            </p:nvSpPr>
            <p:spPr bwMode="auto">
              <a:xfrm>
                <a:off x="612" y="2570"/>
                <a:ext cx="719"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48" name="AutoShape 266">
                <a:extLst>
                  <a:ext uri="{FF2B5EF4-FFF2-40B4-BE49-F238E27FC236}">
                    <a16:creationId xmlns:a16="http://schemas.microsoft.com/office/drawing/2014/main" id="{2FBF1907-BD45-434A-8B85-372B329D2C77}"/>
                  </a:ext>
                </a:extLst>
              </p:cNvPr>
              <p:cNvSpPr>
                <a:spLocks noChangeArrowheads="1"/>
              </p:cNvSpPr>
              <p:nvPr/>
            </p:nvSpPr>
            <p:spPr bwMode="auto">
              <a:xfrm>
                <a:off x="625" y="2588"/>
                <a:ext cx="693" cy="102"/>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332" name="Freeform 267">
              <a:extLst>
                <a:ext uri="{FF2B5EF4-FFF2-40B4-BE49-F238E27FC236}">
                  <a16:creationId xmlns:a16="http://schemas.microsoft.com/office/drawing/2014/main" id="{C3D05EC3-4DA7-F74C-B6F6-0918126C019C}"/>
                </a:ext>
              </a:extLst>
            </p:cNvPr>
            <p:cNvSpPr>
              <a:spLocks/>
            </p:cNvSpPr>
            <p:nvPr/>
          </p:nvSpPr>
          <p:spPr bwMode="auto">
            <a:xfrm>
              <a:off x="5288" y="1354"/>
              <a:ext cx="263" cy="188"/>
            </a:xfrm>
            <a:custGeom>
              <a:avLst/>
              <a:gdLst>
                <a:gd name="T0" fmla="*/ 2 w 328"/>
                <a:gd name="T1" fmla="*/ 0 h 226"/>
                <a:gd name="T2" fmla="*/ 87 w 328"/>
                <a:gd name="T3" fmla="*/ 42 h 226"/>
                <a:gd name="T4" fmla="*/ 87 w 328"/>
                <a:gd name="T5" fmla="*/ 75 h 226"/>
                <a:gd name="T6" fmla="*/ 0 w 328"/>
                <a:gd name="T7" fmla="*/ 32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3" name="Group 268">
              <a:extLst>
                <a:ext uri="{FF2B5EF4-FFF2-40B4-BE49-F238E27FC236}">
                  <a16:creationId xmlns:a16="http://schemas.microsoft.com/office/drawing/2014/main" id="{5BF350AD-3646-0C41-87CF-18D04562FCE7}"/>
                </a:ext>
              </a:extLst>
            </p:cNvPr>
            <p:cNvGrpSpPr>
              <a:grpSpLocks/>
            </p:cNvGrpSpPr>
            <p:nvPr/>
          </p:nvGrpSpPr>
          <p:grpSpPr bwMode="auto">
            <a:xfrm>
              <a:off x="4739" y="1327"/>
              <a:ext cx="582" cy="139"/>
              <a:chOff x="614" y="2568"/>
              <a:chExt cx="725" cy="139"/>
            </a:xfrm>
          </p:grpSpPr>
          <p:sp>
            <p:nvSpPr>
              <p:cNvPr id="345" name="AutoShape 269">
                <a:extLst>
                  <a:ext uri="{FF2B5EF4-FFF2-40B4-BE49-F238E27FC236}">
                    <a16:creationId xmlns:a16="http://schemas.microsoft.com/office/drawing/2014/main" id="{E6FF77A3-8808-214A-B3F1-99756744193D}"/>
                  </a:ext>
                </a:extLst>
              </p:cNvPr>
              <p:cNvSpPr>
                <a:spLocks noChangeArrowheads="1"/>
              </p:cNvSpPr>
              <p:nvPr/>
            </p:nvSpPr>
            <p:spPr bwMode="auto">
              <a:xfrm>
                <a:off x="614" y="2570"/>
                <a:ext cx="726" cy="136"/>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46" name="AutoShape 270">
                <a:extLst>
                  <a:ext uri="{FF2B5EF4-FFF2-40B4-BE49-F238E27FC236}">
                    <a16:creationId xmlns:a16="http://schemas.microsoft.com/office/drawing/2014/main" id="{DBA06383-D10B-7446-8AB5-80825280F507}"/>
                  </a:ext>
                </a:extLst>
              </p:cNvPr>
              <p:cNvSpPr>
                <a:spLocks noChangeArrowheads="1"/>
              </p:cNvSpPr>
              <p:nvPr/>
            </p:nvSpPr>
            <p:spPr bwMode="auto">
              <a:xfrm>
                <a:off x="627" y="2585"/>
                <a:ext cx="69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sp>
          <p:nvSpPr>
            <p:cNvPr id="334" name="Rectangle 271">
              <a:extLst>
                <a:ext uri="{FF2B5EF4-FFF2-40B4-BE49-F238E27FC236}">
                  <a16:creationId xmlns:a16="http://schemas.microsoft.com/office/drawing/2014/main" id="{075E3183-6A9A-F845-B994-D8A428ABB4E7}"/>
                </a:ext>
              </a:extLst>
            </p:cNvPr>
            <p:cNvSpPr>
              <a:spLocks noChangeArrowheads="1"/>
            </p:cNvSpPr>
            <p:nvPr/>
          </p:nvSpPr>
          <p:spPr bwMode="auto">
            <a:xfrm>
              <a:off x="5252" y="429"/>
              <a:ext cx="64" cy="2290"/>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35" name="Freeform 272">
              <a:extLst>
                <a:ext uri="{FF2B5EF4-FFF2-40B4-BE49-F238E27FC236}">
                  <a16:creationId xmlns:a16="http://schemas.microsoft.com/office/drawing/2014/main" id="{047D761C-70AD-CD4F-A747-381D740168F4}"/>
                </a:ext>
              </a:extLst>
            </p:cNvPr>
            <p:cNvSpPr>
              <a:spLocks/>
            </p:cNvSpPr>
            <p:nvPr/>
          </p:nvSpPr>
          <p:spPr bwMode="auto">
            <a:xfrm>
              <a:off x="5312" y="1007"/>
              <a:ext cx="237" cy="213"/>
            </a:xfrm>
            <a:custGeom>
              <a:avLst/>
              <a:gdLst>
                <a:gd name="T0" fmla="*/ 2 w 296"/>
                <a:gd name="T1" fmla="*/ 0 h 256"/>
                <a:gd name="T2" fmla="*/ 77 w 296"/>
                <a:gd name="T3" fmla="*/ 47 h 256"/>
                <a:gd name="T4" fmla="*/ 78 w 296"/>
                <a:gd name="T5" fmla="*/ 85 h 256"/>
                <a:gd name="T6" fmla="*/ 0 w 296"/>
                <a:gd name="T7" fmla="*/ 32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273">
              <a:extLst>
                <a:ext uri="{FF2B5EF4-FFF2-40B4-BE49-F238E27FC236}">
                  <a16:creationId xmlns:a16="http://schemas.microsoft.com/office/drawing/2014/main" id="{8AE72908-FAF1-9C46-AA62-CED69F948A42}"/>
                </a:ext>
              </a:extLst>
            </p:cNvPr>
            <p:cNvSpPr>
              <a:spLocks/>
            </p:cNvSpPr>
            <p:nvPr/>
          </p:nvSpPr>
          <p:spPr bwMode="auto">
            <a:xfrm>
              <a:off x="5315" y="680"/>
              <a:ext cx="244" cy="240"/>
            </a:xfrm>
            <a:custGeom>
              <a:avLst/>
              <a:gdLst>
                <a:gd name="T0" fmla="*/ 0 w 304"/>
                <a:gd name="T1" fmla="*/ 0 h 288"/>
                <a:gd name="T2" fmla="*/ 81 w 304"/>
                <a:gd name="T3" fmla="*/ 55 h 288"/>
                <a:gd name="T4" fmla="*/ 76 w 304"/>
                <a:gd name="T5" fmla="*/ 97 h 288"/>
                <a:gd name="T6" fmla="*/ 2 w 304"/>
                <a:gd name="T7" fmla="*/ 42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Oval 274">
              <a:extLst>
                <a:ext uri="{FF2B5EF4-FFF2-40B4-BE49-F238E27FC236}">
                  <a16:creationId xmlns:a16="http://schemas.microsoft.com/office/drawing/2014/main" id="{2E034F12-0D5A-AA43-BEB5-3FD391F7368C}"/>
                </a:ext>
              </a:extLst>
            </p:cNvPr>
            <p:cNvSpPr>
              <a:spLocks noChangeArrowheads="1"/>
            </p:cNvSpPr>
            <p:nvPr/>
          </p:nvSpPr>
          <p:spPr bwMode="auto">
            <a:xfrm>
              <a:off x="5517" y="2612"/>
              <a:ext cx="48" cy="97"/>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38" name="Freeform 275">
              <a:extLst>
                <a:ext uri="{FF2B5EF4-FFF2-40B4-BE49-F238E27FC236}">
                  <a16:creationId xmlns:a16="http://schemas.microsoft.com/office/drawing/2014/main" id="{028A5345-010B-C24D-B709-B8375E9715E9}"/>
                </a:ext>
              </a:extLst>
            </p:cNvPr>
            <p:cNvSpPr>
              <a:spLocks/>
            </p:cNvSpPr>
            <p:nvPr/>
          </p:nvSpPr>
          <p:spPr bwMode="auto">
            <a:xfrm>
              <a:off x="5302" y="2614"/>
              <a:ext cx="245" cy="200"/>
            </a:xfrm>
            <a:custGeom>
              <a:avLst/>
              <a:gdLst>
                <a:gd name="T0" fmla="*/ 0 w 306"/>
                <a:gd name="T1" fmla="*/ 36 h 240"/>
                <a:gd name="T2" fmla="*/ 2 w 306"/>
                <a:gd name="T3" fmla="*/ 81 h 240"/>
                <a:gd name="T4" fmla="*/ 81 w 306"/>
                <a:gd name="T5" fmla="*/ 37 h 240"/>
                <a:gd name="T6" fmla="*/ 78 w 306"/>
                <a:gd name="T7" fmla="*/ 0 h 240"/>
                <a:gd name="T8" fmla="*/ 0 w 306"/>
                <a:gd name="T9" fmla="*/ 36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AutoShape 276">
              <a:extLst>
                <a:ext uri="{FF2B5EF4-FFF2-40B4-BE49-F238E27FC236}">
                  <a16:creationId xmlns:a16="http://schemas.microsoft.com/office/drawing/2014/main" id="{F6EF7A89-3C93-8540-B2E3-A30599E7AA82}"/>
                </a:ext>
              </a:extLst>
            </p:cNvPr>
            <p:cNvSpPr>
              <a:spLocks noChangeArrowheads="1"/>
            </p:cNvSpPr>
            <p:nvPr/>
          </p:nvSpPr>
          <p:spPr bwMode="auto">
            <a:xfrm>
              <a:off x="4140" y="2680"/>
              <a:ext cx="1203" cy="145"/>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40" name="AutoShape 277">
              <a:extLst>
                <a:ext uri="{FF2B5EF4-FFF2-40B4-BE49-F238E27FC236}">
                  <a16:creationId xmlns:a16="http://schemas.microsoft.com/office/drawing/2014/main" id="{AE5883C3-8966-4941-AD3C-EECE6A8A6E19}"/>
                </a:ext>
              </a:extLst>
            </p:cNvPr>
            <p:cNvSpPr>
              <a:spLocks noChangeArrowheads="1"/>
            </p:cNvSpPr>
            <p:nvPr/>
          </p:nvSpPr>
          <p:spPr bwMode="auto">
            <a:xfrm>
              <a:off x="4204" y="2709"/>
              <a:ext cx="1075"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41" name="Oval 278">
              <a:extLst>
                <a:ext uri="{FF2B5EF4-FFF2-40B4-BE49-F238E27FC236}">
                  <a16:creationId xmlns:a16="http://schemas.microsoft.com/office/drawing/2014/main" id="{8D05B60E-CC47-924E-9CC3-7D3C363DC011}"/>
                </a:ext>
              </a:extLst>
            </p:cNvPr>
            <p:cNvSpPr>
              <a:spLocks noChangeArrowheads="1"/>
            </p:cNvSpPr>
            <p:nvPr/>
          </p:nvSpPr>
          <p:spPr bwMode="auto">
            <a:xfrm>
              <a:off x="4310" y="2380"/>
              <a:ext cx="159" cy="145"/>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42" name="Oval 279">
              <a:extLst>
                <a:ext uri="{FF2B5EF4-FFF2-40B4-BE49-F238E27FC236}">
                  <a16:creationId xmlns:a16="http://schemas.microsoft.com/office/drawing/2014/main" id="{02D38BA8-EE3B-314C-9EA1-24BC62A7102F}"/>
                </a:ext>
              </a:extLst>
            </p:cNvPr>
            <p:cNvSpPr>
              <a:spLocks noChangeArrowheads="1"/>
            </p:cNvSpPr>
            <p:nvPr/>
          </p:nvSpPr>
          <p:spPr bwMode="auto">
            <a:xfrm>
              <a:off x="4484" y="2385"/>
              <a:ext cx="164" cy="140"/>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343" name="Oval 280">
              <a:extLst>
                <a:ext uri="{FF2B5EF4-FFF2-40B4-BE49-F238E27FC236}">
                  <a16:creationId xmlns:a16="http://schemas.microsoft.com/office/drawing/2014/main" id="{7354E114-1700-274C-AD93-5D4A999682B1}"/>
                </a:ext>
              </a:extLst>
            </p:cNvPr>
            <p:cNvSpPr>
              <a:spLocks noChangeArrowheads="1"/>
            </p:cNvSpPr>
            <p:nvPr/>
          </p:nvSpPr>
          <p:spPr bwMode="auto">
            <a:xfrm>
              <a:off x="4664" y="2380"/>
              <a:ext cx="154" cy="140"/>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344" name="Rectangle 281">
              <a:extLst>
                <a:ext uri="{FF2B5EF4-FFF2-40B4-BE49-F238E27FC236}">
                  <a16:creationId xmlns:a16="http://schemas.microsoft.com/office/drawing/2014/main" id="{D7FCC302-455F-0E42-A8A7-378C5B6CC7E2}"/>
                </a:ext>
              </a:extLst>
            </p:cNvPr>
            <p:cNvSpPr>
              <a:spLocks noChangeArrowheads="1"/>
            </p:cNvSpPr>
            <p:nvPr/>
          </p:nvSpPr>
          <p:spPr bwMode="auto">
            <a:xfrm>
              <a:off x="5062" y="1838"/>
              <a:ext cx="85" cy="760"/>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grpSp>
      <p:grpSp>
        <p:nvGrpSpPr>
          <p:cNvPr id="353" name="Group 352">
            <a:extLst>
              <a:ext uri="{FF2B5EF4-FFF2-40B4-BE49-F238E27FC236}">
                <a16:creationId xmlns:a16="http://schemas.microsoft.com/office/drawing/2014/main" id="{BA41EE0A-FE82-9040-BD52-7DC1EB35BBFB}"/>
              </a:ext>
            </a:extLst>
          </p:cNvPr>
          <p:cNvGrpSpPr/>
          <p:nvPr/>
        </p:nvGrpSpPr>
        <p:grpSpPr>
          <a:xfrm>
            <a:off x="9343538" y="3332225"/>
            <a:ext cx="943482" cy="604263"/>
            <a:chOff x="7698509" y="2176725"/>
            <a:chExt cx="943482" cy="604263"/>
          </a:xfrm>
        </p:grpSpPr>
        <p:pic>
          <p:nvPicPr>
            <p:cNvPr id="354" name="Picture 353" descr="A picture containing monitor, television, screen, photo&#10;&#10;Description automatically generated">
              <a:extLst>
                <a:ext uri="{FF2B5EF4-FFF2-40B4-BE49-F238E27FC236}">
                  <a16:creationId xmlns:a16="http://schemas.microsoft.com/office/drawing/2014/main" id="{441DFADE-BB1B-7C4C-8738-3FEA9FC7E262}"/>
                </a:ext>
              </a:extLst>
            </p:cNvPr>
            <p:cNvPicPr>
              <a:picLocks noChangeAspect="1"/>
            </p:cNvPicPr>
            <p:nvPr/>
          </p:nvPicPr>
          <p:blipFill>
            <a:blip r:embed="rId3"/>
            <a:stretch>
              <a:fillRect/>
            </a:stretch>
          </p:blipFill>
          <p:spPr>
            <a:xfrm>
              <a:off x="7744691" y="2449197"/>
              <a:ext cx="772609" cy="262519"/>
            </a:xfrm>
            <a:prstGeom prst="rect">
              <a:avLst/>
            </a:prstGeom>
          </p:spPr>
        </p:pic>
        <p:pic>
          <p:nvPicPr>
            <p:cNvPr id="355" name="Picture 354" descr="A picture containing monitor, television, screen, photo&#10;&#10;Description automatically generated">
              <a:extLst>
                <a:ext uri="{FF2B5EF4-FFF2-40B4-BE49-F238E27FC236}">
                  <a16:creationId xmlns:a16="http://schemas.microsoft.com/office/drawing/2014/main" id="{A360817E-CEBE-5D4D-AAA5-1AA0E80B2448}"/>
                </a:ext>
              </a:extLst>
            </p:cNvPr>
            <p:cNvPicPr>
              <a:picLocks noChangeAspect="1"/>
            </p:cNvPicPr>
            <p:nvPr/>
          </p:nvPicPr>
          <p:blipFill>
            <a:blip r:embed="rId3"/>
            <a:stretch>
              <a:fillRect/>
            </a:stretch>
          </p:blipFill>
          <p:spPr>
            <a:xfrm>
              <a:off x="7698509" y="2518469"/>
              <a:ext cx="772609" cy="262519"/>
            </a:xfrm>
            <a:prstGeom prst="rect">
              <a:avLst/>
            </a:prstGeom>
          </p:spPr>
        </p:pic>
        <p:pic>
          <p:nvPicPr>
            <p:cNvPr id="356" name="Picture 355" descr="A picture containing monitor, television, screen, photo&#10;&#10;Description automatically generated">
              <a:extLst>
                <a:ext uri="{FF2B5EF4-FFF2-40B4-BE49-F238E27FC236}">
                  <a16:creationId xmlns:a16="http://schemas.microsoft.com/office/drawing/2014/main" id="{1B7D7E89-8D15-B14F-8ABE-F03063924DF7}"/>
                </a:ext>
              </a:extLst>
            </p:cNvPr>
            <p:cNvPicPr>
              <a:picLocks noChangeAspect="1"/>
            </p:cNvPicPr>
            <p:nvPr/>
          </p:nvPicPr>
          <p:blipFill>
            <a:blip r:embed="rId3"/>
            <a:stretch>
              <a:fillRect/>
            </a:stretch>
          </p:blipFill>
          <p:spPr>
            <a:xfrm>
              <a:off x="7869382" y="2176725"/>
              <a:ext cx="772609" cy="262519"/>
            </a:xfrm>
            <a:prstGeom prst="rect">
              <a:avLst/>
            </a:prstGeom>
          </p:spPr>
        </p:pic>
        <p:sp>
          <p:nvSpPr>
            <p:cNvPr id="357" name="TextBox 356">
              <a:extLst>
                <a:ext uri="{FF2B5EF4-FFF2-40B4-BE49-F238E27FC236}">
                  <a16:creationId xmlns:a16="http://schemas.microsoft.com/office/drawing/2014/main" id="{95A2DFAC-E2E9-BA4E-B877-0FDFCB8AFF96}"/>
                </a:ext>
              </a:extLst>
            </p:cNvPr>
            <p:cNvSpPr txBox="1"/>
            <p:nvPr/>
          </p:nvSpPr>
          <p:spPr>
            <a:xfrm>
              <a:off x="8026400" y="2202874"/>
              <a:ext cx="3577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t>
              </a:r>
            </a:p>
          </p:txBody>
        </p:sp>
      </p:grpSp>
      <p:sp>
        <p:nvSpPr>
          <p:cNvPr id="57" name="Rectangle 3">
            <a:extLst>
              <a:ext uri="{FF2B5EF4-FFF2-40B4-BE49-F238E27FC236}">
                <a16:creationId xmlns:a16="http://schemas.microsoft.com/office/drawing/2014/main" id="{57B06ED9-18F5-DA42-AB34-1D8668A5BAAE}"/>
              </a:ext>
            </a:extLst>
          </p:cNvPr>
          <p:cNvSpPr txBox="1">
            <a:spLocks noChangeArrowheads="1"/>
          </p:cNvSpPr>
          <p:nvPr/>
        </p:nvSpPr>
        <p:spPr>
          <a:xfrm>
            <a:off x="750123" y="1425422"/>
            <a:ext cx="6582550" cy="5053013"/>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1" u="none" strike="noStrike" kern="1200" cap="none" spc="0" normalizeH="0" baseline="0" noProof="0">
                <a:ln>
                  <a:noFill/>
                </a:ln>
                <a:solidFill>
                  <a:srgbClr val="000099"/>
                </a:solidFill>
                <a:effectLst/>
                <a:uLnTx/>
                <a:uFillTx/>
                <a:latin typeface="Gill Sans MT" panose="020B0502020104020203" pitchFamily="34" charset="77"/>
                <a:ea typeface="ＭＳ Ｐゴシック" panose="020B0600070205080204" pitchFamily="34" charset="-128"/>
                <a:cs typeface="+mn-cs"/>
              </a:rPr>
              <a:t>“</a:t>
            </a:r>
            <a:r>
              <a:rPr kumimoji="0" lang="en-US" altLang="en-US" sz="3200" b="0" i="1"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intelligence” </a:t>
            </a:r>
            <a:r>
              <a:rPr kumimoji="0" lang="en-US" altLang="en-US" sz="3200" b="0" i="0" u="none" strike="noStrike" kern="1200" cap="none" spc="0" normalizeH="0" baseline="0" noProof="0">
                <a:ln>
                  <a:noFill/>
                </a:ln>
                <a:solidFill>
                  <a:srgbClr val="000099"/>
                </a:solidFill>
                <a:effectLst/>
                <a:uLnTx/>
                <a:uFillTx/>
                <a:latin typeface="Calibri" panose="020F0502020204030204"/>
                <a:ea typeface="ＭＳ Ｐゴシック" panose="020B0600070205080204" pitchFamily="34" charset="-128"/>
                <a:cs typeface="+mn-cs"/>
              </a:rPr>
              <a:t>at client: </a:t>
            </a: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client determines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when</a:t>
            </a:r>
            <a:r>
              <a:rPr kumimoji="0" lang="en-US" altLang="en-US" sz="2800" b="0" i="1" u="none" strike="noStrike" kern="1200" cap="none" spc="0" normalizeH="0" baseline="0" noProof="0">
                <a:ln>
                  <a:noFill/>
                </a:ln>
                <a:solidFill>
                  <a:srgbClr val="80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to request chunk (so that buffer starvation, or overflow does not occur)</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what encoding rate </a:t>
            </a: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to request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(higher quality when more bandwidth available) </a:t>
            </a: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8" name="Rectangle 3">
            <a:extLst>
              <a:ext uri="{FF2B5EF4-FFF2-40B4-BE49-F238E27FC236}">
                <a16:creationId xmlns:a16="http://schemas.microsoft.com/office/drawing/2014/main" id="{66B29FA5-F250-2145-B75A-6362A2B90004}"/>
              </a:ext>
            </a:extLst>
          </p:cNvPr>
          <p:cNvSpPr txBox="1">
            <a:spLocks noChangeArrowheads="1"/>
          </p:cNvSpPr>
          <p:nvPr/>
        </p:nvSpPr>
        <p:spPr>
          <a:xfrm>
            <a:off x="764871" y="4418084"/>
            <a:ext cx="6296330" cy="1601010"/>
          </a:xfrm>
          <a:prstGeom prst="rect">
            <a:avLst/>
          </a:prstGeom>
        </p:spPr>
        <p:txBody>
          <a:bodyPr vert="horz" lIns="91440" tIns="45720" rIns="91440" bIns="45720" rtlCol="0">
            <a:normAutofit lnSpcReduction="10000"/>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8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where</a:t>
            </a:r>
            <a:r>
              <a:rPr kumimoji="0" lang="en-US" altLang="en-US" sz="2800" b="0" i="1" u="none" strike="noStrike" kern="1200" cap="none" spc="0" normalizeH="0" baseline="0" noProof="0">
                <a:ln>
                  <a:noFill/>
                </a:ln>
                <a:solidFill>
                  <a:srgbClr val="80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to request chunk (can request from URL server that is “close” to client or has high available bandwidth</a:t>
            </a:r>
            <a:r>
              <a:rPr kumimoji="0" lang="en-US" altLang="en-US" sz="2800" b="0" i="0" u="none" strike="noStrike" kern="1200" cap="none" spc="0" normalizeH="0" baseline="0" noProof="0">
                <a:ln>
                  <a:noFill/>
                </a:ln>
                <a:solidFill>
                  <a:prstClr val="black"/>
                </a:solidFill>
                <a:effectLst/>
                <a:uLnTx/>
                <a:uFillTx/>
                <a:latin typeface="Gill Sans MT" panose="020B0502020104020203" pitchFamily="34" charset="77"/>
                <a:ea typeface="ＭＳ Ｐゴシック" panose="020B0600070205080204" pitchFamily="34" charset="-128"/>
                <a:cs typeface="+mn-cs"/>
              </a:rPr>
              <a:t>) </a:t>
            </a:r>
          </a:p>
        </p:txBody>
      </p:sp>
      <p:sp>
        <p:nvSpPr>
          <p:cNvPr id="2" name="TextBox 1">
            <a:extLst>
              <a:ext uri="{FF2B5EF4-FFF2-40B4-BE49-F238E27FC236}">
                <a16:creationId xmlns:a16="http://schemas.microsoft.com/office/drawing/2014/main" id="{51BFA338-92F2-B84C-A3FD-65CE9CE1AE33}"/>
              </a:ext>
            </a:extLst>
          </p:cNvPr>
          <p:cNvSpPr txBox="1"/>
          <p:nvPr/>
        </p:nvSpPr>
        <p:spPr>
          <a:xfrm>
            <a:off x="1455456" y="6024759"/>
            <a:ext cx="93893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A3"/>
                </a:solidFill>
                <a:effectLst/>
                <a:uLnTx/>
                <a:uFillTx/>
                <a:latin typeface="Calibri" panose="020F0502020204030204"/>
                <a:ea typeface="+mn-ea"/>
                <a:cs typeface="+mn-cs"/>
              </a:rPr>
              <a:t>Streaming video =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encoding +</a:t>
            </a:r>
            <a:r>
              <a:rPr kumimoji="0" lang="en-US" sz="32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DASH + playout buffering</a:t>
            </a:r>
          </a:p>
        </p:txBody>
      </p:sp>
      <p:grpSp>
        <p:nvGrpSpPr>
          <p:cNvPr id="60" name="Group 2">
            <a:extLst>
              <a:ext uri="{FF2B5EF4-FFF2-40B4-BE49-F238E27FC236}">
                <a16:creationId xmlns:a16="http://schemas.microsoft.com/office/drawing/2014/main" id="{DDFD13CE-95C2-3B46-BAA9-2442B7BBFB5C}"/>
              </a:ext>
            </a:extLst>
          </p:cNvPr>
          <p:cNvGrpSpPr>
            <a:grpSpLocks/>
          </p:cNvGrpSpPr>
          <p:nvPr/>
        </p:nvGrpSpPr>
        <p:grpSpPr bwMode="auto">
          <a:xfrm>
            <a:off x="10418918" y="2387938"/>
            <a:ext cx="1331627" cy="1083147"/>
            <a:chOff x="1842724" y="2867233"/>
            <a:chExt cx="5649912" cy="3416300"/>
          </a:xfrm>
        </p:grpSpPr>
        <p:sp>
          <p:nvSpPr>
            <p:cNvPr id="161" name="AutoShape 99">
              <a:extLst>
                <a:ext uri="{FF2B5EF4-FFF2-40B4-BE49-F238E27FC236}">
                  <a16:creationId xmlns:a16="http://schemas.microsoft.com/office/drawing/2014/main" id="{6A423CE6-3BBC-A441-B17F-E87432DB8AA2}"/>
                </a:ext>
              </a:extLst>
            </p:cNvPr>
            <p:cNvSpPr>
              <a:spLocks noChangeArrowheads="1"/>
            </p:cNvSpPr>
            <p:nvPr/>
          </p:nvSpPr>
          <p:spPr bwMode="auto">
            <a:xfrm>
              <a:off x="1842724" y="2867233"/>
              <a:ext cx="5649912" cy="768350"/>
            </a:xfrm>
            <a:prstGeom prst="triangle">
              <a:avLst>
                <a:gd name="adj" fmla="val 50000"/>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2" name="Rectangle 87">
              <a:extLst>
                <a:ext uri="{FF2B5EF4-FFF2-40B4-BE49-F238E27FC236}">
                  <a16:creationId xmlns:a16="http://schemas.microsoft.com/office/drawing/2014/main" id="{4285C26E-DA02-9648-A64A-514AEBD4FE48}"/>
                </a:ext>
              </a:extLst>
            </p:cNvPr>
            <p:cNvSpPr>
              <a:spLocks noChangeArrowheads="1"/>
            </p:cNvSpPr>
            <p:nvPr/>
          </p:nvSpPr>
          <p:spPr bwMode="auto">
            <a:xfrm>
              <a:off x="2277699" y="3621296"/>
              <a:ext cx="4781550" cy="266223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grpSp>
        <p:nvGrpSpPr>
          <p:cNvPr id="63" name="Group 349">
            <a:extLst>
              <a:ext uri="{FF2B5EF4-FFF2-40B4-BE49-F238E27FC236}">
                <a16:creationId xmlns:a16="http://schemas.microsoft.com/office/drawing/2014/main" id="{D41C9560-ED4B-414F-8273-72B78F6B318D}"/>
              </a:ext>
            </a:extLst>
          </p:cNvPr>
          <p:cNvGrpSpPr>
            <a:grpSpLocks/>
          </p:cNvGrpSpPr>
          <p:nvPr/>
        </p:nvGrpSpPr>
        <p:grpSpPr bwMode="auto">
          <a:xfrm>
            <a:off x="10897863" y="2829271"/>
            <a:ext cx="427844" cy="454118"/>
            <a:chOff x="4437" y="1472"/>
            <a:chExt cx="427" cy="418"/>
          </a:xfrm>
        </p:grpSpPr>
        <p:sp>
          <p:nvSpPr>
            <p:cNvPr id="69" name="Rectangle 350">
              <a:extLst>
                <a:ext uri="{FF2B5EF4-FFF2-40B4-BE49-F238E27FC236}">
                  <a16:creationId xmlns:a16="http://schemas.microsoft.com/office/drawing/2014/main" id="{E963C356-4AF2-0349-824A-1E49D132EE53}"/>
                </a:ext>
              </a:extLst>
            </p:cNvPr>
            <p:cNvSpPr>
              <a:spLocks noChangeArrowheads="1"/>
            </p:cNvSpPr>
            <p:nvPr/>
          </p:nvSpPr>
          <p:spPr bwMode="auto">
            <a:xfrm>
              <a:off x="4443" y="1475"/>
              <a:ext cx="421" cy="361"/>
            </a:xfrm>
            <a:prstGeom prst="rect">
              <a:avLst/>
            </a:prstGeom>
            <a:gradFill rotWithShape="0">
              <a:gsLst>
                <a:gs pos="0">
                  <a:srgbClr val="99CCFF">
                    <a:gamma/>
                    <a:shade val="46275"/>
                    <a:invGamma/>
                  </a:srgbClr>
                </a:gs>
                <a:gs pos="50000">
                  <a:srgbClr val="99CCFF"/>
                </a:gs>
                <a:gs pos="100000">
                  <a:srgbClr val="99CCFF">
                    <a:gamma/>
                    <a:shade val="46275"/>
                    <a:invGamma/>
                  </a:srgbClr>
                </a:gs>
              </a:gsLst>
              <a:lin ang="5400000" scaled="1"/>
            </a:gradFill>
            <a:ln w="19050">
              <a:solidFill>
                <a:srgbClr val="5F5F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70" name="Rectangle 351">
              <a:extLst>
                <a:ext uri="{FF2B5EF4-FFF2-40B4-BE49-F238E27FC236}">
                  <a16:creationId xmlns:a16="http://schemas.microsoft.com/office/drawing/2014/main" id="{40253B0C-2089-BD4A-9EFE-D60909E55D73}"/>
                </a:ext>
              </a:extLst>
            </p:cNvPr>
            <p:cNvSpPr>
              <a:spLocks noChangeArrowheads="1"/>
            </p:cNvSpPr>
            <p:nvPr/>
          </p:nvSpPr>
          <p:spPr bwMode="auto">
            <a:xfrm>
              <a:off x="4567" y="1837"/>
              <a:ext cx="179" cy="23"/>
            </a:xfrm>
            <a:prstGeom prst="rect">
              <a:avLst/>
            </a:prstGeom>
            <a:solidFill>
              <a:srgbClr val="5F5F5F"/>
            </a:solidFill>
            <a:ln w="19050">
              <a:solidFill>
                <a:srgbClr val="5F5F5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71" name="Rectangle 352">
              <a:extLst>
                <a:ext uri="{FF2B5EF4-FFF2-40B4-BE49-F238E27FC236}">
                  <a16:creationId xmlns:a16="http://schemas.microsoft.com/office/drawing/2014/main" id="{53AC6590-6B2B-9143-AF1D-BB4636551A83}"/>
                </a:ext>
              </a:extLst>
            </p:cNvPr>
            <p:cNvSpPr>
              <a:spLocks noChangeArrowheads="1"/>
            </p:cNvSpPr>
            <p:nvPr/>
          </p:nvSpPr>
          <p:spPr bwMode="auto">
            <a:xfrm>
              <a:off x="4442" y="1866"/>
              <a:ext cx="414" cy="24"/>
            </a:xfrm>
            <a:prstGeom prst="rect">
              <a:avLst/>
            </a:prstGeom>
            <a:solidFill>
              <a:schemeClr val="tx2"/>
            </a:soli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sp>
          <p:nvSpPr>
            <p:cNvPr id="72" name="Rectangle 353">
              <a:extLst>
                <a:ext uri="{FF2B5EF4-FFF2-40B4-BE49-F238E27FC236}">
                  <a16:creationId xmlns:a16="http://schemas.microsoft.com/office/drawing/2014/main" id="{E94F9AC9-0854-D042-AF8B-C87D4C9D754C}"/>
                </a:ext>
              </a:extLst>
            </p:cNvPr>
            <p:cNvSpPr>
              <a:spLocks noChangeArrowheads="1"/>
            </p:cNvSpPr>
            <p:nvPr/>
          </p:nvSpPr>
          <p:spPr bwMode="auto">
            <a:xfrm>
              <a:off x="4437" y="1472"/>
              <a:ext cx="423" cy="356"/>
            </a:xfrm>
            <a:prstGeom prst="rect">
              <a:avLst/>
            </a:prstGeom>
            <a:noFill/>
            <a:ln w="19050">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 typeface="ZapfDingbats" charset="0"/>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charset="0"/>
                <a:cs typeface="Arial"/>
              </a:endParaRPr>
            </a:p>
          </p:txBody>
        </p:sp>
      </p:grpSp>
      <p:cxnSp>
        <p:nvCxnSpPr>
          <p:cNvPr id="65" name="Straight Connector 45">
            <a:extLst>
              <a:ext uri="{FF2B5EF4-FFF2-40B4-BE49-F238E27FC236}">
                <a16:creationId xmlns:a16="http://schemas.microsoft.com/office/drawing/2014/main" id="{95FF3D69-527D-104D-8467-DBBDF81195A1}"/>
              </a:ext>
            </a:extLst>
          </p:cNvPr>
          <p:cNvCxnSpPr>
            <a:cxnSpLocks noChangeShapeType="1"/>
          </p:cNvCxnSpPr>
          <p:nvPr/>
        </p:nvCxnSpPr>
        <p:spPr bwMode="auto">
          <a:xfrm>
            <a:off x="8593059" y="3030964"/>
            <a:ext cx="2202124" cy="0"/>
          </a:xfrm>
          <a:prstGeom prst="line">
            <a:avLst/>
          </a:prstGeom>
          <a:noFill/>
          <a:ln w="317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xtBox 64">
            <a:extLst>
              <a:ext uri="{FF2B5EF4-FFF2-40B4-BE49-F238E27FC236}">
                <a16:creationId xmlns:a16="http://schemas.microsoft.com/office/drawing/2014/main" id="{4A9C7B1D-9788-C24C-BE9F-0B7DEE643917}"/>
              </a:ext>
            </a:extLst>
          </p:cNvPr>
          <p:cNvSpPr txBox="1">
            <a:spLocks noChangeArrowheads="1"/>
          </p:cNvSpPr>
          <p:nvPr/>
        </p:nvSpPr>
        <p:spPr bwMode="auto">
          <a:xfrm>
            <a:off x="10844758" y="3478691"/>
            <a:ext cx="483955" cy="25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client</a:t>
            </a:r>
            <a:endParaRPr kumimoji="0" lang="en-US" altLang="en-US" sz="1800" b="0" i="1"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Freeform 6">
            <a:extLst>
              <a:ext uri="{FF2B5EF4-FFF2-40B4-BE49-F238E27FC236}">
                <a16:creationId xmlns:a16="http://schemas.microsoft.com/office/drawing/2014/main" id="{B1332400-C13A-1144-94EF-1249953DECAC}"/>
              </a:ext>
            </a:extLst>
          </p:cNvPr>
          <p:cNvSpPr/>
          <p:nvPr/>
        </p:nvSpPr>
        <p:spPr>
          <a:xfrm>
            <a:off x="9433447" y="2723465"/>
            <a:ext cx="1348576" cy="190774"/>
          </a:xfrm>
          <a:custGeom>
            <a:avLst/>
            <a:gdLst>
              <a:gd name="connsiteX0" fmla="*/ 0 w 1348576"/>
              <a:gd name="connsiteY0" fmla="*/ 0 h 190774"/>
              <a:gd name="connsiteX1" fmla="*/ 374970 w 1348576"/>
              <a:gd name="connsiteY1" fmla="*/ 190774 h 190774"/>
              <a:gd name="connsiteX2" fmla="*/ 1348576 w 1348576"/>
              <a:gd name="connsiteY2" fmla="*/ 190774 h 190774"/>
              <a:gd name="connsiteX3" fmla="*/ 1348576 w 1348576"/>
              <a:gd name="connsiteY3" fmla="*/ 177617 h 190774"/>
              <a:gd name="connsiteX0" fmla="*/ 0 w 1348576"/>
              <a:gd name="connsiteY0" fmla="*/ 0 h 190774"/>
              <a:gd name="connsiteX1" fmla="*/ 374970 w 1348576"/>
              <a:gd name="connsiteY1" fmla="*/ 190774 h 190774"/>
              <a:gd name="connsiteX2" fmla="*/ 1348576 w 1348576"/>
              <a:gd name="connsiteY2" fmla="*/ 190774 h 190774"/>
            </a:gdLst>
            <a:ahLst/>
            <a:cxnLst>
              <a:cxn ang="0">
                <a:pos x="connsiteX0" y="connsiteY0"/>
              </a:cxn>
              <a:cxn ang="0">
                <a:pos x="connsiteX1" y="connsiteY1"/>
              </a:cxn>
              <a:cxn ang="0">
                <a:pos x="connsiteX2" y="connsiteY2"/>
              </a:cxn>
            </a:cxnLst>
            <a:rect l="l" t="t" r="r" b="b"/>
            <a:pathLst>
              <a:path w="1348576" h="190774">
                <a:moveTo>
                  <a:pt x="0" y="0"/>
                </a:moveTo>
                <a:lnTo>
                  <a:pt x="374970" y="190774"/>
                </a:lnTo>
                <a:lnTo>
                  <a:pt x="1348576" y="190774"/>
                </a:lnTo>
              </a:path>
            </a:pathLst>
          </a:custGeom>
          <a:noFill/>
          <a:ln w="31750">
            <a:solidFill>
              <a:srgbClr val="CD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Freeform 240">
            <a:extLst>
              <a:ext uri="{FF2B5EF4-FFF2-40B4-BE49-F238E27FC236}">
                <a16:creationId xmlns:a16="http://schemas.microsoft.com/office/drawing/2014/main" id="{6A4AC1EA-45FB-014E-A65A-F10B6E8D2FCC}"/>
              </a:ext>
            </a:extLst>
          </p:cNvPr>
          <p:cNvSpPr/>
          <p:nvPr/>
        </p:nvSpPr>
        <p:spPr>
          <a:xfrm flipV="1">
            <a:off x="9441126" y="3152158"/>
            <a:ext cx="1348576" cy="190774"/>
          </a:xfrm>
          <a:custGeom>
            <a:avLst/>
            <a:gdLst>
              <a:gd name="connsiteX0" fmla="*/ 0 w 1348576"/>
              <a:gd name="connsiteY0" fmla="*/ 0 h 190774"/>
              <a:gd name="connsiteX1" fmla="*/ 374970 w 1348576"/>
              <a:gd name="connsiteY1" fmla="*/ 190774 h 190774"/>
              <a:gd name="connsiteX2" fmla="*/ 1348576 w 1348576"/>
              <a:gd name="connsiteY2" fmla="*/ 190774 h 190774"/>
              <a:gd name="connsiteX3" fmla="*/ 1348576 w 1348576"/>
              <a:gd name="connsiteY3" fmla="*/ 177617 h 190774"/>
              <a:gd name="connsiteX0" fmla="*/ 0 w 1348576"/>
              <a:gd name="connsiteY0" fmla="*/ 0 h 190774"/>
              <a:gd name="connsiteX1" fmla="*/ 374970 w 1348576"/>
              <a:gd name="connsiteY1" fmla="*/ 190774 h 190774"/>
              <a:gd name="connsiteX2" fmla="*/ 1348576 w 1348576"/>
              <a:gd name="connsiteY2" fmla="*/ 190774 h 190774"/>
            </a:gdLst>
            <a:ahLst/>
            <a:cxnLst>
              <a:cxn ang="0">
                <a:pos x="connsiteX0" y="connsiteY0"/>
              </a:cxn>
              <a:cxn ang="0">
                <a:pos x="connsiteX1" y="connsiteY1"/>
              </a:cxn>
              <a:cxn ang="0">
                <a:pos x="connsiteX2" y="connsiteY2"/>
              </a:cxn>
            </a:cxnLst>
            <a:rect l="l" t="t" r="r" b="b"/>
            <a:pathLst>
              <a:path w="1348576" h="190774">
                <a:moveTo>
                  <a:pt x="0" y="0"/>
                </a:moveTo>
                <a:lnTo>
                  <a:pt x="374970" y="190774"/>
                </a:lnTo>
                <a:lnTo>
                  <a:pt x="1348576" y="190774"/>
                </a:lnTo>
              </a:path>
            </a:pathLst>
          </a:custGeom>
          <a:noFill/>
          <a:ln w="31750">
            <a:solidFill>
              <a:srgbClr val="CD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A8A41415-2E09-914F-B249-353A26FD167B}"/>
              </a:ext>
            </a:extLst>
          </p:cNvPr>
          <p:cNvGrpSpPr/>
          <p:nvPr/>
        </p:nvGrpSpPr>
        <p:grpSpPr>
          <a:xfrm>
            <a:off x="10236017" y="2762935"/>
            <a:ext cx="351378" cy="523220"/>
            <a:chOff x="10485997" y="1295948"/>
            <a:chExt cx="351378" cy="523220"/>
          </a:xfrm>
        </p:grpSpPr>
        <p:sp>
          <p:nvSpPr>
            <p:cNvPr id="9" name="Oval 8">
              <a:extLst>
                <a:ext uri="{FF2B5EF4-FFF2-40B4-BE49-F238E27FC236}">
                  <a16:creationId xmlns:a16="http://schemas.microsoft.com/office/drawing/2014/main" id="{E52F97C2-D322-E045-9AB6-784F8D7F9529}"/>
                </a:ext>
              </a:extLst>
            </p:cNvPr>
            <p:cNvSpPr/>
            <p:nvPr/>
          </p:nvSpPr>
          <p:spPr>
            <a:xfrm>
              <a:off x="10492576" y="1381467"/>
              <a:ext cx="342078" cy="342078"/>
            </a:xfrm>
            <a:prstGeom prst="ellipse">
              <a:avLst/>
            </a:prstGeom>
            <a:solidFill>
              <a:schemeClr val="bg1"/>
            </a:solidFill>
            <a:ln>
              <a:solidFill>
                <a:srgbClr val="C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7B7AA05-43E1-2749-8D01-6881B6C88DEB}"/>
                </a:ext>
              </a:extLst>
            </p:cNvPr>
            <p:cNvSpPr txBox="1"/>
            <p:nvPr/>
          </p:nvSpPr>
          <p:spPr>
            <a:xfrm>
              <a:off x="10485997" y="1295948"/>
              <a:ext cx="3513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CD0000"/>
                  </a:solidFill>
                  <a:effectLst/>
                  <a:uLnTx/>
                  <a:uFillTx/>
                  <a:latin typeface="Calibri"/>
                  <a:ea typeface="+mn-ea"/>
                  <a:cs typeface="+mn-cs"/>
                </a:rPr>
                <a:t>?</a:t>
              </a:r>
            </a:p>
          </p:txBody>
        </p:sp>
      </p:grpSp>
      <p:pic>
        <p:nvPicPr>
          <p:cNvPr id="12" name="Picture 11" descr="A close up of a logo&#10;&#10;Description automatically generated">
            <a:extLst>
              <a:ext uri="{FF2B5EF4-FFF2-40B4-BE49-F238E27FC236}">
                <a16:creationId xmlns:a16="http://schemas.microsoft.com/office/drawing/2014/main" id="{F6886CA6-4288-E842-A0EC-EBA7EC3D93D5}"/>
              </a:ext>
            </a:extLst>
          </p:cNvPr>
          <p:cNvPicPr>
            <a:picLocks noChangeAspect="1"/>
          </p:cNvPicPr>
          <p:nvPr/>
        </p:nvPicPr>
        <p:blipFill>
          <a:blip r:embed="rId4"/>
          <a:stretch>
            <a:fillRect/>
          </a:stretch>
        </p:blipFill>
        <p:spPr>
          <a:xfrm>
            <a:off x="10002982" y="1738745"/>
            <a:ext cx="2003136" cy="1602509"/>
          </a:xfrm>
          <a:prstGeom prst="rect">
            <a:avLst/>
          </a:prstGeom>
        </p:spPr>
      </p:pic>
      <p:sp>
        <p:nvSpPr>
          <p:cNvPr id="6" name="Title 1">
            <a:extLst>
              <a:ext uri="{FF2B5EF4-FFF2-40B4-BE49-F238E27FC236}">
                <a16:creationId xmlns:a16="http://schemas.microsoft.com/office/drawing/2014/main" id="{192EC5FF-8F23-052E-FE48-740F67E35ADE}"/>
              </a:ext>
            </a:extLst>
          </p:cNvPr>
          <p:cNvSpPr>
            <a:spLocks noGrp="1"/>
          </p:cNvSpPr>
          <p:nvPr>
            <p:ph type="title"/>
          </p:nvPr>
        </p:nvSpPr>
        <p:spPr>
          <a:xfrm>
            <a:off x="838199" y="451821"/>
            <a:ext cx="10662097" cy="894622"/>
          </a:xfrm>
        </p:spPr>
        <p:txBody>
          <a:bodyPr>
            <a:noAutofit/>
          </a:bodyPr>
          <a:lstStyle/>
          <a:p>
            <a:r>
              <a:rPr lang="en-US" altLang="en-US" sz="3600">
                <a:ea typeface="ＭＳ Ｐゴシック" panose="020B0600070205080204" pitchFamily="34" charset="-128"/>
              </a:rPr>
              <a:t>Idea 2: DASH (Dynamic Adaptive Streaming over HTTP)</a:t>
            </a:r>
          </a:p>
        </p:txBody>
      </p:sp>
    </p:spTree>
    <p:extLst>
      <p:ext uri="{BB962C8B-B14F-4D97-AF65-F5344CB8AC3E}">
        <p14:creationId xmlns:p14="http://schemas.microsoft.com/office/powerpoint/2010/main" val="235494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
                                            <p:txEl>
                                              <p:pRg st="1" end="1"/>
                                            </p:txEl>
                                          </p:spTgt>
                                        </p:tgtEl>
                                        <p:attrNameLst>
                                          <p:attrName>style.visibility</p:attrName>
                                        </p:attrNameLst>
                                      </p:cBhvr>
                                      <p:to>
                                        <p:strVal val="visible"/>
                                      </p:to>
                                    </p:set>
                                    <p:animEffect transition="in" filter="dissolve">
                                      <p:cBhvr>
                                        <p:cTn id="7" dur="500"/>
                                        <p:tgtEl>
                                          <p:spTgt spid="5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xEl>
                                              <p:pRg st="2" end="2"/>
                                            </p:txEl>
                                          </p:spTgt>
                                        </p:tgtEl>
                                        <p:attrNameLst>
                                          <p:attrName>style.visibility</p:attrName>
                                        </p:attrNameLst>
                                      </p:cBhvr>
                                      <p:to>
                                        <p:strVal val="visible"/>
                                      </p:to>
                                    </p:set>
                                    <p:animEffect transition="in" filter="dissolve">
                                      <p:cBhvr>
                                        <p:cTn id="12" dur="500"/>
                                        <p:tgtEl>
                                          <p:spTgt spid="5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8">
                                            <p:txEl>
                                              <p:pRg st="0" end="0"/>
                                            </p:txEl>
                                          </p:spTgt>
                                        </p:tgtEl>
                                        <p:attrNameLst>
                                          <p:attrName>style.visibility</p:attrName>
                                        </p:attrNameLst>
                                      </p:cBhvr>
                                      <p:to>
                                        <p:strVal val="visible"/>
                                      </p:to>
                                    </p:set>
                                    <p:animEffect transition="in" filter="dissolve">
                                      <p:cBhvr>
                                        <p:cTn id="17" dur="500"/>
                                        <p:tgtEl>
                                          <p:spTgt spid="5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CB5D98-8FAE-8041-ADCD-FC2907B3D45D}"/>
              </a:ext>
            </a:extLst>
          </p:cNvPr>
          <p:cNvGrpSpPr>
            <a:grpSpLocks/>
          </p:cNvGrpSpPr>
          <p:nvPr/>
        </p:nvGrpSpPr>
        <p:grpSpPr bwMode="auto">
          <a:xfrm>
            <a:off x="3201988" y="3854450"/>
            <a:ext cx="347662" cy="681038"/>
            <a:chOff x="7923189" y="2486664"/>
            <a:chExt cx="360377" cy="884585"/>
          </a:xfrm>
        </p:grpSpPr>
        <p:pic>
          <p:nvPicPr>
            <p:cNvPr id="212606" name="Picture 3">
              <a:extLst>
                <a:ext uri="{FF2B5EF4-FFF2-40B4-BE49-F238E27FC236}">
                  <a16:creationId xmlns:a16="http://schemas.microsoft.com/office/drawing/2014/main" id="{93B880F3-6ED0-DC49-91FB-DD77B9BC3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607" name="Group 950">
              <a:extLst>
                <a:ext uri="{FF2B5EF4-FFF2-40B4-BE49-F238E27FC236}">
                  <a16:creationId xmlns:a16="http://schemas.microsoft.com/office/drawing/2014/main" id="{63E65803-F64E-964C-BB0E-AC02BE265241}"/>
                </a:ext>
              </a:extLst>
            </p:cNvPr>
            <p:cNvGrpSpPr>
              <a:grpSpLocks/>
            </p:cNvGrpSpPr>
            <p:nvPr/>
          </p:nvGrpSpPr>
          <p:grpSpPr bwMode="auto">
            <a:xfrm>
              <a:off x="7923189" y="2890236"/>
              <a:ext cx="227012" cy="481013"/>
              <a:chOff x="4140" y="429"/>
              <a:chExt cx="1425" cy="2396"/>
            </a:xfrm>
          </p:grpSpPr>
          <p:sp>
            <p:nvSpPr>
              <p:cNvPr id="212608" name="Freeform 951">
                <a:extLst>
                  <a:ext uri="{FF2B5EF4-FFF2-40B4-BE49-F238E27FC236}">
                    <a16:creationId xmlns:a16="http://schemas.microsoft.com/office/drawing/2014/main" id="{CFF7ED6D-0989-344B-AE4C-20DA03C91380}"/>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09" name="Rectangle 952">
                <a:extLst>
                  <a:ext uri="{FF2B5EF4-FFF2-40B4-BE49-F238E27FC236}">
                    <a16:creationId xmlns:a16="http://schemas.microsoft.com/office/drawing/2014/main" id="{941BE1AF-5E27-B647-BA9C-B3EE5B9C11C0}"/>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0" name="Freeform 953">
                <a:extLst>
                  <a:ext uri="{FF2B5EF4-FFF2-40B4-BE49-F238E27FC236}">
                    <a16:creationId xmlns:a16="http://schemas.microsoft.com/office/drawing/2014/main" id="{50AD6637-E4A0-0942-BBC1-F02D41C1E206}"/>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1" name="Freeform 954">
                <a:extLst>
                  <a:ext uri="{FF2B5EF4-FFF2-40B4-BE49-F238E27FC236}">
                    <a16:creationId xmlns:a16="http://schemas.microsoft.com/office/drawing/2014/main" id="{67DBE244-4946-4D42-BC84-2F3267DF9677}"/>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2" name="Rectangle 955">
                <a:extLst>
                  <a:ext uri="{FF2B5EF4-FFF2-40B4-BE49-F238E27FC236}">
                    <a16:creationId xmlns:a16="http://schemas.microsoft.com/office/drawing/2014/main" id="{DD82E102-0A0D-0346-8F3B-B698E5201740}"/>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13" name="Group 956">
                <a:extLst>
                  <a:ext uri="{FF2B5EF4-FFF2-40B4-BE49-F238E27FC236}">
                    <a16:creationId xmlns:a16="http://schemas.microsoft.com/office/drawing/2014/main" id="{80F347B8-7A32-C349-B708-CA539685CF1F}"/>
                  </a:ext>
                </a:extLst>
              </p:cNvPr>
              <p:cNvGrpSpPr>
                <a:grpSpLocks/>
              </p:cNvGrpSpPr>
              <p:nvPr/>
            </p:nvGrpSpPr>
            <p:grpSpPr bwMode="auto">
              <a:xfrm>
                <a:off x="4749" y="668"/>
                <a:ext cx="581" cy="145"/>
                <a:chOff x="614" y="2568"/>
                <a:chExt cx="725" cy="139"/>
              </a:xfrm>
            </p:grpSpPr>
            <p:sp>
              <p:nvSpPr>
                <p:cNvPr id="212638" name="AutoShape 957">
                  <a:extLst>
                    <a:ext uri="{FF2B5EF4-FFF2-40B4-BE49-F238E27FC236}">
                      <a16:creationId xmlns:a16="http://schemas.microsoft.com/office/drawing/2014/main" id="{6EBE3CF4-E2AE-F04F-8673-94548E006613}"/>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9" name="AutoShape 958">
                  <a:extLst>
                    <a:ext uri="{FF2B5EF4-FFF2-40B4-BE49-F238E27FC236}">
                      <a16:creationId xmlns:a16="http://schemas.microsoft.com/office/drawing/2014/main" id="{C6074E49-AF32-2D40-A2B2-E8FFE4B0889A}"/>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14" name="Rectangle 959">
                <a:extLst>
                  <a:ext uri="{FF2B5EF4-FFF2-40B4-BE49-F238E27FC236}">
                    <a16:creationId xmlns:a16="http://schemas.microsoft.com/office/drawing/2014/main" id="{8666B075-7D41-A948-B062-3213757512D5}"/>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15" name="Group 960">
                <a:extLst>
                  <a:ext uri="{FF2B5EF4-FFF2-40B4-BE49-F238E27FC236}">
                    <a16:creationId xmlns:a16="http://schemas.microsoft.com/office/drawing/2014/main" id="{85FAAB2E-96E2-C24D-A075-A1108BD297D4}"/>
                  </a:ext>
                </a:extLst>
              </p:cNvPr>
              <p:cNvGrpSpPr>
                <a:grpSpLocks/>
              </p:cNvGrpSpPr>
              <p:nvPr/>
            </p:nvGrpSpPr>
            <p:grpSpPr bwMode="auto">
              <a:xfrm>
                <a:off x="4747" y="994"/>
                <a:ext cx="581" cy="134"/>
                <a:chOff x="614" y="2568"/>
                <a:chExt cx="725" cy="139"/>
              </a:xfrm>
            </p:grpSpPr>
            <p:sp>
              <p:nvSpPr>
                <p:cNvPr id="212636" name="AutoShape 961">
                  <a:extLst>
                    <a:ext uri="{FF2B5EF4-FFF2-40B4-BE49-F238E27FC236}">
                      <a16:creationId xmlns:a16="http://schemas.microsoft.com/office/drawing/2014/main" id="{CF9C08E5-68D5-1F42-B433-F7983B261360}"/>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7" name="AutoShape 962">
                  <a:extLst>
                    <a:ext uri="{FF2B5EF4-FFF2-40B4-BE49-F238E27FC236}">
                      <a16:creationId xmlns:a16="http://schemas.microsoft.com/office/drawing/2014/main" id="{F8BBFFC8-9C86-1A4E-8626-6114E9D618FF}"/>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16" name="Rectangle 963">
                <a:extLst>
                  <a:ext uri="{FF2B5EF4-FFF2-40B4-BE49-F238E27FC236}">
                    <a16:creationId xmlns:a16="http://schemas.microsoft.com/office/drawing/2014/main" id="{5E1DE06F-7558-B246-BCD0-52A050D14003}"/>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7" name="Rectangle 964">
                <a:extLst>
                  <a:ext uri="{FF2B5EF4-FFF2-40B4-BE49-F238E27FC236}">
                    <a16:creationId xmlns:a16="http://schemas.microsoft.com/office/drawing/2014/main" id="{70D6CE1F-E113-5D41-9A3A-2842A6254A1C}"/>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18" name="Group 965">
                <a:extLst>
                  <a:ext uri="{FF2B5EF4-FFF2-40B4-BE49-F238E27FC236}">
                    <a16:creationId xmlns:a16="http://schemas.microsoft.com/office/drawing/2014/main" id="{B90C6F47-1D9F-4348-84E4-01F62A019CE4}"/>
                  </a:ext>
                </a:extLst>
              </p:cNvPr>
              <p:cNvGrpSpPr>
                <a:grpSpLocks/>
              </p:cNvGrpSpPr>
              <p:nvPr/>
            </p:nvGrpSpPr>
            <p:grpSpPr bwMode="auto">
              <a:xfrm>
                <a:off x="4735" y="1627"/>
                <a:ext cx="582" cy="151"/>
                <a:chOff x="614" y="2568"/>
                <a:chExt cx="725" cy="139"/>
              </a:xfrm>
            </p:grpSpPr>
            <p:sp>
              <p:nvSpPr>
                <p:cNvPr id="212634" name="AutoShape 966">
                  <a:extLst>
                    <a:ext uri="{FF2B5EF4-FFF2-40B4-BE49-F238E27FC236}">
                      <a16:creationId xmlns:a16="http://schemas.microsoft.com/office/drawing/2014/main" id="{CB10DABD-7546-744C-A06D-EA9FF9EC1BDF}"/>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5" name="AutoShape 967">
                  <a:extLst>
                    <a:ext uri="{FF2B5EF4-FFF2-40B4-BE49-F238E27FC236}">
                      <a16:creationId xmlns:a16="http://schemas.microsoft.com/office/drawing/2014/main" id="{ADB1BD53-ABF1-5942-A55A-B9B4B99243D8}"/>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19" name="Freeform 968">
                <a:extLst>
                  <a:ext uri="{FF2B5EF4-FFF2-40B4-BE49-F238E27FC236}">
                    <a16:creationId xmlns:a16="http://schemas.microsoft.com/office/drawing/2014/main" id="{07D342AA-4A74-8945-B203-9C7B67381570}"/>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20" name="Group 969">
                <a:extLst>
                  <a:ext uri="{FF2B5EF4-FFF2-40B4-BE49-F238E27FC236}">
                    <a16:creationId xmlns:a16="http://schemas.microsoft.com/office/drawing/2014/main" id="{955A2A18-772E-8E43-8ACE-484F7BC123B2}"/>
                  </a:ext>
                </a:extLst>
              </p:cNvPr>
              <p:cNvGrpSpPr>
                <a:grpSpLocks/>
              </p:cNvGrpSpPr>
              <p:nvPr/>
            </p:nvGrpSpPr>
            <p:grpSpPr bwMode="auto">
              <a:xfrm>
                <a:off x="4739" y="1327"/>
                <a:ext cx="582" cy="139"/>
                <a:chOff x="614" y="2568"/>
                <a:chExt cx="725" cy="139"/>
              </a:xfrm>
            </p:grpSpPr>
            <p:sp>
              <p:nvSpPr>
                <p:cNvPr id="212632" name="AutoShape 970">
                  <a:extLst>
                    <a:ext uri="{FF2B5EF4-FFF2-40B4-BE49-F238E27FC236}">
                      <a16:creationId xmlns:a16="http://schemas.microsoft.com/office/drawing/2014/main" id="{C7944BB8-BC67-7C4A-9AB3-D92740B9D8E1}"/>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3" name="AutoShape 971">
                  <a:extLst>
                    <a:ext uri="{FF2B5EF4-FFF2-40B4-BE49-F238E27FC236}">
                      <a16:creationId xmlns:a16="http://schemas.microsoft.com/office/drawing/2014/main" id="{BE6BAF4F-AD6E-AE4A-B3D9-D9F40D477A6B}"/>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21" name="Rectangle 972">
                <a:extLst>
                  <a:ext uri="{FF2B5EF4-FFF2-40B4-BE49-F238E27FC236}">
                    <a16:creationId xmlns:a16="http://schemas.microsoft.com/office/drawing/2014/main" id="{8DAB0AD2-2D0C-3148-8CDF-1DFB5C045D8F}"/>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2" name="Freeform 973">
                <a:extLst>
                  <a:ext uri="{FF2B5EF4-FFF2-40B4-BE49-F238E27FC236}">
                    <a16:creationId xmlns:a16="http://schemas.microsoft.com/office/drawing/2014/main" id="{C6389979-2F5F-0E4F-89BF-9B568B356C0C}"/>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3" name="Freeform 974">
                <a:extLst>
                  <a:ext uri="{FF2B5EF4-FFF2-40B4-BE49-F238E27FC236}">
                    <a16:creationId xmlns:a16="http://schemas.microsoft.com/office/drawing/2014/main" id="{A9138F55-45C7-8F49-A5F3-2980321727CF}"/>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4" name="Oval 975">
                <a:extLst>
                  <a:ext uri="{FF2B5EF4-FFF2-40B4-BE49-F238E27FC236}">
                    <a16:creationId xmlns:a16="http://schemas.microsoft.com/office/drawing/2014/main" id="{C60910A5-106D-AF44-BC6D-021AA9E6EDE5}"/>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5" name="Freeform 976">
                <a:extLst>
                  <a:ext uri="{FF2B5EF4-FFF2-40B4-BE49-F238E27FC236}">
                    <a16:creationId xmlns:a16="http://schemas.microsoft.com/office/drawing/2014/main" id="{59E65F19-263A-0640-A0A4-99E16179E9D3}"/>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6" name="AutoShape 977">
                <a:extLst>
                  <a:ext uri="{FF2B5EF4-FFF2-40B4-BE49-F238E27FC236}">
                    <a16:creationId xmlns:a16="http://schemas.microsoft.com/office/drawing/2014/main" id="{B4E70DA1-717F-6346-B36E-32B32E690E81}"/>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7" name="AutoShape 978">
                <a:extLst>
                  <a:ext uri="{FF2B5EF4-FFF2-40B4-BE49-F238E27FC236}">
                    <a16:creationId xmlns:a16="http://schemas.microsoft.com/office/drawing/2014/main" id="{3C9B3FC7-307A-C04C-8110-86E6D54B78BC}"/>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8" name="Oval 979">
                <a:extLst>
                  <a:ext uri="{FF2B5EF4-FFF2-40B4-BE49-F238E27FC236}">
                    <a16:creationId xmlns:a16="http://schemas.microsoft.com/office/drawing/2014/main" id="{D4E099B1-3CFA-E643-AEA7-8E5FA2C22A19}"/>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9" name="Oval 980">
                <a:extLst>
                  <a:ext uri="{FF2B5EF4-FFF2-40B4-BE49-F238E27FC236}">
                    <a16:creationId xmlns:a16="http://schemas.microsoft.com/office/drawing/2014/main" id="{DEFBEEB8-6061-8B44-B42A-26E9E262F614}"/>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630" name="Oval 981">
                <a:extLst>
                  <a:ext uri="{FF2B5EF4-FFF2-40B4-BE49-F238E27FC236}">
                    <a16:creationId xmlns:a16="http://schemas.microsoft.com/office/drawing/2014/main" id="{181687A3-7F73-B845-B099-940B8BF5E341}"/>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1" name="Rectangle 982">
                <a:extLst>
                  <a:ext uri="{FF2B5EF4-FFF2-40B4-BE49-F238E27FC236}">
                    <a16:creationId xmlns:a16="http://schemas.microsoft.com/office/drawing/2014/main" id="{4172238F-B7EC-A349-8B4B-54B820A7C2D3}"/>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11972" name="Group 485">
            <a:extLst>
              <a:ext uri="{FF2B5EF4-FFF2-40B4-BE49-F238E27FC236}">
                <a16:creationId xmlns:a16="http://schemas.microsoft.com/office/drawing/2014/main" id="{7FD56F01-D99A-C54E-BADA-142C8FA4142A}"/>
              </a:ext>
            </a:extLst>
          </p:cNvPr>
          <p:cNvGrpSpPr>
            <a:grpSpLocks/>
          </p:cNvGrpSpPr>
          <p:nvPr/>
        </p:nvGrpSpPr>
        <p:grpSpPr bwMode="auto">
          <a:xfrm>
            <a:off x="2644455" y="3773226"/>
            <a:ext cx="7044059" cy="2764362"/>
            <a:chOff x="399121" y="1433583"/>
            <a:chExt cx="8437850" cy="5258268"/>
          </a:xfrm>
        </p:grpSpPr>
        <p:sp>
          <p:nvSpPr>
            <p:cNvPr id="212306" name="Freeform 84">
              <a:extLst>
                <a:ext uri="{FF2B5EF4-FFF2-40B4-BE49-F238E27FC236}">
                  <a16:creationId xmlns:a16="http://schemas.microsoft.com/office/drawing/2014/main" id="{5B25B412-8CCF-6E45-90E6-042E5028473B}"/>
                </a:ext>
              </a:extLst>
            </p:cNvPr>
            <p:cNvSpPr>
              <a:spLocks/>
            </p:cNvSpPr>
            <p:nvPr/>
          </p:nvSpPr>
          <p:spPr bwMode="auto">
            <a:xfrm>
              <a:off x="1825539" y="224138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7" name="Freeform 84">
              <a:extLst>
                <a:ext uri="{FF2B5EF4-FFF2-40B4-BE49-F238E27FC236}">
                  <a16:creationId xmlns:a16="http://schemas.microsoft.com/office/drawing/2014/main" id="{6C24F7A6-9392-1A46-841F-34C36E8A2984}"/>
                </a:ext>
              </a:extLst>
            </p:cNvPr>
            <p:cNvSpPr>
              <a:spLocks/>
            </p:cNvSpPr>
            <p:nvPr/>
          </p:nvSpPr>
          <p:spPr bwMode="auto">
            <a:xfrm>
              <a:off x="669683" y="3041420"/>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8" name="Freeform 84">
              <a:extLst>
                <a:ext uri="{FF2B5EF4-FFF2-40B4-BE49-F238E27FC236}">
                  <a16:creationId xmlns:a16="http://schemas.microsoft.com/office/drawing/2014/main" id="{21137469-6038-DB4E-A0AA-0241DA206DD6}"/>
                </a:ext>
              </a:extLst>
            </p:cNvPr>
            <p:cNvSpPr>
              <a:spLocks/>
            </p:cNvSpPr>
            <p:nvPr/>
          </p:nvSpPr>
          <p:spPr bwMode="auto">
            <a:xfrm>
              <a:off x="6334646" y="249536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9" name="Freeform 84">
              <a:extLst>
                <a:ext uri="{FF2B5EF4-FFF2-40B4-BE49-F238E27FC236}">
                  <a16:creationId xmlns:a16="http://schemas.microsoft.com/office/drawing/2014/main" id="{95144D54-2789-AA43-A3BF-D8E54A59DD90}"/>
                </a:ext>
              </a:extLst>
            </p:cNvPr>
            <p:cNvSpPr>
              <a:spLocks/>
            </p:cNvSpPr>
            <p:nvPr/>
          </p:nvSpPr>
          <p:spPr bwMode="auto">
            <a:xfrm>
              <a:off x="1241260" y="535264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0" name="Freeform 84">
              <a:extLst>
                <a:ext uri="{FF2B5EF4-FFF2-40B4-BE49-F238E27FC236}">
                  <a16:creationId xmlns:a16="http://schemas.microsoft.com/office/drawing/2014/main" id="{7712001E-BBEF-5F4C-B5A1-80E20C76BE61}"/>
                </a:ext>
              </a:extLst>
            </p:cNvPr>
            <p:cNvSpPr>
              <a:spLocks/>
            </p:cNvSpPr>
            <p:nvPr/>
          </p:nvSpPr>
          <p:spPr bwMode="auto">
            <a:xfrm>
              <a:off x="822104" y="4730390"/>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1" name="Freeform 84">
              <a:extLst>
                <a:ext uri="{FF2B5EF4-FFF2-40B4-BE49-F238E27FC236}">
                  <a16:creationId xmlns:a16="http://schemas.microsoft.com/office/drawing/2014/main" id="{5A658EE5-8AEE-1244-AEC6-E8A90304AC62}"/>
                </a:ext>
              </a:extLst>
            </p:cNvPr>
            <p:cNvSpPr>
              <a:spLocks/>
            </p:cNvSpPr>
            <p:nvPr/>
          </p:nvSpPr>
          <p:spPr bwMode="auto">
            <a:xfrm>
              <a:off x="593473" y="4070041"/>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2" name="Freeform 84">
              <a:extLst>
                <a:ext uri="{FF2B5EF4-FFF2-40B4-BE49-F238E27FC236}">
                  <a16:creationId xmlns:a16="http://schemas.microsoft.com/office/drawing/2014/main" id="{AE82A2B8-7FBA-7544-8664-9B76854030E4}"/>
                </a:ext>
              </a:extLst>
            </p:cNvPr>
            <p:cNvSpPr>
              <a:spLocks/>
            </p:cNvSpPr>
            <p:nvPr/>
          </p:nvSpPr>
          <p:spPr bwMode="auto">
            <a:xfrm>
              <a:off x="7084047" y="2927129"/>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3" name="Freeform 84">
              <a:extLst>
                <a:ext uri="{FF2B5EF4-FFF2-40B4-BE49-F238E27FC236}">
                  <a16:creationId xmlns:a16="http://schemas.microsoft.com/office/drawing/2014/main" id="{51E69F33-32F0-A141-89E8-3BB975856107}"/>
                </a:ext>
              </a:extLst>
            </p:cNvPr>
            <p:cNvSpPr>
              <a:spLocks/>
            </p:cNvSpPr>
            <p:nvPr/>
          </p:nvSpPr>
          <p:spPr bwMode="auto">
            <a:xfrm>
              <a:off x="3425955" y="2000100"/>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4" name="Freeform 84">
              <a:extLst>
                <a:ext uri="{FF2B5EF4-FFF2-40B4-BE49-F238E27FC236}">
                  <a16:creationId xmlns:a16="http://schemas.microsoft.com/office/drawing/2014/main" id="{A1B980C1-30C9-3D46-AD9F-F49314DC052C}"/>
                </a:ext>
              </a:extLst>
            </p:cNvPr>
            <p:cNvSpPr>
              <a:spLocks/>
            </p:cNvSpPr>
            <p:nvPr/>
          </p:nvSpPr>
          <p:spPr bwMode="auto">
            <a:xfrm>
              <a:off x="1050735" y="2647751"/>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5" name="Freeform 84">
              <a:extLst>
                <a:ext uri="{FF2B5EF4-FFF2-40B4-BE49-F238E27FC236}">
                  <a16:creationId xmlns:a16="http://schemas.microsoft.com/office/drawing/2014/main" id="{64ADF263-5177-6243-8427-FD946E4F7A79}"/>
                </a:ext>
              </a:extLst>
            </p:cNvPr>
            <p:cNvSpPr>
              <a:spLocks/>
            </p:cNvSpPr>
            <p:nvPr/>
          </p:nvSpPr>
          <p:spPr bwMode="auto">
            <a:xfrm>
              <a:off x="4340478" y="197470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6" name="Freeform 84">
              <a:extLst>
                <a:ext uri="{FF2B5EF4-FFF2-40B4-BE49-F238E27FC236}">
                  <a16:creationId xmlns:a16="http://schemas.microsoft.com/office/drawing/2014/main" id="{8DAEAF03-797C-6A49-A948-2C18D04B0B20}"/>
                </a:ext>
              </a:extLst>
            </p:cNvPr>
            <p:cNvSpPr>
              <a:spLocks/>
            </p:cNvSpPr>
            <p:nvPr/>
          </p:nvSpPr>
          <p:spPr bwMode="auto">
            <a:xfrm>
              <a:off x="7401590" y="560662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7" name="Freeform 84">
              <a:extLst>
                <a:ext uri="{FF2B5EF4-FFF2-40B4-BE49-F238E27FC236}">
                  <a16:creationId xmlns:a16="http://schemas.microsoft.com/office/drawing/2014/main" id="{3F2175B4-EBB0-BD4A-8B5D-6585D56B331C}"/>
                </a:ext>
              </a:extLst>
            </p:cNvPr>
            <p:cNvSpPr>
              <a:spLocks/>
            </p:cNvSpPr>
            <p:nvPr/>
          </p:nvSpPr>
          <p:spPr bwMode="auto">
            <a:xfrm>
              <a:off x="8239903" y="495897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8" name="Freeform 84">
              <a:extLst>
                <a:ext uri="{FF2B5EF4-FFF2-40B4-BE49-F238E27FC236}">
                  <a16:creationId xmlns:a16="http://schemas.microsoft.com/office/drawing/2014/main" id="{421ACAA6-05EC-7E46-A062-4CB9911C41E2}"/>
                </a:ext>
              </a:extLst>
            </p:cNvPr>
            <p:cNvSpPr>
              <a:spLocks/>
            </p:cNvSpPr>
            <p:nvPr/>
          </p:nvSpPr>
          <p:spPr bwMode="auto">
            <a:xfrm>
              <a:off x="8011272" y="404464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9" name="Freeform 84">
              <a:extLst>
                <a:ext uri="{FF2B5EF4-FFF2-40B4-BE49-F238E27FC236}">
                  <a16:creationId xmlns:a16="http://schemas.microsoft.com/office/drawing/2014/main" id="{A5F0FAE4-AE20-7745-984A-C9A2F19C8622}"/>
                </a:ext>
              </a:extLst>
            </p:cNvPr>
            <p:cNvSpPr>
              <a:spLocks/>
            </p:cNvSpPr>
            <p:nvPr/>
          </p:nvSpPr>
          <p:spPr bwMode="auto">
            <a:xfrm>
              <a:off x="5166089" y="5847904"/>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20" name="Freeform 84">
              <a:extLst>
                <a:ext uri="{FF2B5EF4-FFF2-40B4-BE49-F238E27FC236}">
                  <a16:creationId xmlns:a16="http://schemas.microsoft.com/office/drawing/2014/main" id="{F1306984-B2C0-634F-B53A-1F62E1A8EC0B}"/>
                </a:ext>
              </a:extLst>
            </p:cNvPr>
            <p:cNvSpPr>
              <a:spLocks/>
            </p:cNvSpPr>
            <p:nvPr/>
          </p:nvSpPr>
          <p:spPr bwMode="auto">
            <a:xfrm>
              <a:off x="4251566" y="598759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21" name="Freeform 84">
              <a:extLst>
                <a:ext uri="{FF2B5EF4-FFF2-40B4-BE49-F238E27FC236}">
                  <a16:creationId xmlns:a16="http://schemas.microsoft.com/office/drawing/2014/main" id="{06334E65-5FB7-8645-84B2-14655241B2C4}"/>
                </a:ext>
              </a:extLst>
            </p:cNvPr>
            <p:cNvSpPr>
              <a:spLocks/>
            </p:cNvSpPr>
            <p:nvPr/>
          </p:nvSpPr>
          <p:spPr bwMode="auto">
            <a:xfrm>
              <a:off x="3032202" y="5835205"/>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22" name="TextBox 4">
              <a:extLst>
                <a:ext uri="{FF2B5EF4-FFF2-40B4-BE49-F238E27FC236}">
                  <a16:creationId xmlns:a16="http://schemas.microsoft.com/office/drawing/2014/main" id="{68F6A953-C774-D140-BF5F-03B7AE56691E}"/>
                </a:ext>
              </a:extLst>
            </p:cNvPr>
            <p:cNvSpPr txBox="1">
              <a:spLocks noChangeArrowheads="1"/>
            </p:cNvSpPr>
            <p:nvPr/>
          </p:nvSpPr>
          <p:spPr bwMode="auto">
            <a:xfrm rot="307360">
              <a:off x="5241475" y="1433583"/>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3" name="TextBox 179">
              <a:extLst>
                <a:ext uri="{FF2B5EF4-FFF2-40B4-BE49-F238E27FC236}">
                  <a16:creationId xmlns:a16="http://schemas.microsoft.com/office/drawing/2014/main" id="{67D4903A-9B4E-E042-88F2-C9DCB59FA17B}"/>
                </a:ext>
              </a:extLst>
            </p:cNvPr>
            <p:cNvSpPr txBox="1">
              <a:spLocks noChangeArrowheads="1"/>
            </p:cNvSpPr>
            <p:nvPr/>
          </p:nvSpPr>
          <p:spPr bwMode="auto">
            <a:xfrm rot="2829263">
              <a:off x="7390643" y="3033433"/>
              <a:ext cx="1034280" cy="62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4" name="TextBox 180">
              <a:extLst>
                <a:ext uri="{FF2B5EF4-FFF2-40B4-BE49-F238E27FC236}">
                  <a16:creationId xmlns:a16="http://schemas.microsoft.com/office/drawing/2014/main" id="{2CE764A2-A3E7-4F41-B73B-A36B8CE5E865}"/>
                </a:ext>
              </a:extLst>
            </p:cNvPr>
            <p:cNvSpPr txBox="1">
              <a:spLocks noChangeArrowheads="1"/>
            </p:cNvSpPr>
            <p:nvPr/>
          </p:nvSpPr>
          <p:spPr bwMode="auto">
            <a:xfrm rot="9845918">
              <a:off x="6341242" y="5649524"/>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5" name="TextBox 181">
              <a:extLst>
                <a:ext uri="{FF2B5EF4-FFF2-40B4-BE49-F238E27FC236}">
                  <a16:creationId xmlns:a16="http://schemas.microsoft.com/office/drawing/2014/main" id="{5D6F55F3-40F8-0C4B-B878-9FE147792220}"/>
                </a:ext>
              </a:extLst>
            </p:cNvPr>
            <p:cNvSpPr txBox="1">
              <a:spLocks noChangeArrowheads="1"/>
            </p:cNvSpPr>
            <p:nvPr/>
          </p:nvSpPr>
          <p:spPr bwMode="auto">
            <a:xfrm rot="11651262">
              <a:off x="2063761" y="5696601"/>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6" name="TextBox 182">
              <a:extLst>
                <a:ext uri="{FF2B5EF4-FFF2-40B4-BE49-F238E27FC236}">
                  <a16:creationId xmlns:a16="http://schemas.microsoft.com/office/drawing/2014/main" id="{69EE839B-5668-7040-A29F-4F42B05CBC41}"/>
                </a:ext>
              </a:extLst>
            </p:cNvPr>
            <p:cNvSpPr txBox="1">
              <a:spLocks noChangeArrowheads="1"/>
            </p:cNvSpPr>
            <p:nvPr/>
          </p:nvSpPr>
          <p:spPr bwMode="auto">
            <a:xfrm rot="16607303">
              <a:off x="195355" y="3660810"/>
              <a:ext cx="1034280" cy="62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7" name="TextBox 183">
              <a:extLst>
                <a:ext uri="{FF2B5EF4-FFF2-40B4-BE49-F238E27FC236}">
                  <a16:creationId xmlns:a16="http://schemas.microsoft.com/office/drawing/2014/main" id="{911FE559-513C-B14A-B4DD-3A3063186823}"/>
                </a:ext>
              </a:extLst>
            </p:cNvPr>
            <p:cNvSpPr txBox="1">
              <a:spLocks noChangeArrowheads="1"/>
            </p:cNvSpPr>
            <p:nvPr/>
          </p:nvSpPr>
          <p:spPr bwMode="auto">
            <a:xfrm rot="21079349">
              <a:off x="2482309" y="1498435"/>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grpSp>
          <p:nvGrpSpPr>
            <p:cNvPr id="212328" name="Group 8">
              <a:extLst>
                <a:ext uri="{FF2B5EF4-FFF2-40B4-BE49-F238E27FC236}">
                  <a16:creationId xmlns:a16="http://schemas.microsoft.com/office/drawing/2014/main" id="{AF6A6FCC-5EED-C043-95CA-8F6767B5ED60}"/>
                </a:ext>
              </a:extLst>
            </p:cNvPr>
            <p:cNvGrpSpPr>
              <a:grpSpLocks/>
            </p:cNvGrpSpPr>
            <p:nvPr/>
          </p:nvGrpSpPr>
          <p:grpSpPr bwMode="auto">
            <a:xfrm>
              <a:off x="4546600" y="3746500"/>
              <a:ext cx="3225800" cy="1117600"/>
              <a:chOff x="7848600" y="2044700"/>
              <a:chExt cx="3200399" cy="1371600"/>
            </a:xfrm>
          </p:grpSpPr>
          <p:sp>
            <p:nvSpPr>
              <p:cNvPr id="212524" name="Oval 3">
                <a:extLst>
                  <a:ext uri="{FF2B5EF4-FFF2-40B4-BE49-F238E27FC236}">
                    <a16:creationId xmlns:a16="http://schemas.microsoft.com/office/drawing/2014/main" id="{DF5AE295-89EC-864E-B878-506BA61F7787}"/>
                  </a:ext>
                </a:extLst>
              </p:cNvPr>
              <p:cNvSpPr>
                <a:spLocks noChangeArrowheads="1"/>
              </p:cNvSpPr>
              <p:nvPr/>
            </p:nvSpPr>
            <p:spPr bwMode="auto">
              <a:xfrm>
                <a:off x="7848600" y="2044700"/>
                <a:ext cx="3200399" cy="1371600"/>
              </a:xfrm>
              <a:prstGeom prst="ellipse">
                <a:avLst/>
              </a:prstGeom>
              <a:solidFill>
                <a:srgbClr val="3C6CD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525" name="Group 133">
                <a:extLst>
                  <a:ext uri="{FF2B5EF4-FFF2-40B4-BE49-F238E27FC236}">
                    <a16:creationId xmlns:a16="http://schemas.microsoft.com/office/drawing/2014/main" id="{A3AF6952-D0EF-1B43-A48E-CA9F58CEC439}"/>
                  </a:ext>
                </a:extLst>
              </p:cNvPr>
              <p:cNvGrpSpPr>
                <a:grpSpLocks/>
              </p:cNvGrpSpPr>
              <p:nvPr/>
            </p:nvGrpSpPr>
            <p:grpSpPr bwMode="auto">
              <a:xfrm>
                <a:off x="8526482" y="2160804"/>
                <a:ext cx="532759" cy="184809"/>
                <a:chOff x="2356" y="1300"/>
                <a:chExt cx="555" cy="194"/>
              </a:xfrm>
            </p:grpSpPr>
            <p:sp>
              <p:nvSpPr>
                <p:cNvPr id="212598" name="Oval 407">
                  <a:extLst>
                    <a:ext uri="{FF2B5EF4-FFF2-40B4-BE49-F238E27FC236}">
                      <a16:creationId xmlns:a16="http://schemas.microsoft.com/office/drawing/2014/main" id="{ACDC49F7-2E63-6B46-9419-745D44E63927}"/>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99" name="Rectangle 410">
                  <a:extLst>
                    <a:ext uri="{FF2B5EF4-FFF2-40B4-BE49-F238E27FC236}">
                      <a16:creationId xmlns:a16="http://schemas.microsoft.com/office/drawing/2014/main" id="{D59600F9-BA01-C64E-B0D7-5D9D49BE01F9}"/>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600" name="Oval 411">
                  <a:extLst>
                    <a:ext uri="{FF2B5EF4-FFF2-40B4-BE49-F238E27FC236}">
                      <a16:creationId xmlns:a16="http://schemas.microsoft.com/office/drawing/2014/main" id="{AF12B2E2-7F1A-1F43-9981-4519A60C05C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601" name="Group 137">
                  <a:extLst>
                    <a:ext uri="{FF2B5EF4-FFF2-40B4-BE49-F238E27FC236}">
                      <a16:creationId xmlns:a16="http://schemas.microsoft.com/office/drawing/2014/main" id="{E25BFB8E-9DBA-5743-838B-1F06ACAB3762}"/>
                    </a:ext>
                  </a:extLst>
                </p:cNvPr>
                <p:cNvGrpSpPr>
                  <a:grpSpLocks/>
                </p:cNvGrpSpPr>
                <p:nvPr/>
              </p:nvGrpSpPr>
              <p:grpSpPr bwMode="auto">
                <a:xfrm>
                  <a:off x="2468" y="1332"/>
                  <a:ext cx="310" cy="60"/>
                  <a:chOff x="2468" y="1332"/>
                  <a:chExt cx="310" cy="60"/>
                </a:xfrm>
              </p:grpSpPr>
              <p:sp>
                <p:nvSpPr>
                  <p:cNvPr id="212604" name="Freeform 138">
                    <a:extLst>
                      <a:ext uri="{FF2B5EF4-FFF2-40B4-BE49-F238E27FC236}">
                        <a16:creationId xmlns:a16="http://schemas.microsoft.com/office/drawing/2014/main" id="{C25BC153-5A6E-BD49-83E0-31E138303646}"/>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05" name="Freeform 139">
                    <a:extLst>
                      <a:ext uri="{FF2B5EF4-FFF2-40B4-BE49-F238E27FC236}">
                        <a16:creationId xmlns:a16="http://schemas.microsoft.com/office/drawing/2014/main" id="{290799BD-DADC-2A4E-BD8C-1D118F8287C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02" name="Line 140">
                  <a:extLst>
                    <a:ext uri="{FF2B5EF4-FFF2-40B4-BE49-F238E27FC236}">
                      <a16:creationId xmlns:a16="http://schemas.microsoft.com/office/drawing/2014/main" id="{FD13B86F-2921-594E-AD36-848F408FBA22}"/>
                    </a:ext>
                  </a:extLst>
                </p:cNvPr>
                <p:cNvSpPr>
                  <a:spLocks noChangeShapeType="1"/>
                </p:cNvSpPr>
                <p:nvPr/>
              </p:nvSpPr>
              <p:spPr bwMode="auto">
                <a:xfrm>
                  <a:off x="2357"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03" name="Line 141">
                  <a:extLst>
                    <a:ext uri="{FF2B5EF4-FFF2-40B4-BE49-F238E27FC236}">
                      <a16:creationId xmlns:a16="http://schemas.microsoft.com/office/drawing/2014/main" id="{D80A2786-6279-7E46-BDDD-DB268884B0E4}"/>
                    </a:ext>
                  </a:extLst>
                </p:cNvPr>
                <p:cNvSpPr>
                  <a:spLocks noChangeShapeType="1"/>
                </p:cNvSpPr>
                <p:nvPr/>
              </p:nvSpPr>
              <p:spPr bwMode="auto">
                <a:xfrm>
                  <a:off x="2908" y="1364"/>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526" name="Straight Connector 10">
                <a:extLst>
                  <a:ext uri="{FF2B5EF4-FFF2-40B4-BE49-F238E27FC236}">
                    <a16:creationId xmlns:a16="http://schemas.microsoft.com/office/drawing/2014/main" id="{8DE621D9-FC57-2047-BF3A-E8F05DF4E2CC}"/>
                  </a:ext>
                </a:extLst>
              </p:cNvPr>
              <p:cNvCxnSpPr>
                <a:cxnSpLocks noChangeShapeType="1"/>
                <a:stCxn id="212603" idx="0"/>
              </p:cNvCxnSpPr>
              <p:nvPr/>
            </p:nvCxnSpPr>
            <p:spPr bwMode="auto">
              <a:xfrm>
                <a:off x="9055401" y="2220819"/>
                <a:ext cx="975377" cy="13653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27" name="Straight Connector 297">
                <a:extLst>
                  <a:ext uri="{FF2B5EF4-FFF2-40B4-BE49-F238E27FC236}">
                    <a16:creationId xmlns:a16="http://schemas.microsoft.com/office/drawing/2014/main" id="{17ECA681-7ABE-4842-BF98-602882E49753}"/>
                  </a:ext>
                </a:extLst>
              </p:cNvPr>
              <p:cNvCxnSpPr>
                <a:cxnSpLocks noChangeShapeType="1"/>
              </p:cNvCxnSpPr>
              <p:nvPr/>
            </p:nvCxnSpPr>
            <p:spPr bwMode="auto">
              <a:xfrm>
                <a:off x="9522191" y="2583188"/>
                <a:ext cx="120745" cy="8339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28" name="Straight Connector 298">
                <a:extLst>
                  <a:ext uri="{FF2B5EF4-FFF2-40B4-BE49-F238E27FC236}">
                    <a16:creationId xmlns:a16="http://schemas.microsoft.com/office/drawing/2014/main" id="{544DAD35-B12D-6246-B6BC-2AFBE2EE8B0E}"/>
                  </a:ext>
                </a:extLst>
              </p:cNvPr>
              <p:cNvCxnSpPr>
                <a:cxnSpLocks noChangeShapeType="1"/>
              </p:cNvCxnSpPr>
              <p:nvPr/>
            </p:nvCxnSpPr>
            <p:spPr bwMode="auto">
              <a:xfrm flipV="1">
                <a:off x="9323081" y="2786992"/>
                <a:ext cx="243358" cy="4562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29" name="Straight Connector 299">
                <a:extLst>
                  <a:ext uri="{FF2B5EF4-FFF2-40B4-BE49-F238E27FC236}">
                    <a16:creationId xmlns:a16="http://schemas.microsoft.com/office/drawing/2014/main" id="{59CEAB92-2C50-4748-B256-26691227024E}"/>
                  </a:ext>
                </a:extLst>
              </p:cNvPr>
              <p:cNvCxnSpPr>
                <a:cxnSpLocks noChangeShapeType="1"/>
              </p:cNvCxnSpPr>
              <p:nvPr/>
            </p:nvCxnSpPr>
            <p:spPr bwMode="auto">
              <a:xfrm flipV="1">
                <a:off x="9028147" y="2611644"/>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0" name="Straight Connector 300">
                <a:extLst>
                  <a:ext uri="{FF2B5EF4-FFF2-40B4-BE49-F238E27FC236}">
                    <a16:creationId xmlns:a16="http://schemas.microsoft.com/office/drawing/2014/main" id="{CD05C096-BD08-CC42-ACA7-457D83C60607}"/>
                  </a:ext>
                </a:extLst>
              </p:cNvPr>
              <p:cNvCxnSpPr>
                <a:cxnSpLocks noChangeShapeType="1"/>
              </p:cNvCxnSpPr>
              <p:nvPr/>
            </p:nvCxnSpPr>
            <p:spPr bwMode="auto">
              <a:xfrm flipV="1">
                <a:off x="8729859" y="2909476"/>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1" name="Straight Connector 301">
                <a:extLst>
                  <a:ext uri="{FF2B5EF4-FFF2-40B4-BE49-F238E27FC236}">
                    <a16:creationId xmlns:a16="http://schemas.microsoft.com/office/drawing/2014/main" id="{C75463DA-468C-1940-B81E-5241B8808CE9}"/>
                  </a:ext>
                </a:extLst>
              </p:cNvPr>
              <p:cNvCxnSpPr>
                <a:cxnSpLocks noChangeShapeType="1"/>
              </p:cNvCxnSpPr>
              <p:nvPr/>
            </p:nvCxnSpPr>
            <p:spPr bwMode="auto">
              <a:xfrm flipV="1">
                <a:off x="9537887" y="2836224"/>
                <a:ext cx="252969" cy="25294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2" name="Straight Connector 302">
                <a:extLst>
                  <a:ext uri="{FF2B5EF4-FFF2-40B4-BE49-F238E27FC236}">
                    <a16:creationId xmlns:a16="http://schemas.microsoft.com/office/drawing/2014/main" id="{277E7771-6083-3B4A-B2F3-D844311A0A2B}"/>
                  </a:ext>
                </a:extLst>
              </p:cNvPr>
              <p:cNvCxnSpPr>
                <a:cxnSpLocks noChangeShapeType="1"/>
              </p:cNvCxnSpPr>
              <p:nvPr/>
            </p:nvCxnSpPr>
            <p:spPr bwMode="auto">
              <a:xfrm flipH="1" flipV="1">
                <a:off x="10029359" y="2822067"/>
                <a:ext cx="354959" cy="12439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3" name="Straight Connector 303">
                <a:extLst>
                  <a:ext uri="{FF2B5EF4-FFF2-40B4-BE49-F238E27FC236}">
                    <a16:creationId xmlns:a16="http://schemas.microsoft.com/office/drawing/2014/main" id="{5BF1A0FB-9675-FB47-B9FD-109D77184D5D}"/>
                  </a:ext>
                </a:extLst>
              </p:cNvPr>
              <p:cNvCxnSpPr>
                <a:cxnSpLocks noChangeShapeType="1"/>
              </p:cNvCxnSpPr>
              <p:nvPr/>
            </p:nvCxnSpPr>
            <p:spPr bwMode="auto">
              <a:xfrm flipV="1">
                <a:off x="10015190" y="2475242"/>
                <a:ext cx="283363" cy="19566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4" name="Straight Connector 304">
                <a:extLst>
                  <a:ext uri="{FF2B5EF4-FFF2-40B4-BE49-F238E27FC236}">
                    <a16:creationId xmlns:a16="http://schemas.microsoft.com/office/drawing/2014/main" id="{438C778A-CC87-5141-9B8F-C9F408B48093}"/>
                  </a:ext>
                </a:extLst>
              </p:cNvPr>
              <p:cNvCxnSpPr>
                <a:cxnSpLocks noChangeShapeType="1"/>
                <a:endCxn id="212598" idx="4"/>
              </p:cNvCxnSpPr>
              <p:nvPr/>
            </p:nvCxnSpPr>
            <p:spPr bwMode="auto">
              <a:xfrm flipH="1" flipV="1">
                <a:off x="8791902" y="2345614"/>
                <a:ext cx="410984" cy="871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nvGrpSpPr>
              <p:cNvPr id="212535" name="Group 133">
                <a:extLst>
                  <a:ext uri="{FF2B5EF4-FFF2-40B4-BE49-F238E27FC236}">
                    <a16:creationId xmlns:a16="http://schemas.microsoft.com/office/drawing/2014/main" id="{0FBD653F-2A68-184A-BD9D-6C9311B9A196}"/>
                  </a:ext>
                </a:extLst>
              </p:cNvPr>
              <p:cNvGrpSpPr>
                <a:grpSpLocks/>
              </p:cNvGrpSpPr>
              <p:nvPr/>
            </p:nvGrpSpPr>
            <p:grpSpPr bwMode="auto">
              <a:xfrm>
                <a:off x="9555206" y="2650627"/>
                <a:ext cx="532759" cy="184809"/>
                <a:chOff x="2356" y="1300"/>
                <a:chExt cx="555" cy="194"/>
              </a:xfrm>
            </p:grpSpPr>
            <p:sp>
              <p:nvSpPr>
                <p:cNvPr id="212590" name="Oval 407">
                  <a:extLst>
                    <a:ext uri="{FF2B5EF4-FFF2-40B4-BE49-F238E27FC236}">
                      <a16:creationId xmlns:a16="http://schemas.microsoft.com/office/drawing/2014/main" id="{010C7E74-805A-2A40-95A0-6C4DDB5C69A6}"/>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91" name="Rectangle 410">
                  <a:extLst>
                    <a:ext uri="{FF2B5EF4-FFF2-40B4-BE49-F238E27FC236}">
                      <a16:creationId xmlns:a16="http://schemas.microsoft.com/office/drawing/2014/main" id="{D0A20A6D-4238-8F4A-89C0-F42A421E134E}"/>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92" name="Oval 411">
                  <a:extLst>
                    <a:ext uri="{FF2B5EF4-FFF2-40B4-BE49-F238E27FC236}">
                      <a16:creationId xmlns:a16="http://schemas.microsoft.com/office/drawing/2014/main" id="{20209D8C-A441-D643-9E6E-6D6BF7AE2CC2}"/>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93" name="Group 137">
                  <a:extLst>
                    <a:ext uri="{FF2B5EF4-FFF2-40B4-BE49-F238E27FC236}">
                      <a16:creationId xmlns:a16="http://schemas.microsoft.com/office/drawing/2014/main" id="{97BF3F1D-BFFD-CE46-AA4F-1EF96C3537F8}"/>
                    </a:ext>
                  </a:extLst>
                </p:cNvPr>
                <p:cNvGrpSpPr>
                  <a:grpSpLocks/>
                </p:cNvGrpSpPr>
                <p:nvPr/>
              </p:nvGrpSpPr>
              <p:grpSpPr bwMode="auto">
                <a:xfrm>
                  <a:off x="2468" y="1332"/>
                  <a:ext cx="310" cy="60"/>
                  <a:chOff x="2468" y="1332"/>
                  <a:chExt cx="310" cy="60"/>
                </a:xfrm>
              </p:grpSpPr>
              <p:sp>
                <p:nvSpPr>
                  <p:cNvPr id="212596" name="Freeform 138">
                    <a:extLst>
                      <a:ext uri="{FF2B5EF4-FFF2-40B4-BE49-F238E27FC236}">
                        <a16:creationId xmlns:a16="http://schemas.microsoft.com/office/drawing/2014/main" id="{CB5EAAD6-36AD-5940-8E93-CCDF5F657EE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97" name="Freeform 139">
                    <a:extLst>
                      <a:ext uri="{FF2B5EF4-FFF2-40B4-BE49-F238E27FC236}">
                        <a16:creationId xmlns:a16="http://schemas.microsoft.com/office/drawing/2014/main" id="{D2783AA8-98DB-2742-9633-D1DB298BE1C6}"/>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94" name="Line 140">
                  <a:extLst>
                    <a:ext uri="{FF2B5EF4-FFF2-40B4-BE49-F238E27FC236}">
                      <a16:creationId xmlns:a16="http://schemas.microsoft.com/office/drawing/2014/main" id="{9A3A7A14-3CDE-3343-9E31-B79200B6CF09}"/>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95" name="Line 141">
                  <a:extLst>
                    <a:ext uri="{FF2B5EF4-FFF2-40B4-BE49-F238E27FC236}">
                      <a16:creationId xmlns:a16="http://schemas.microsoft.com/office/drawing/2014/main" id="{568B98BA-26D9-5648-9525-DB9872C35BC4}"/>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6" name="Group 133">
                <a:extLst>
                  <a:ext uri="{FF2B5EF4-FFF2-40B4-BE49-F238E27FC236}">
                    <a16:creationId xmlns:a16="http://schemas.microsoft.com/office/drawing/2014/main" id="{0E17A66D-7D8B-5F41-BCE3-E570B636835A}"/>
                  </a:ext>
                </a:extLst>
              </p:cNvPr>
              <p:cNvGrpSpPr>
                <a:grpSpLocks/>
              </p:cNvGrpSpPr>
              <p:nvPr/>
            </p:nvGrpSpPr>
            <p:grpSpPr bwMode="auto">
              <a:xfrm>
                <a:off x="8772607" y="2725609"/>
                <a:ext cx="532759" cy="184809"/>
                <a:chOff x="2356" y="1300"/>
                <a:chExt cx="555" cy="194"/>
              </a:xfrm>
            </p:grpSpPr>
            <p:sp>
              <p:nvSpPr>
                <p:cNvPr id="212582" name="Oval 407">
                  <a:extLst>
                    <a:ext uri="{FF2B5EF4-FFF2-40B4-BE49-F238E27FC236}">
                      <a16:creationId xmlns:a16="http://schemas.microsoft.com/office/drawing/2014/main" id="{08C4B1E3-E7B8-6643-8D79-369103CE73E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83" name="Rectangle 410">
                  <a:extLst>
                    <a:ext uri="{FF2B5EF4-FFF2-40B4-BE49-F238E27FC236}">
                      <a16:creationId xmlns:a16="http://schemas.microsoft.com/office/drawing/2014/main" id="{5A2BCCD6-1805-C846-B54E-B2051A89B730}"/>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84" name="Oval 411">
                  <a:extLst>
                    <a:ext uri="{FF2B5EF4-FFF2-40B4-BE49-F238E27FC236}">
                      <a16:creationId xmlns:a16="http://schemas.microsoft.com/office/drawing/2014/main" id="{88589E86-04E3-9B43-B338-1546C6A51EE3}"/>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85" name="Group 137">
                  <a:extLst>
                    <a:ext uri="{FF2B5EF4-FFF2-40B4-BE49-F238E27FC236}">
                      <a16:creationId xmlns:a16="http://schemas.microsoft.com/office/drawing/2014/main" id="{826A4B0A-B788-E54A-9EA4-9D6261146308}"/>
                    </a:ext>
                  </a:extLst>
                </p:cNvPr>
                <p:cNvGrpSpPr>
                  <a:grpSpLocks/>
                </p:cNvGrpSpPr>
                <p:nvPr/>
              </p:nvGrpSpPr>
              <p:grpSpPr bwMode="auto">
                <a:xfrm>
                  <a:off x="2468" y="1332"/>
                  <a:ext cx="310" cy="60"/>
                  <a:chOff x="2468" y="1332"/>
                  <a:chExt cx="310" cy="60"/>
                </a:xfrm>
              </p:grpSpPr>
              <p:sp>
                <p:nvSpPr>
                  <p:cNvPr id="212588" name="Freeform 138">
                    <a:extLst>
                      <a:ext uri="{FF2B5EF4-FFF2-40B4-BE49-F238E27FC236}">
                        <a16:creationId xmlns:a16="http://schemas.microsoft.com/office/drawing/2014/main" id="{99939D3A-6B28-054A-B71F-0E4E67D9D83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89" name="Freeform 139">
                    <a:extLst>
                      <a:ext uri="{FF2B5EF4-FFF2-40B4-BE49-F238E27FC236}">
                        <a16:creationId xmlns:a16="http://schemas.microsoft.com/office/drawing/2014/main" id="{71DD795F-B2F0-1743-8A24-D2306571152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86" name="Line 140">
                  <a:extLst>
                    <a:ext uri="{FF2B5EF4-FFF2-40B4-BE49-F238E27FC236}">
                      <a16:creationId xmlns:a16="http://schemas.microsoft.com/office/drawing/2014/main" id="{C1A81B6B-0397-BD4C-A09F-6752DBD88710}"/>
                    </a:ext>
                  </a:extLst>
                </p:cNvPr>
                <p:cNvSpPr>
                  <a:spLocks noChangeShapeType="1"/>
                </p:cNvSpPr>
                <p:nvPr/>
              </p:nvSpPr>
              <p:spPr bwMode="auto">
                <a:xfrm>
                  <a:off x="2358" y="1356"/>
                  <a:ext cx="0" cy="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87" name="Line 141">
                  <a:extLst>
                    <a:ext uri="{FF2B5EF4-FFF2-40B4-BE49-F238E27FC236}">
                      <a16:creationId xmlns:a16="http://schemas.microsoft.com/office/drawing/2014/main" id="{D95D2676-448B-2E41-A61F-1B226AD35642}"/>
                    </a:ext>
                  </a:extLst>
                </p:cNvPr>
                <p:cNvSpPr>
                  <a:spLocks noChangeShapeType="1"/>
                </p:cNvSpPr>
                <p:nvPr/>
              </p:nvSpPr>
              <p:spPr bwMode="auto">
                <a:xfrm>
                  <a:off x="2908" y="1358"/>
                  <a:ext cx="0" cy="8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7" name="Group 133">
                <a:extLst>
                  <a:ext uri="{FF2B5EF4-FFF2-40B4-BE49-F238E27FC236}">
                    <a16:creationId xmlns:a16="http://schemas.microsoft.com/office/drawing/2014/main" id="{793837A4-55FA-2541-B594-F0C51D445F9F}"/>
                  </a:ext>
                </a:extLst>
              </p:cNvPr>
              <p:cNvGrpSpPr>
                <a:grpSpLocks/>
              </p:cNvGrpSpPr>
              <p:nvPr/>
            </p:nvGrpSpPr>
            <p:grpSpPr bwMode="auto">
              <a:xfrm>
                <a:off x="9060908" y="2428111"/>
                <a:ext cx="532759" cy="184809"/>
                <a:chOff x="2356" y="1300"/>
                <a:chExt cx="555" cy="194"/>
              </a:xfrm>
            </p:grpSpPr>
            <p:sp>
              <p:nvSpPr>
                <p:cNvPr id="212574" name="Oval 407">
                  <a:extLst>
                    <a:ext uri="{FF2B5EF4-FFF2-40B4-BE49-F238E27FC236}">
                      <a16:creationId xmlns:a16="http://schemas.microsoft.com/office/drawing/2014/main" id="{196B9A26-7308-8C4D-9336-8222537B5B1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75" name="Rectangle 410">
                  <a:extLst>
                    <a:ext uri="{FF2B5EF4-FFF2-40B4-BE49-F238E27FC236}">
                      <a16:creationId xmlns:a16="http://schemas.microsoft.com/office/drawing/2014/main" id="{6645480F-8545-4F46-A661-8A40B381A15E}"/>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76" name="Oval 411">
                  <a:extLst>
                    <a:ext uri="{FF2B5EF4-FFF2-40B4-BE49-F238E27FC236}">
                      <a16:creationId xmlns:a16="http://schemas.microsoft.com/office/drawing/2014/main" id="{155A4888-4551-1846-BBFA-61604C9B504D}"/>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77" name="Group 137">
                  <a:extLst>
                    <a:ext uri="{FF2B5EF4-FFF2-40B4-BE49-F238E27FC236}">
                      <a16:creationId xmlns:a16="http://schemas.microsoft.com/office/drawing/2014/main" id="{15C82C35-1614-6D42-9C7F-35F402D84B1A}"/>
                    </a:ext>
                  </a:extLst>
                </p:cNvPr>
                <p:cNvGrpSpPr>
                  <a:grpSpLocks/>
                </p:cNvGrpSpPr>
                <p:nvPr/>
              </p:nvGrpSpPr>
              <p:grpSpPr bwMode="auto">
                <a:xfrm>
                  <a:off x="2468" y="1332"/>
                  <a:ext cx="310" cy="60"/>
                  <a:chOff x="2468" y="1332"/>
                  <a:chExt cx="310" cy="60"/>
                </a:xfrm>
              </p:grpSpPr>
              <p:sp>
                <p:nvSpPr>
                  <p:cNvPr id="212580" name="Freeform 138">
                    <a:extLst>
                      <a:ext uri="{FF2B5EF4-FFF2-40B4-BE49-F238E27FC236}">
                        <a16:creationId xmlns:a16="http://schemas.microsoft.com/office/drawing/2014/main" id="{43D75FD7-B2AE-6D4E-ACD0-3A2E5FA326D6}"/>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81" name="Freeform 139">
                    <a:extLst>
                      <a:ext uri="{FF2B5EF4-FFF2-40B4-BE49-F238E27FC236}">
                        <a16:creationId xmlns:a16="http://schemas.microsoft.com/office/drawing/2014/main" id="{948C0056-D7B2-0F4E-82C0-6EE9185E964E}"/>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78" name="Line 140">
                  <a:extLst>
                    <a:ext uri="{FF2B5EF4-FFF2-40B4-BE49-F238E27FC236}">
                      <a16:creationId xmlns:a16="http://schemas.microsoft.com/office/drawing/2014/main" id="{B6099386-2953-A24D-9C2F-183267CE1CE3}"/>
                    </a:ext>
                  </a:extLst>
                </p:cNvPr>
                <p:cNvSpPr>
                  <a:spLocks noChangeShapeType="1"/>
                </p:cNvSpPr>
                <p:nvPr/>
              </p:nvSpPr>
              <p:spPr bwMode="auto">
                <a:xfrm>
                  <a:off x="2358"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79" name="Line 141">
                  <a:extLst>
                    <a:ext uri="{FF2B5EF4-FFF2-40B4-BE49-F238E27FC236}">
                      <a16:creationId xmlns:a16="http://schemas.microsoft.com/office/drawing/2014/main" id="{47280217-6588-2442-88B2-2C978D2DBF0D}"/>
                    </a:ext>
                  </a:extLst>
                </p:cNvPr>
                <p:cNvSpPr>
                  <a:spLocks noChangeShapeType="1"/>
                </p:cNvSpPr>
                <p:nvPr/>
              </p:nvSpPr>
              <p:spPr bwMode="auto">
                <a:xfrm>
                  <a:off x="2908"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8" name="Group 133">
                <a:extLst>
                  <a:ext uri="{FF2B5EF4-FFF2-40B4-BE49-F238E27FC236}">
                    <a16:creationId xmlns:a16="http://schemas.microsoft.com/office/drawing/2014/main" id="{A06444CC-9092-1545-8DB8-6E8FDA47D29B}"/>
                  </a:ext>
                </a:extLst>
              </p:cNvPr>
              <p:cNvGrpSpPr>
                <a:grpSpLocks/>
              </p:cNvGrpSpPr>
              <p:nvPr/>
            </p:nvGrpSpPr>
            <p:grpSpPr bwMode="auto">
              <a:xfrm>
                <a:off x="10005281" y="2289952"/>
                <a:ext cx="532759" cy="184809"/>
                <a:chOff x="2356" y="1300"/>
                <a:chExt cx="555" cy="194"/>
              </a:xfrm>
            </p:grpSpPr>
            <p:sp>
              <p:nvSpPr>
                <p:cNvPr id="212566" name="Oval 407">
                  <a:extLst>
                    <a:ext uri="{FF2B5EF4-FFF2-40B4-BE49-F238E27FC236}">
                      <a16:creationId xmlns:a16="http://schemas.microsoft.com/office/drawing/2014/main" id="{98F0B009-EAE9-4D45-ADBF-90E4C8514AAD}"/>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67" name="Rectangle 410">
                  <a:extLst>
                    <a:ext uri="{FF2B5EF4-FFF2-40B4-BE49-F238E27FC236}">
                      <a16:creationId xmlns:a16="http://schemas.microsoft.com/office/drawing/2014/main" id="{69CB880D-4159-314B-8589-398633740F16}"/>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68" name="Oval 411">
                  <a:extLst>
                    <a:ext uri="{FF2B5EF4-FFF2-40B4-BE49-F238E27FC236}">
                      <a16:creationId xmlns:a16="http://schemas.microsoft.com/office/drawing/2014/main" id="{6B73AC4A-06D5-BD46-BC62-FAF54C96B236}"/>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69" name="Group 137">
                  <a:extLst>
                    <a:ext uri="{FF2B5EF4-FFF2-40B4-BE49-F238E27FC236}">
                      <a16:creationId xmlns:a16="http://schemas.microsoft.com/office/drawing/2014/main" id="{6A495CD8-F8C0-9D42-9061-64D1E60810A3}"/>
                    </a:ext>
                  </a:extLst>
                </p:cNvPr>
                <p:cNvGrpSpPr>
                  <a:grpSpLocks/>
                </p:cNvGrpSpPr>
                <p:nvPr/>
              </p:nvGrpSpPr>
              <p:grpSpPr bwMode="auto">
                <a:xfrm>
                  <a:off x="2468" y="1332"/>
                  <a:ext cx="310" cy="60"/>
                  <a:chOff x="2468" y="1332"/>
                  <a:chExt cx="310" cy="60"/>
                </a:xfrm>
              </p:grpSpPr>
              <p:sp>
                <p:nvSpPr>
                  <p:cNvPr id="212572" name="Freeform 138">
                    <a:extLst>
                      <a:ext uri="{FF2B5EF4-FFF2-40B4-BE49-F238E27FC236}">
                        <a16:creationId xmlns:a16="http://schemas.microsoft.com/office/drawing/2014/main" id="{88F3B665-197B-4F49-8C43-447D1016AC1B}"/>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73" name="Freeform 139">
                    <a:extLst>
                      <a:ext uri="{FF2B5EF4-FFF2-40B4-BE49-F238E27FC236}">
                        <a16:creationId xmlns:a16="http://schemas.microsoft.com/office/drawing/2014/main" id="{252B1589-DFED-0B42-BE9A-3315ED37723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70" name="Line 140">
                  <a:extLst>
                    <a:ext uri="{FF2B5EF4-FFF2-40B4-BE49-F238E27FC236}">
                      <a16:creationId xmlns:a16="http://schemas.microsoft.com/office/drawing/2014/main" id="{FA2EF4E0-3B3F-CE46-8105-EE6EAFA7466C}"/>
                    </a:ext>
                  </a:extLst>
                </p:cNvPr>
                <p:cNvSpPr>
                  <a:spLocks noChangeShapeType="1"/>
                </p:cNvSpPr>
                <p:nvPr/>
              </p:nvSpPr>
              <p:spPr bwMode="auto">
                <a:xfrm>
                  <a:off x="2357"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71" name="Line 141">
                  <a:extLst>
                    <a:ext uri="{FF2B5EF4-FFF2-40B4-BE49-F238E27FC236}">
                      <a16:creationId xmlns:a16="http://schemas.microsoft.com/office/drawing/2014/main" id="{54F135E8-4A3E-7042-A857-E505A16F3516}"/>
                    </a:ext>
                  </a:extLst>
                </p:cNvPr>
                <p:cNvSpPr>
                  <a:spLocks noChangeShapeType="1"/>
                </p:cNvSpPr>
                <p:nvPr/>
              </p:nvSpPr>
              <p:spPr bwMode="auto">
                <a:xfrm>
                  <a:off x="2908"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9" name="Group 133">
                <a:extLst>
                  <a:ext uri="{FF2B5EF4-FFF2-40B4-BE49-F238E27FC236}">
                    <a16:creationId xmlns:a16="http://schemas.microsoft.com/office/drawing/2014/main" id="{C56D0DB6-C8C2-BD46-A61F-B87FCB32424B}"/>
                  </a:ext>
                </a:extLst>
              </p:cNvPr>
              <p:cNvGrpSpPr>
                <a:grpSpLocks/>
              </p:cNvGrpSpPr>
              <p:nvPr/>
            </p:nvGrpSpPr>
            <p:grpSpPr bwMode="auto">
              <a:xfrm>
                <a:off x="10232661" y="2882876"/>
                <a:ext cx="532759" cy="184809"/>
                <a:chOff x="2356" y="1300"/>
                <a:chExt cx="555" cy="194"/>
              </a:xfrm>
            </p:grpSpPr>
            <p:sp>
              <p:nvSpPr>
                <p:cNvPr id="212558" name="Oval 407">
                  <a:extLst>
                    <a:ext uri="{FF2B5EF4-FFF2-40B4-BE49-F238E27FC236}">
                      <a16:creationId xmlns:a16="http://schemas.microsoft.com/office/drawing/2014/main" id="{8DD481CE-4625-5444-84F8-C4FDB1565766}"/>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59" name="Rectangle 410">
                  <a:extLst>
                    <a:ext uri="{FF2B5EF4-FFF2-40B4-BE49-F238E27FC236}">
                      <a16:creationId xmlns:a16="http://schemas.microsoft.com/office/drawing/2014/main" id="{DE30FE06-38AD-6649-B253-DAA50CC45C2A}"/>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60" name="Oval 411">
                  <a:extLst>
                    <a:ext uri="{FF2B5EF4-FFF2-40B4-BE49-F238E27FC236}">
                      <a16:creationId xmlns:a16="http://schemas.microsoft.com/office/drawing/2014/main" id="{6209655C-FC5E-E44B-9975-53EE035307D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61" name="Group 137">
                  <a:extLst>
                    <a:ext uri="{FF2B5EF4-FFF2-40B4-BE49-F238E27FC236}">
                      <a16:creationId xmlns:a16="http://schemas.microsoft.com/office/drawing/2014/main" id="{42D22DF6-EB02-344F-BA0F-82D271D19B85}"/>
                    </a:ext>
                  </a:extLst>
                </p:cNvPr>
                <p:cNvGrpSpPr>
                  <a:grpSpLocks/>
                </p:cNvGrpSpPr>
                <p:nvPr/>
              </p:nvGrpSpPr>
              <p:grpSpPr bwMode="auto">
                <a:xfrm>
                  <a:off x="2468" y="1332"/>
                  <a:ext cx="310" cy="60"/>
                  <a:chOff x="2468" y="1332"/>
                  <a:chExt cx="310" cy="60"/>
                </a:xfrm>
              </p:grpSpPr>
              <p:sp>
                <p:nvSpPr>
                  <p:cNvPr id="212564" name="Freeform 138">
                    <a:extLst>
                      <a:ext uri="{FF2B5EF4-FFF2-40B4-BE49-F238E27FC236}">
                        <a16:creationId xmlns:a16="http://schemas.microsoft.com/office/drawing/2014/main" id="{D1FD082C-1EE9-A840-9BBB-D573C2BAE21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65" name="Freeform 139">
                    <a:extLst>
                      <a:ext uri="{FF2B5EF4-FFF2-40B4-BE49-F238E27FC236}">
                        <a16:creationId xmlns:a16="http://schemas.microsoft.com/office/drawing/2014/main" id="{120A354C-EEB2-4349-805D-D662937E8F72}"/>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62" name="Line 140">
                  <a:extLst>
                    <a:ext uri="{FF2B5EF4-FFF2-40B4-BE49-F238E27FC236}">
                      <a16:creationId xmlns:a16="http://schemas.microsoft.com/office/drawing/2014/main" id="{735E47BC-2B85-9A40-AD5E-92DCDE8453BA}"/>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63" name="Line 141">
                  <a:extLst>
                    <a:ext uri="{FF2B5EF4-FFF2-40B4-BE49-F238E27FC236}">
                      <a16:creationId xmlns:a16="http://schemas.microsoft.com/office/drawing/2014/main" id="{DA8F5B97-1A95-DD40-9510-949A180093A4}"/>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40" name="Group 133">
                <a:extLst>
                  <a:ext uri="{FF2B5EF4-FFF2-40B4-BE49-F238E27FC236}">
                    <a16:creationId xmlns:a16="http://schemas.microsoft.com/office/drawing/2014/main" id="{62F71D57-BD92-A645-AED5-AD0F00C983A6}"/>
                  </a:ext>
                </a:extLst>
              </p:cNvPr>
              <p:cNvGrpSpPr>
                <a:grpSpLocks/>
              </p:cNvGrpSpPr>
              <p:nvPr/>
            </p:nvGrpSpPr>
            <p:grpSpPr bwMode="auto">
              <a:xfrm>
                <a:off x="9330660" y="3072767"/>
                <a:ext cx="532759" cy="184809"/>
                <a:chOff x="2356" y="1300"/>
                <a:chExt cx="555" cy="194"/>
              </a:xfrm>
            </p:grpSpPr>
            <p:sp>
              <p:nvSpPr>
                <p:cNvPr id="212550" name="Oval 407">
                  <a:extLst>
                    <a:ext uri="{FF2B5EF4-FFF2-40B4-BE49-F238E27FC236}">
                      <a16:creationId xmlns:a16="http://schemas.microsoft.com/office/drawing/2014/main" id="{E3F7C915-A486-E444-98C1-779B890F7C28}"/>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51" name="Rectangle 410">
                  <a:extLst>
                    <a:ext uri="{FF2B5EF4-FFF2-40B4-BE49-F238E27FC236}">
                      <a16:creationId xmlns:a16="http://schemas.microsoft.com/office/drawing/2014/main" id="{6E2EBA92-BAAC-8A4E-B9EE-659B6D50F95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52" name="Oval 411">
                  <a:extLst>
                    <a:ext uri="{FF2B5EF4-FFF2-40B4-BE49-F238E27FC236}">
                      <a16:creationId xmlns:a16="http://schemas.microsoft.com/office/drawing/2014/main" id="{811CC388-E88F-794C-B93B-4BD0E270E83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53" name="Group 137">
                  <a:extLst>
                    <a:ext uri="{FF2B5EF4-FFF2-40B4-BE49-F238E27FC236}">
                      <a16:creationId xmlns:a16="http://schemas.microsoft.com/office/drawing/2014/main" id="{08071467-A7D7-4544-B96A-92880380E80B}"/>
                    </a:ext>
                  </a:extLst>
                </p:cNvPr>
                <p:cNvGrpSpPr>
                  <a:grpSpLocks/>
                </p:cNvGrpSpPr>
                <p:nvPr/>
              </p:nvGrpSpPr>
              <p:grpSpPr bwMode="auto">
                <a:xfrm>
                  <a:off x="2468" y="1332"/>
                  <a:ext cx="310" cy="60"/>
                  <a:chOff x="2468" y="1332"/>
                  <a:chExt cx="310" cy="60"/>
                </a:xfrm>
              </p:grpSpPr>
              <p:sp>
                <p:nvSpPr>
                  <p:cNvPr id="212556" name="Freeform 138">
                    <a:extLst>
                      <a:ext uri="{FF2B5EF4-FFF2-40B4-BE49-F238E27FC236}">
                        <a16:creationId xmlns:a16="http://schemas.microsoft.com/office/drawing/2014/main" id="{DFFC3363-8E4F-4246-A933-E3CDB2A91730}"/>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57" name="Freeform 139">
                    <a:extLst>
                      <a:ext uri="{FF2B5EF4-FFF2-40B4-BE49-F238E27FC236}">
                        <a16:creationId xmlns:a16="http://schemas.microsoft.com/office/drawing/2014/main" id="{FA89DEB4-2D16-5340-9560-4C1F194F967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54" name="Line 140">
                  <a:extLst>
                    <a:ext uri="{FF2B5EF4-FFF2-40B4-BE49-F238E27FC236}">
                      <a16:creationId xmlns:a16="http://schemas.microsoft.com/office/drawing/2014/main" id="{C80F42E7-1527-D145-8D68-DB063A0343F7}"/>
                    </a:ext>
                  </a:extLst>
                </p:cNvPr>
                <p:cNvSpPr>
                  <a:spLocks noChangeShapeType="1"/>
                </p:cNvSpPr>
                <p:nvPr/>
              </p:nvSpPr>
              <p:spPr bwMode="auto">
                <a:xfrm>
                  <a:off x="2358"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55" name="Line 141">
                  <a:extLst>
                    <a:ext uri="{FF2B5EF4-FFF2-40B4-BE49-F238E27FC236}">
                      <a16:creationId xmlns:a16="http://schemas.microsoft.com/office/drawing/2014/main" id="{419CAED2-2FDF-AD45-BCC9-3051C70FAA71}"/>
                    </a:ext>
                  </a:extLst>
                </p:cNvPr>
                <p:cNvSpPr>
                  <a:spLocks noChangeShapeType="1"/>
                </p:cNvSpPr>
                <p:nvPr/>
              </p:nvSpPr>
              <p:spPr bwMode="auto">
                <a:xfrm>
                  <a:off x="2907"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41" name="Group 133">
                <a:extLst>
                  <a:ext uri="{FF2B5EF4-FFF2-40B4-BE49-F238E27FC236}">
                    <a16:creationId xmlns:a16="http://schemas.microsoft.com/office/drawing/2014/main" id="{FB922976-2E5B-5D49-807B-C93B68F18A12}"/>
                  </a:ext>
                </a:extLst>
              </p:cNvPr>
              <p:cNvGrpSpPr>
                <a:grpSpLocks/>
              </p:cNvGrpSpPr>
              <p:nvPr/>
            </p:nvGrpSpPr>
            <p:grpSpPr bwMode="auto">
              <a:xfrm>
                <a:off x="8438032" y="3018963"/>
                <a:ext cx="532759" cy="184809"/>
                <a:chOff x="2356" y="1300"/>
                <a:chExt cx="555" cy="194"/>
              </a:xfrm>
            </p:grpSpPr>
            <p:sp>
              <p:nvSpPr>
                <p:cNvPr id="212542" name="Oval 407">
                  <a:extLst>
                    <a:ext uri="{FF2B5EF4-FFF2-40B4-BE49-F238E27FC236}">
                      <a16:creationId xmlns:a16="http://schemas.microsoft.com/office/drawing/2014/main" id="{0CA521A0-0563-A445-99FF-4E670AB03E46}"/>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43" name="Rectangle 410">
                  <a:extLst>
                    <a:ext uri="{FF2B5EF4-FFF2-40B4-BE49-F238E27FC236}">
                      <a16:creationId xmlns:a16="http://schemas.microsoft.com/office/drawing/2014/main" id="{53B08889-B6A0-304D-B4AF-255569F733D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44" name="Oval 411">
                  <a:extLst>
                    <a:ext uri="{FF2B5EF4-FFF2-40B4-BE49-F238E27FC236}">
                      <a16:creationId xmlns:a16="http://schemas.microsoft.com/office/drawing/2014/main" id="{1D769F62-F343-3A40-8620-384E7CA0FEF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45" name="Group 137">
                  <a:extLst>
                    <a:ext uri="{FF2B5EF4-FFF2-40B4-BE49-F238E27FC236}">
                      <a16:creationId xmlns:a16="http://schemas.microsoft.com/office/drawing/2014/main" id="{738937E8-A4B3-3349-AD95-112B3D9B6019}"/>
                    </a:ext>
                  </a:extLst>
                </p:cNvPr>
                <p:cNvGrpSpPr>
                  <a:grpSpLocks/>
                </p:cNvGrpSpPr>
                <p:nvPr/>
              </p:nvGrpSpPr>
              <p:grpSpPr bwMode="auto">
                <a:xfrm>
                  <a:off x="2468" y="1332"/>
                  <a:ext cx="310" cy="60"/>
                  <a:chOff x="2468" y="1332"/>
                  <a:chExt cx="310" cy="60"/>
                </a:xfrm>
              </p:grpSpPr>
              <p:sp>
                <p:nvSpPr>
                  <p:cNvPr id="212548" name="Freeform 138">
                    <a:extLst>
                      <a:ext uri="{FF2B5EF4-FFF2-40B4-BE49-F238E27FC236}">
                        <a16:creationId xmlns:a16="http://schemas.microsoft.com/office/drawing/2014/main" id="{DC32E303-AE74-1446-98DB-33DD542D13F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49" name="Freeform 139">
                    <a:extLst>
                      <a:ext uri="{FF2B5EF4-FFF2-40B4-BE49-F238E27FC236}">
                        <a16:creationId xmlns:a16="http://schemas.microsoft.com/office/drawing/2014/main" id="{534040FD-A850-1546-AE7B-911B7D8E7FF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46" name="Line 140">
                  <a:extLst>
                    <a:ext uri="{FF2B5EF4-FFF2-40B4-BE49-F238E27FC236}">
                      <a16:creationId xmlns:a16="http://schemas.microsoft.com/office/drawing/2014/main" id="{8414AFD1-A6AE-0C43-87E8-330C24F518E2}"/>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47" name="Line 141">
                  <a:extLst>
                    <a:ext uri="{FF2B5EF4-FFF2-40B4-BE49-F238E27FC236}">
                      <a16:creationId xmlns:a16="http://schemas.microsoft.com/office/drawing/2014/main" id="{BC404CA4-DE57-A546-B3C0-F6DCD43DB027}"/>
                    </a:ext>
                  </a:extLst>
                </p:cNvPr>
                <p:cNvSpPr>
                  <a:spLocks noChangeShapeType="1"/>
                </p:cNvSpPr>
                <p:nvPr/>
              </p:nvSpPr>
              <p:spPr bwMode="auto">
                <a:xfrm>
                  <a:off x="2910"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12329" name="Group 331">
              <a:extLst>
                <a:ext uri="{FF2B5EF4-FFF2-40B4-BE49-F238E27FC236}">
                  <a16:creationId xmlns:a16="http://schemas.microsoft.com/office/drawing/2014/main" id="{2357F483-56DC-0D4E-ACFF-9C01DC6B9871}"/>
                </a:ext>
              </a:extLst>
            </p:cNvPr>
            <p:cNvGrpSpPr>
              <a:grpSpLocks/>
            </p:cNvGrpSpPr>
            <p:nvPr/>
          </p:nvGrpSpPr>
          <p:grpSpPr bwMode="auto">
            <a:xfrm>
              <a:off x="1803400" y="2755900"/>
              <a:ext cx="3467100" cy="1193800"/>
              <a:chOff x="7848600" y="2044700"/>
              <a:chExt cx="3200399" cy="1371600"/>
            </a:xfrm>
          </p:grpSpPr>
          <p:sp>
            <p:nvSpPr>
              <p:cNvPr id="212442" name="Oval 332">
                <a:extLst>
                  <a:ext uri="{FF2B5EF4-FFF2-40B4-BE49-F238E27FC236}">
                    <a16:creationId xmlns:a16="http://schemas.microsoft.com/office/drawing/2014/main" id="{9120DEBC-2FEF-534C-A5EF-75BF98FBA766}"/>
                  </a:ext>
                </a:extLst>
              </p:cNvPr>
              <p:cNvSpPr>
                <a:spLocks noChangeArrowheads="1"/>
              </p:cNvSpPr>
              <p:nvPr/>
            </p:nvSpPr>
            <p:spPr bwMode="auto">
              <a:xfrm>
                <a:off x="7848600" y="2044700"/>
                <a:ext cx="3200399" cy="1371600"/>
              </a:xfrm>
              <a:prstGeom prst="ellipse">
                <a:avLst/>
              </a:prstGeom>
              <a:solidFill>
                <a:srgbClr val="3C6CD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443" name="Group 133">
                <a:extLst>
                  <a:ext uri="{FF2B5EF4-FFF2-40B4-BE49-F238E27FC236}">
                    <a16:creationId xmlns:a16="http://schemas.microsoft.com/office/drawing/2014/main" id="{13FD973C-A8EE-5048-B348-4293B6AA6493}"/>
                  </a:ext>
                </a:extLst>
              </p:cNvPr>
              <p:cNvGrpSpPr>
                <a:grpSpLocks/>
              </p:cNvGrpSpPr>
              <p:nvPr/>
            </p:nvGrpSpPr>
            <p:grpSpPr bwMode="auto">
              <a:xfrm>
                <a:off x="8526482" y="2160804"/>
                <a:ext cx="532759" cy="184809"/>
                <a:chOff x="2356" y="1300"/>
                <a:chExt cx="555" cy="194"/>
              </a:xfrm>
            </p:grpSpPr>
            <p:sp>
              <p:nvSpPr>
                <p:cNvPr id="212516" name="Oval 407">
                  <a:extLst>
                    <a:ext uri="{FF2B5EF4-FFF2-40B4-BE49-F238E27FC236}">
                      <a16:creationId xmlns:a16="http://schemas.microsoft.com/office/drawing/2014/main" id="{4CFD793E-DF31-1B46-B912-7925AAC6D7CF}"/>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17" name="Rectangle 410">
                  <a:extLst>
                    <a:ext uri="{FF2B5EF4-FFF2-40B4-BE49-F238E27FC236}">
                      <a16:creationId xmlns:a16="http://schemas.microsoft.com/office/drawing/2014/main" id="{0BDCE3CD-0E06-3546-8D33-A3951ACB2523}"/>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18" name="Oval 411">
                  <a:extLst>
                    <a:ext uri="{FF2B5EF4-FFF2-40B4-BE49-F238E27FC236}">
                      <a16:creationId xmlns:a16="http://schemas.microsoft.com/office/drawing/2014/main" id="{58812803-3BD2-E145-84D5-3459DE9599B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19" name="Group 137">
                  <a:extLst>
                    <a:ext uri="{FF2B5EF4-FFF2-40B4-BE49-F238E27FC236}">
                      <a16:creationId xmlns:a16="http://schemas.microsoft.com/office/drawing/2014/main" id="{A84ACE82-842B-3D47-B02C-B87E3EA372D5}"/>
                    </a:ext>
                  </a:extLst>
                </p:cNvPr>
                <p:cNvGrpSpPr>
                  <a:grpSpLocks/>
                </p:cNvGrpSpPr>
                <p:nvPr/>
              </p:nvGrpSpPr>
              <p:grpSpPr bwMode="auto">
                <a:xfrm>
                  <a:off x="2468" y="1332"/>
                  <a:ext cx="310" cy="60"/>
                  <a:chOff x="2468" y="1332"/>
                  <a:chExt cx="310" cy="60"/>
                </a:xfrm>
              </p:grpSpPr>
              <p:sp>
                <p:nvSpPr>
                  <p:cNvPr id="212522" name="Freeform 138">
                    <a:extLst>
                      <a:ext uri="{FF2B5EF4-FFF2-40B4-BE49-F238E27FC236}">
                        <a16:creationId xmlns:a16="http://schemas.microsoft.com/office/drawing/2014/main" id="{2F4FE782-0E61-A24A-86F5-53C4280FC4D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23" name="Freeform 139">
                    <a:extLst>
                      <a:ext uri="{FF2B5EF4-FFF2-40B4-BE49-F238E27FC236}">
                        <a16:creationId xmlns:a16="http://schemas.microsoft.com/office/drawing/2014/main" id="{20798D08-C275-C345-BDB5-ED6DA439F50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20" name="Line 140">
                  <a:extLst>
                    <a:ext uri="{FF2B5EF4-FFF2-40B4-BE49-F238E27FC236}">
                      <a16:creationId xmlns:a16="http://schemas.microsoft.com/office/drawing/2014/main" id="{9B8805E2-537D-484E-86AA-2288A84B6EDF}"/>
                    </a:ext>
                  </a:extLst>
                </p:cNvPr>
                <p:cNvSpPr>
                  <a:spLocks noChangeShapeType="1"/>
                </p:cNvSpPr>
                <p:nvPr/>
              </p:nvSpPr>
              <p:spPr bwMode="auto">
                <a:xfrm>
                  <a:off x="2358"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21" name="Line 141">
                  <a:extLst>
                    <a:ext uri="{FF2B5EF4-FFF2-40B4-BE49-F238E27FC236}">
                      <a16:creationId xmlns:a16="http://schemas.microsoft.com/office/drawing/2014/main" id="{A0649348-534F-1641-9713-81019EA8E254}"/>
                    </a:ext>
                  </a:extLst>
                </p:cNvPr>
                <p:cNvSpPr>
                  <a:spLocks noChangeShapeType="1"/>
                </p:cNvSpPr>
                <p:nvPr/>
              </p:nvSpPr>
              <p:spPr bwMode="auto">
                <a:xfrm>
                  <a:off x="2906"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444" name="Straight Connector 334">
                <a:extLst>
                  <a:ext uri="{FF2B5EF4-FFF2-40B4-BE49-F238E27FC236}">
                    <a16:creationId xmlns:a16="http://schemas.microsoft.com/office/drawing/2014/main" id="{4BABEB20-7AB6-0B49-9A50-DFA6EEAE4B48}"/>
                  </a:ext>
                </a:extLst>
              </p:cNvPr>
              <p:cNvCxnSpPr>
                <a:cxnSpLocks noChangeShapeType="1"/>
                <a:stCxn id="212521" idx="0"/>
              </p:cNvCxnSpPr>
              <p:nvPr/>
            </p:nvCxnSpPr>
            <p:spPr bwMode="auto">
              <a:xfrm>
                <a:off x="9055401" y="2220819"/>
                <a:ext cx="975377" cy="13653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5" name="Straight Connector 335">
                <a:extLst>
                  <a:ext uri="{FF2B5EF4-FFF2-40B4-BE49-F238E27FC236}">
                    <a16:creationId xmlns:a16="http://schemas.microsoft.com/office/drawing/2014/main" id="{29F32A41-5B1D-6A44-B6A6-8806F19EE8AB}"/>
                  </a:ext>
                </a:extLst>
              </p:cNvPr>
              <p:cNvCxnSpPr>
                <a:cxnSpLocks noChangeShapeType="1"/>
              </p:cNvCxnSpPr>
              <p:nvPr/>
            </p:nvCxnSpPr>
            <p:spPr bwMode="auto">
              <a:xfrm>
                <a:off x="9522191" y="2583188"/>
                <a:ext cx="120745" cy="8339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6" name="Straight Connector 336">
                <a:extLst>
                  <a:ext uri="{FF2B5EF4-FFF2-40B4-BE49-F238E27FC236}">
                    <a16:creationId xmlns:a16="http://schemas.microsoft.com/office/drawing/2014/main" id="{E5B1E4A8-B1E8-4248-92B3-B50F21C2AFB7}"/>
                  </a:ext>
                </a:extLst>
              </p:cNvPr>
              <p:cNvCxnSpPr>
                <a:cxnSpLocks noChangeShapeType="1"/>
              </p:cNvCxnSpPr>
              <p:nvPr/>
            </p:nvCxnSpPr>
            <p:spPr bwMode="auto">
              <a:xfrm flipV="1">
                <a:off x="9323081" y="2786992"/>
                <a:ext cx="243358" cy="4562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7" name="Straight Connector 337">
                <a:extLst>
                  <a:ext uri="{FF2B5EF4-FFF2-40B4-BE49-F238E27FC236}">
                    <a16:creationId xmlns:a16="http://schemas.microsoft.com/office/drawing/2014/main" id="{7E071437-3F53-F24B-AA41-AC92CD067A9D}"/>
                  </a:ext>
                </a:extLst>
              </p:cNvPr>
              <p:cNvCxnSpPr>
                <a:cxnSpLocks noChangeShapeType="1"/>
              </p:cNvCxnSpPr>
              <p:nvPr/>
            </p:nvCxnSpPr>
            <p:spPr bwMode="auto">
              <a:xfrm flipV="1">
                <a:off x="9028147" y="2611644"/>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8" name="Straight Connector 338">
                <a:extLst>
                  <a:ext uri="{FF2B5EF4-FFF2-40B4-BE49-F238E27FC236}">
                    <a16:creationId xmlns:a16="http://schemas.microsoft.com/office/drawing/2014/main" id="{270D89F3-A5CD-0D42-9664-1CBD48D3C3FB}"/>
                  </a:ext>
                </a:extLst>
              </p:cNvPr>
              <p:cNvCxnSpPr>
                <a:cxnSpLocks noChangeShapeType="1"/>
              </p:cNvCxnSpPr>
              <p:nvPr/>
            </p:nvCxnSpPr>
            <p:spPr bwMode="auto">
              <a:xfrm flipV="1">
                <a:off x="8729859" y="2909476"/>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9" name="Straight Connector 339">
                <a:extLst>
                  <a:ext uri="{FF2B5EF4-FFF2-40B4-BE49-F238E27FC236}">
                    <a16:creationId xmlns:a16="http://schemas.microsoft.com/office/drawing/2014/main" id="{8E0B0208-44DB-7F44-B1B8-BE249EE486BD}"/>
                  </a:ext>
                </a:extLst>
              </p:cNvPr>
              <p:cNvCxnSpPr>
                <a:cxnSpLocks noChangeShapeType="1"/>
              </p:cNvCxnSpPr>
              <p:nvPr/>
            </p:nvCxnSpPr>
            <p:spPr bwMode="auto">
              <a:xfrm flipV="1">
                <a:off x="9537887" y="2836224"/>
                <a:ext cx="252969" cy="25294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50" name="Straight Connector 340">
                <a:extLst>
                  <a:ext uri="{FF2B5EF4-FFF2-40B4-BE49-F238E27FC236}">
                    <a16:creationId xmlns:a16="http://schemas.microsoft.com/office/drawing/2014/main" id="{E96A89C9-2D97-5641-9D11-075A3C7111C1}"/>
                  </a:ext>
                </a:extLst>
              </p:cNvPr>
              <p:cNvCxnSpPr>
                <a:cxnSpLocks noChangeShapeType="1"/>
              </p:cNvCxnSpPr>
              <p:nvPr/>
            </p:nvCxnSpPr>
            <p:spPr bwMode="auto">
              <a:xfrm flipH="1" flipV="1">
                <a:off x="10029359" y="2822067"/>
                <a:ext cx="354959" cy="12439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51" name="Straight Connector 341">
                <a:extLst>
                  <a:ext uri="{FF2B5EF4-FFF2-40B4-BE49-F238E27FC236}">
                    <a16:creationId xmlns:a16="http://schemas.microsoft.com/office/drawing/2014/main" id="{505210E4-C184-2840-8C6D-90AF6551CA18}"/>
                  </a:ext>
                </a:extLst>
              </p:cNvPr>
              <p:cNvCxnSpPr>
                <a:cxnSpLocks noChangeShapeType="1"/>
              </p:cNvCxnSpPr>
              <p:nvPr/>
            </p:nvCxnSpPr>
            <p:spPr bwMode="auto">
              <a:xfrm flipV="1">
                <a:off x="10015190" y="2475242"/>
                <a:ext cx="283363" cy="19566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52" name="Straight Connector 342">
                <a:extLst>
                  <a:ext uri="{FF2B5EF4-FFF2-40B4-BE49-F238E27FC236}">
                    <a16:creationId xmlns:a16="http://schemas.microsoft.com/office/drawing/2014/main" id="{21C8FA11-4B83-174D-8F02-BD67AB5C5AA8}"/>
                  </a:ext>
                </a:extLst>
              </p:cNvPr>
              <p:cNvCxnSpPr>
                <a:cxnSpLocks noChangeShapeType="1"/>
                <a:endCxn id="212516" idx="4"/>
              </p:cNvCxnSpPr>
              <p:nvPr/>
            </p:nvCxnSpPr>
            <p:spPr bwMode="auto">
              <a:xfrm flipH="1" flipV="1">
                <a:off x="8791902" y="2345614"/>
                <a:ext cx="410984" cy="871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nvGrpSpPr>
              <p:cNvPr id="212453" name="Group 133">
                <a:extLst>
                  <a:ext uri="{FF2B5EF4-FFF2-40B4-BE49-F238E27FC236}">
                    <a16:creationId xmlns:a16="http://schemas.microsoft.com/office/drawing/2014/main" id="{7561C78A-6F59-DF42-ACCB-01A5CC6657F2}"/>
                  </a:ext>
                </a:extLst>
              </p:cNvPr>
              <p:cNvGrpSpPr>
                <a:grpSpLocks/>
              </p:cNvGrpSpPr>
              <p:nvPr/>
            </p:nvGrpSpPr>
            <p:grpSpPr bwMode="auto">
              <a:xfrm>
                <a:off x="9555206" y="2650627"/>
                <a:ext cx="532759" cy="184809"/>
                <a:chOff x="2356" y="1300"/>
                <a:chExt cx="555" cy="194"/>
              </a:xfrm>
            </p:grpSpPr>
            <p:sp>
              <p:nvSpPr>
                <p:cNvPr id="212508" name="Oval 407">
                  <a:extLst>
                    <a:ext uri="{FF2B5EF4-FFF2-40B4-BE49-F238E27FC236}">
                      <a16:creationId xmlns:a16="http://schemas.microsoft.com/office/drawing/2014/main" id="{DAB1A0A2-2479-434F-BC8F-D8D60A6E7F15}"/>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09" name="Rectangle 410">
                  <a:extLst>
                    <a:ext uri="{FF2B5EF4-FFF2-40B4-BE49-F238E27FC236}">
                      <a16:creationId xmlns:a16="http://schemas.microsoft.com/office/drawing/2014/main" id="{ED06BFFA-C85C-E145-B80B-C4E40F4EB240}"/>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10" name="Oval 411">
                  <a:extLst>
                    <a:ext uri="{FF2B5EF4-FFF2-40B4-BE49-F238E27FC236}">
                      <a16:creationId xmlns:a16="http://schemas.microsoft.com/office/drawing/2014/main" id="{0455DC68-96EA-7441-8A88-D21D991C802A}"/>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11" name="Group 137">
                  <a:extLst>
                    <a:ext uri="{FF2B5EF4-FFF2-40B4-BE49-F238E27FC236}">
                      <a16:creationId xmlns:a16="http://schemas.microsoft.com/office/drawing/2014/main" id="{A70E3948-269D-1043-981F-069B6B94660E}"/>
                    </a:ext>
                  </a:extLst>
                </p:cNvPr>
                <p:cNvGrpSpPr>
                  <a:grpSpLocks/>
                </p:cNvGrpSpPr>
                <p:nvPr/>
              </p:nvGrpSpPr>
              <p:grpSpPr bwMode="auto">
                <a:xfrm>
                  <a:off x="2468" y="1332"/>
                  <a:ext cx="310" cy="60"/>
                  <a:chOff x="2468" y="1332"/>
                  <a:chExt cx="310" cy="60"/>
                </a:xfrm>
              </p:grpSpPr>
              <p:sp>
                <p:nvSpPr>
                  <p:cNvPr id="212514" name="Freeform 138">
                    <a:extLst>
                      <a:ext uri="{FF2B5EF4-FFF2-40B4-BE49-F238E27FC236}">
                        <a16:creationId xmlns:a16="http://schemas.microsoft.com/office/drawing/2014/main" id="{4D2E9F7C-6625-1D46-B345-89632F2091F7}"/>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15" name="Freeform 139">
                    <a:extLst>
                      <a:ext uri="{FF2B5EF4-FFF2-40B4-BE49-F238E27FC236}">
                        <a16:creationId xmlns:a16="http://schemas.microsoft.com/office/drawing/2014/main" id="{38702A10-8A63-4041-A2E6-19D0700CDE23}"/>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12" name="Line 140">
                  <a:extLst>
                    <a:ext uri="{FF2B5EF4-FFF2-40B4-BE49-F238E27FC236}">
                      <a16:creationId xmlns:a16="http://schemas.microsoft.com/office/drawing/2014/main" id="{DB3D42B8-1E0B-2141-AC34-40F5DB748238}"/>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13" name="Line 141">
                  <a:extLst>
                    <a:ext uri="{FF2B5EF4-FFF2-40B4-BE49-F238E27FC236}">
                      <a16:creationId xmlns:a16="http://schemas.microsoft.com/office/drawing/2014/main" id="{ACF706A7-798D-A346-9CF3-ABA839EB3390}"/>
                    </a:ext>
                  </a:extLst>
                </p:cNvPr>
                <p:cNvSpPr>
                  <a:spLocks noChangeShapeType="1"/>
                </p:cNvSpPr>
                <p:nvPr/>
              </p:nvSpPr>
              <p:spPr bwMode="auto">
                <a:xfrm>
                  <a:off x="2906"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4" name="Group 133">
                <a:extLst>
                  <a:ext uri="{FF2B5EF4-FFF2-40B4-BE49-F238E27FC236}">
                    <a16:creationId xmlns:a16="http://schemas.microsoft.com/office/drawing/2014/main" id="{06A6101F-46E0-3B4D-AECC-DD3071E6246F}"/>
                  </a:ext>
                </a:extLst>
              </p:cNvPr>
              <p:cNvGrpSpPr>
                <a:grpSpLocks/>
              </p:cNvGrpSpPr>
              <p:nvPr/>
            </p:nvGrpSpPr>
            <p:grpSpPr bwMode="auto">
              <a:xfrm>
                <a:off x="8772607" y="2725609"/>
                <a:ext cx="532759" cy="184809"/>
                <a:chOff x="2356" y="1300"/>
                <a:chExt cx="555" cy="194"/>
              </a:xfrm>
            </p:grpSpPr>
            <p:sp>
              <p:nvSpPr>
                <p:cNvPr id="212500" name="Oval 407">
                  <a:extLst>
                    <a:ext uri="{FF2B5EF4-FFF2-40B4-BE49-F238E27FC236}">
                      <a16:creationId xmlns:a16="http://schemas.microsoft.com/office/drawing/2014/main" id="{3C6918EF-EA4A-BB45-BB58-B11A1CBCCAF3}"/>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01" name="Rectangle 410">
                  <a:extLst>
                    <a:ext uri="{FF2B5EF4-FFF2-40B4-BE49-F238E27FC236}">
                      <a16:creationId xmlns:a16="http://schemas.microsoft.com/office/drawing/2014/main" id="{1E018DCB-4971-CE48-A256-AA43629130B6}"/>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02" name="Oval 411">
                  <a:extLst>
                    <a:ext uri="{FF2B5EF4-FFF2-40B4-BE49-F238E27FC236}">
                      <a16:creationId xmlns:a16="http://schemas.microsoft.com/office/drawing/2014/main" id="{F09DC61A-8AB3-E645-AB67-B820BC5A8831}"/>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03" name="Group 137">
                  <a:extLst>
                    <a:ext uri="{FF2B5EF4-FFF2-40B4-BE49-F238E27FC236}">
                      <a16:creationId xmlns:a16="http://schemas.microsoft.com/office/drawing/2014/main" id="{079DAECD-11B3-AF46-83BC-DC7102A4C931}"/>
                    </a:ext>
                  </a:extLst>
                </p:cNvPr>
                <p:cNvGrpSpPr>
                  <a:grpSpLocks/>
                </p:cNvGrpSpPr>
                <p:nvPr/>
              </p:nvGrpSpPr>
              <p:grpSpPr bwMode="auto">
                <a:xfrm>
                  <a:off x="2468" y="1332"/>
                  <a:ext cx="310" cy="60"/>
                  <a:chOff x="2468" y="1332"/>
                  <a:chExt cx="310" cy="60"/>
                </a:xfrm>
              </p:grpSpPr>
              <p:sp>
                <p:nvSpPr>
                  <p:cNvPr id="212506" name="Freeform 138">
                    <a:extLst>
                      <a:ext uri="{FF2B5EF4-FFF2-40B4-BE49-F238E27FC236}">
                        <a16:creationId xmlns:a16="http://schemas.microsoft.com/office/drawing/2014/main" id="{6CF13D1B-9091-9C49-A731-C3B1BD2994A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07" name="Freeform 139">
                    <a:extLst>
                      <a:ext uri="{FF2B5EF4-FFF2-40B4-BE49-F238E27FC236}">
                        <a16:creationId xmlns:a16="http://schemas.microsoft.com/office/drawing/2014/main" id="{1112B24D-A91B-6345-8904-3311A6EF3772}"/>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04" name="Line 140">
                  <a:extLst>
                    <a:ext uri="{FF2B5EF4-FFF2-40B4-BE49-F238E27FC236}">
                      <a16:creationId xmlns:a16="http://schemas.microsoft.com/office/drawing/2014/main" id="{F4E2AE18-3DFD-6F4A-9AAD-78CC47F25FA7}"/>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05" name="Line 141">
                  <a:extLst>
                    <a:ext uri="{FF2B5EF4-FFF2-40B4-BE49-F238E27FC236}">
                      <a16:creationId xmlns:a16="http://schemas.microsoft.com/office/drawing/2014/main" id="{A102C4D1-EDAF-0C49-BE0C-0530A350DC10}"/>
                    </a:ext>
                  </a:extLst>
                </p:cNvPr>
                <p:cNvSpPr>
                  <a:spLocks noChangeShapeType="1"/>
                </p:cNvSpPr>
                <p:nvPr/>
              </p:nvSpPr>
              <p:spPr bwMode="auto">
                <a:xfrm>
                  <a:off x="2906"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5" name="Group 133">
                <a:extLst>
                  <a:ext uri="{FF2B5EF4-FFF2-40B4-BE49-F238E27FC236}">
                    <a16:creationId xmlns:a16="http://schemas.microsoft.com/office/drawing/2014/main" id="{4C3582DA-B6CF-0D48-AAC3-41E294C93301}"/>
                  </a:ext>
                </a:extLst>
              </p:cNvPr>
              <p:cNvGrpSpPr>
                <a:grpSpLocks/>
              </p:cNvGrpSpPr>
              <p:nvPr/>
            </p:nvGrpSpPr>
            <p:grpSpPr bwMode="auto">
              <a:xfrm>
                <a:off x="9060908" y="2428111"/>
                <a:ext cx="532759" cy="184809"/>
                <a:chOff x="2356" y="1300"/>
                <a:chExt cx="555" cy="194"/>
              </a:xfrm>
            </p:grpSpPr>
            <p:sp>
              <p:nvSpPr>
                <p:cNvPr id="212492" name="Oval 407">
                  <a:extLst>
                    <a:ext uri="{FF2B5EF4-FFF2-40B4-BE49-F238E27FC236}">
                      <a16:creationId xmlns:a16="http://schemas.microsoft.com/office/drawing/2014/main" id="{6E059628-B008-424D-8E3C-9AAA3EF6C9D5}"/>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93" name="Rectangle 410">
                  <a:extLst>
                    <a:ext uri="{FF2B5EF4-FFF2-40B4-BE49-F238E27FC236}">
                      <a16:creationId xmlns:a16="http://schemas.microsoft.com/office/drawing/2014/main" id="{9B0DAB25-8759-7C4C-ACC2-288100B5B15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94" name="Oval 411">
                  <a:extLst>
                    <a:ext uri="{FF2B5EF4-FFF2-40B4-BE49-F238E27FC236}">
                      <a16:creationId xmlns:a16="http://schemas.microsoft.com/office/drawing/2014/main" id="{BD574B09-1737-2942-BEA1-07433C4F3431}"/>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95" name="Group 137">
                  <a:extLst>
                    <a:ext uri="{FF2B5EF4-FFF2-40B4-BE49-F238E27FC236}">
                      <a16:creationId xmlns:a16="http://schemas.microsoft.com/office/drawing/2014/main" id="{40226B75-332A-6C49-AD5D-F7B0F900E133}"/>
                    </a:ext>
                  </a:extLst>
                </p:cNvPr>
                <p:cNvGrpSpPr>
                  <a:grpSpLocks/>
                </p:cNvGrpSpPr>
                <p:nvPr/>
              </p:nvGrpSpPr>
              <p:grpSpPr bwMode="auto">
                <a:xfrm>
                  <a:off x="2468" y="1332"/>
                  <a:ext cx="310" cy="60"/>
                  <a:chOff x="2468" y="1332"/>
                  <a:chExt cx="310" cy="60"/>
                </a:xfrm>
              </p:grpSpPr>
              <p:sp>
                <p:nvSpPr>
                  <p:cNvPr id="212498" name="Freeform 138">
                    <a:extLst>
                      <a:ext uri="{FF2B5EF4-FFF2-40B4-BE49-F238E27FC236}">
                        <a16:creationId xmlns:a16="http://schemas.microsoft.com/office/drawing/2014/main" id="{D4734774-D18E-F44F-A5B6-A70189E1EF74}"/>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99" name="Freeform 139">
                    <a:extLst>
                      <a:ext uri="{FF2B5EF4-FFF2-40B4-BE49-F238E27FC236}">
                        <a16:creationId xmlns:a16="http://schemas.microsoft.com/office/drawing/2014/main" id="{949C6A4F-BB8B-7C49-9178-2224D4F76E00}"/>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96" name="Line 140">
                  <a:extLst>
                    <a:ext uri="{FF2B5EF4-FFF2-40B4-BE49-F238E27FC236}">
                      <a16:creationId xmlns:a16="http://schemas.microsoft.com/office/drawing/2014/main" id="{5026986B-2A1D-1A4B-AA0E-09376B1A5AA7}"/>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97" name="Line 141">
                  <a:extLst>
                    <a:ext uri="{FF2B5EF4-FFF2-40B4-BE49-F238E27FC236}">
                      <a16:creationId xmlns:a16="http://schemas.microsoft.com/office/drawing/2014/main" id="{FAB277D9-41F4-B347-A4EB-B251DFAA6C54}"/>
                    </a:ext>
                  </a:extLst>
                </p:cNvPr>
                <p:cNvSpPr>
                  <a:spLocks noChangeShapeType="1"/>
                </p:cNvSpPr>
                <p:nvPr/>
              </p:nvSpPr>
              <p:spPr bwMode="auto">
                <a:xfrm>
                  <a:off x="2907"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6" name="Group 133">
                <a:extLst>
                  <a:ext uri="{FF2B5EF4-FFF2-40B4-BE49-F238E27FC236}">
                    <a16:creationId xmlns:a16="http://schemas.microsoft.com/office/drawing/2014/main" id="{78F96BC6-C625-FB44-A46C-A50621DE7061}"/>
                  </a:ext>
                </a:extLst>
              </p:cNvPr>
              <p:cNvGrpSpPr>
                <a:grpSpLocks/>
              </p:cNvGrpSpPr>
              <p:nvPr/>
            </p:nvGrpSpPr>
            <p:grpSpPr bwMode="auto">
              <a:xfrm>
                <a:off x="10005281" y="2289952"/>
                <a:ext cx="532759" cy="184809"/>
                <a:chOff x="2356" y="1300"/>
                <a:chExt cx="555" cy="194"/>
              </a:xfrm>
            </p:grpSpPr>
            <p:sp>
              <p:nvSpPr>
                <p:cNvPr id="212484" name="Oval 407">
                  <a:extLst>
                    <a:ext uri="{FF2B5EF4-FFF2-40B4-BE49-F238E27FC236}">
                      <a16:creationId xmlns:a16="http://schemas.microsoft.com/office/drawing/2014/main" id="{3BCF7842-1314-FB40-87A2-521057A84852}"/>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85" name="Rectangle 410">
                  <a:extLst>
                    <a:ext uri="{FF2B5EF4-FFF2-40B4-BE49-F238E27FC236}">
                      <a16:creationId xmlns:a16="http://schemas.microsoft.com/office/drawing/2014/main" id="{E1FF86B2-59E7-AC4E-A526-C279FB716C5D}"/>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86" name="Oval 411">
                  <a:extLst>
                    <a:ext uri="{FF2B5EF4-FFF2-40B4-BE49-F238E27FC236}">
                      <a16:creationId xmlns:a16="http://schemas.microsoft.com/office/drawing/2014/main" id="{9F8413E9-C48E-264A-8591-2C0B204D1C2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87" name="Group 137">
                  <a:extLst>
                    <a:ext uri="{FF2B5EF4-FFF2-40B4-BE49-F238E27FC236}">
                      <a16:creationId xmlns:a16="http://schemas.microsoft.com/office/drawing/2014/main" id="{99B838FA-6F6C-CE46-BA53-7674D71F9733}"/>
                    </a:ext>
                  </a:extLst>
                </p:cNvPr>
                <p:cNvGrpSpPr>
                  <a:grpSpLocks/>
                </p:cNvGrpSpPr>
                <p:nvPr/>
              </p:nvGrpSpPr>
              <p:grpSpPr bwMode="auto">
                <a:xfrm>
                  <a:off x="2468" y="1332"/>
                  <a:ext cx="310" cy="60"/>
                  <a:chOff x="2468" y="1332"/>
                  <a:chExt cx="310" cy="60"/>
                </a:xfrm>
              </p:grpSpPr>
              <p:sp>
                <p:nvSpPr>
                  <p:cNvPr id="212490" name="Freeform 138">
                    <a:extLst>
                      <a:ext uri="{FF2B5EF4-FFF2-40B4-BE49-F238E27FC236}">
                        <a16:creationId xmlns:a16="http://schemas.microsoft.com/office/drawing/2014/main" id="{6638E85E-FA8E-E44D-8090-88DD58519AD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91" name="Freeform 139">
                    <a:extLst>
                      <a:ext uri="{FF2B5EF4-FFF2-40B4-BE49-F238E27FC236}">
                        <a16:creationId xmlns:a16="http://schemas.microsoft.com/office/drawing/2014/main" id="{CC4C1859-B092-FF46-A11F-4532415ACF77}"/>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88" name="Line 140">
                  <a:extLst>
                    <a:ext uri="{FF2B5EF4-FFF2-40B4-BE49-F238E27FC236}">
                      <a16:creationId xmlns:a16="http://schemas.microsoft.com/office/drawing/2014/main" id="{2706917F-DCBC-6648-B7E0-2EF70D084878}"/>
                    </a:ext>
                  </a:extLst>
                </p:cNvPr>
                <p:cNvSpPr>
                  <a:spLocks noChangeShapeType="1"/>
                </p:cNvSpPr>
                <p:nvPr/>
              </p:nvSpPr>
              <p:spPr bwMode="auto">
                <a:xfrm>
                  <a:off x="2358" y="1360"/>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89" name="Line 141">
                  <a:extLst>
                    <a:ext uri="{FF2B5EF4-FFF2-40B4-BE49-F238E27FC236}">
                      <a16:creationId xmlns:a16="http://schemas.microsoft.com/office/drawing/2014/main" id="{EA36D1C6-AAAC-7642-862E-993275FFE2E7}"/>
                    </a:ext>
                  </a:extLst>
                </p:cNvPr>
                <p:cNvSpPr>
                  <a:spLocks noChangeShapeType="1"/>
                </p:cNvSpPr>
                <p:nvPr/>
              </p:nvSpPr>
              <p:spPr bwMode="auto">
                <a:xfrm>
                  <a:off x="2906"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7" name="Group 133">
                <a:extLst>
                  <a:ext uri="{FF2B5EF4-FFF2-40B4-BE49-F238E27FC236}">
                    <a16:creationId xmlns:a16="http://schemas.microsoft.com/office/drawing/2014/main" id="{6F71D3B3-5368-9F47-9279-5F4EC716AA2B}"/>
                  </a:ext>
                </a:extLst>
              </p:cNvPr>
              <p:cNvGrpSpPr>
                <a:grpSpLocks/>
              </p:cNvGrpSpPr>
              <p:nvPr/>
            </p:nvGrpSpPr>
            <p:grpSpPr bwMode="auto">
              <a:xfrm>
                <a:off x="10232661" y="2882876"/>
                <a:ext cx="532759" cy="184809"/>
                <a:chOff x="2356" y="1300"/>
                <a:chExt cx="555" cy="194"/>
              </a:xfrm>
            </p:grpSpPr>
            <p:sp>
              <p:nvSpPr>
                <p:cNvPr id="212476" name="Oval 407">
                  <a:extLst>
                    <a:ext uri="{FF2B5EF4-FFF2-40B4-BE49-F238E27FC236}">
                      <a16:creationId xmlns:a16="http://schemas.microsoft.com/office/drawing/2014/main" id="{03EBCB07-3B8C-F04D-87C2-120934D04158}"/>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77" name="Rectangle 410">
                  <a:extLst>
                    <a:ext uri="{FF2B5EF4-FFF2-40B4-BE49-F238E27FC236}">
                      <a16:creationId xmlns:a16="http://schemas.microsoft.com/office/drawing/2014/main" id="{F054508A-5C7E-0F43-B114-28281D90606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78" name="Oval 411">
                  <a:extLst>
                    <a:ext uri="{FF2B5EF4-FFF2-40B4-BE49-F238E27FC236}">
                      <a16:creationId xmlns:a16="http://schemas.microsoft.com/office/drawing/2014/main" id="{DD0AC63F-E6BE-C442-9820-042A46C0462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79" name="Group 137">
                  <a:extLst>
                    <a:ext uri="{FF2B5EF4-FFF2-40B4-BE49-F238E27FC236}">
                      <a16:creationId xmlns:a16="http://schemas.microsoft.com/office/drawing/2014/main" id="{99E9D08B-F159-E345-A669-BEB0E58C7E53}"/>
                    </a:ext>
                  </a:extLst>
                </p:cNvPr>
                <p:cNvGrpSpPr>
                  <a:grpSpLocks/>
                </p:cNvGrpSpPr>
                <p:nvPr/>
              </p:nvGrpSpPr>
              <p:grpSpPr bwMode="auto">
                <a:xfrm>
                  <a:off x="2468" y="1332"/>
                  <a:ext cx="310" cy="60"/>
                  <a:chOff x="2468" y="1332"/>
                  <a:chExt cx="310" cy="60"/>
                </a:xfrm>
              </p:grpSpPr>
              <p:sp>
                <p:nvSpPr>
                  <p:cNvPr id="212482" name="Freeform 138">
                    <a:extLst>
                      <a:ext uri="{FF2B5EF4-FFF2-40B4-BE49-F238E27FC236}">
                        <a16:creationId xmlns:a16="http://schemas.microsoft.com/office/drawing/2014/main" id="{A4A63597-6D29-6B49-84DD-2CC90577A55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83" name="Freeform 139">
                    <a:extLst>
                      <a:ext uri="{FF2B5EF4-FFF2-40B4-BE49-F238E27FC236}">
                        <a16:creationId xmlns:a16="http://schemas.microsoft.com/office/drawing/2014/main" id="{E9B40649-7213-5A4C-85C3-4E5D2E0D05B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80" name="Line 140">
                  <a:extLst>
                    <a:ext uri="{FF2B5EF4-FFF2-40B4-BE49-F238E27FC236}">
                      <a16:creationId xmlns:a16="http://schemas.microsoft.com/office/drawing/2014/main" id="{6A2D1502-F648-694C-B2A3-2DCA8217C74D}"/>
                    </a:ext>
                  </a:extLst>
                </p:cNvPr>
                <p:cNvSpPr>
                  <a:spLocks noChangeShapeType="1"/>
                </p:cNvSpPr>
                <p:nvPr/>
              </p:nvSpPr>
              <p:spPr bwMode="auto">
                <a:xfrm>
                  <a:off x="2358"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81" name="Line 141">
                  <a:extLst>
                    <a:ext uri="{FF2B5EF4-FFF2-40B4-BE49-F238E27FC236}">
                      <a16:creationId xmlns:a16="http://schemas.microsoft.com/office/drawing/2014/main" id="{69384DF4-2CEC-D343-B40D-82762449761C}"/>
                    </a:ext>
                  </a:extLst>
                </p:cNvPr>
                <p:cNvSpPr>
                  <a:spLocks noChangeShapeType="1"/>
                </p:cNvSpPr>
                <p:nvPr/>
              </p:nvSpPr>
              <p:spPr bwMode="auto">
                <a:xfrm>
                  <a:off x="2906"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8" name="Group 133">
                <a:extLst>
                  <a:ext uri="{FF2B5EF4-FFF2-40B4-BE49-F238E27FC236}">
                    <a16:creationId xmlns:a16="http://schemas.microsoft.com/office/drawing/2014/main" id="{C11F5225-9372-7245-B837-0402FFE85CF9}"/>
                  </a:ext>
                </a:extLst>
              </p:cNvPr>
              <p:cNvGrpSpPr>
                <a:grpSpLocks/>
              </p:cNvGrpSpPr>
              <p:nvPr/>
            </p:nvGrpSpPr>
            <p:grpSpPr bwMode="auto">
              <a:xfrm>
                <a:off x="9330660" y="3072767"/>
                <a:ext cx="532759" cy="184809"/>
                <a:chOff x="2356" y="1300"/>
                <a:chExt cx="555" cy="194"/>
              </a:xfrm>
            </p:grpSpPr>
            <p:sp>
              <p:nvSpPr>
                <p:cNvPr id="212468" name="Oval 407">
                  <a:extLst>
                    <a:ext uri="{FF2B5EF4-FFF2-40B4-BE49-F238E27FC236}">
                      <a16:creationId xmlns:a16="http://schemas.microsoft.com/office/drawing/2014/main" id="{AC8D4647-F840-2C47-90A4-1E045B3D3C47}"/>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69" name="Rectangle 410">
                  <a:extLst>
                    <a:ext uri="{FF2B5EF4-FFF2-40B4-BE49-F238E27FC236}">
                      <a16:creationId xmlns:a16="http://schemas.microsoft.com/office/drawing/2014/main" id="{B1A62944-EAE7-7E43-8999-85E502468ED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70" name="Oval 411">
                  <a:extLst>
                    <a:ext uri="{FF2B5EF4-FFF2-40B4-BE49-F238E27FC236}">
                      <a16:creationId xmlns:a16="http://schemas.microsoft.com/office/drawing/2014/main" id="{B55CEF74-BD0A-E14F-8F62-E62882EFC52A}"/>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71" name="Group 137">
                  <a:extLst>
                    <a:ext uri="{FF2B5EF4-FFF2-40B4-BE49-F238E27FC236}">
                      <a16:creationId xmlns:a16="http://schemas.microsoft.com/office/drawing/2014/main" id="{86BE8552-DE6E-1441-8E62-8C5E44AF1431}"/>
                    </a:ext>
                  </a:extLst>
                </p:cNvPr>
                <p:cNvGrpSpPr>
                  <a:grpSpLocks/>
                </p:cNvGrpSpPr>
                <p:nvPr/>
              </p:nvGrpSpPr>
              <p:grpSpPr bwMode="auto">
                <a:xfrm>
                  <a:off x="2468" y="1332"/>
                  <a:ext cx="310" cy="60"/>
                  <a:chOff x="2468" y="1332"/>
                  <a:chExt cx="310" cy="60"/>
                </a:xfrm>
              </p:grpSpPr>
              <p:sp>
                <p:nvSpPr>
                  <p:cNvPr id="212474" name="Freeform 138">
                    <a:extLst>
                      <a:ext uri="{FF2B5EF4-FFF2-40B4-BE49-F238E27FC236}">
                        <a16:creationId xmlns:a16="http://schemas.microsoft.com/office/drawing/2014/main" id="{011886F2-634D-7A43-9E3F-B0D5E4B0820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75" name="Freeform 139">
                    <a:extLst>
                      <a:ext uri="{FF2B5EF4-FFF2-40B4-BE49-F238E27FC236}">
                        <a16:creationId xmlns:a16="http://schemas.microsoft.com/office/drawing/2014/main" id="{745E875F-3D57-B149-AE3A-24D67211D72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72" name="Line 140">
                  <a:extLst>
                    <a:ext uri="{FF2B5EF4-FFF2-40B4-BE49-F238E27FC236}">
                      <a16:creationId xmlns:a16="http://schemas.microsoft.com/office/drawing/2014/main" id="{6C7DCEF3-5492-9E41-98F4-1D0E7669B468}"/>
                    </a:ext>
                  </a:extLst>
                </p:cNvPr>
                <p:cNvSpPr>
                  <a:spLocks noChangeShapeType="1"/>
                </p:cNvSpPr>
                <p:nvPr/>
              </p:nvSpPr>
              <p:spPr bwMode="auto">
                <a:xfrm>
                  <a:off x="2357"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73" name="Line 141">
                  <a:extLst>
                    <a:ext uri="{FF2B5EF4-FFF2-40B4-BE49-F238E27FC236}">
                      <a16:creationId xmlns:a16="http://schemas.microsoft.com/office/drawing/2014/main" id="{C1E95F02-6F0C-AD4B-940D-EE552827D84C}"/>
                    </a:ext>
                  </a:extLst>
                </p:cNvPr>
                <p:cNvSpPr>
                  <a:spLocks noChangeShapeType="1"/>
                </p:cNvSpPr>
                <p:nvPr/>
              </p:nvSpPr>
              <p:spPr bwMode="auto">
                <a:xfrm>
                  <a:off x="2907"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9" name="Group 133">
                <a:extLst>
                  <a:ext uri="{FF2B5EF4-FFF2-40B4-BE49-F238E27FC236}">
                    <a16:creationId xmlns:a16="http://schemas.microsoft.com/office/drawing/2014/main" id="{116A8522-2EEF-994E-BBD0-5F4D5716BFBC}"/>
                  </a:ext>
                </a:extLst>
              </p:cNvPr>
              <p:cNvGrpSpPr>
                <a:grpSpLocks/>
              </p:cNvGrpSpPr>
              <p:nvPr/>
            </p:nvGrpSpPr>
            <p:grpSpPr bwMode="auto">
              <a:xfrm>
                <a:off x="8438032" y="3018963"/>
                <a:ext cx="532759" cy="184809"/>
                <a:chOff x="2356" y="1300"/>
                <a:chExt cx="555" cy="194"/>
              </a:xfrm>
            </p:grpSpPr>
            <p:sp>
              <p:nvSpPr>
                <p:cNvPr id="212460" name="Oval 407">
                  <a:extLst>
                    <a:ext uri="{FF2B5EF4-FFF2-40B4-BE49-F238E27FC236}">
                      <a16:creationId xmlns:a16="http://schemas.microsoft.com/office/drawing/2014/main" id="{26DE0F20-7688-3E47-81FC-67B64A0C34B1}"/>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61" name="Rectangle 410">
                  <a:extLst>
                    <a:ext uri="{FF2B5EF4-FFF2-40B4-BE49-F238E27FC236}">
                      <a16:creationId xmlns:a16="http://schemas.microsoft.com/office/drawing/2014/main" id="{87617361-E2F8-5441-947A-836C2D471691}"/>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62" name="Oval 411">
                  <a:extLst>
                    <a:ext uri="{FF2B5EF4-FFF2-40B4-BE49-F238E27FC236}">
                      <a16:creationId xmlns:a16="http://schemas.microsoft.com/office/drawing/2014/main" id="{55B9E919-C891-114A-9F2B-91C55602F443}"/>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63" name="Group 137">
                  <a:extLst>
                    <a:ext uri="{FF2B5EF4-FFF2-40B4-BE49-F238E27FC236}">
                      <a16:creationId xmlns:a16="http://schemas.microsoft.com/office/drawing/2014/main" id="{2FAEA4A7-AF75-7A42-B3A6-CA73C06FE0BE}"/>
                    </a:ext>
                  </a:extLst>
                </p:cNvPr>
                <p:cNvGrpSpPr>
                  <a:grpSpLocks/>
                </p:cNvGrpSpPr>
                <p:nvPr/>
              </p:nvGrpSpPr>
              <p:grpSpPr bwMode="auto">
                <a:xfrm>
                  <a:off x="2468" y="1332"/>
                  <a:ext cx="310" cy="60"/>
                  <a:chOff x="2468" y="1332"/>
                  <a:chExt cx="310" cy="60"/>
                </a:xfrm>
              </p:grpSpPr>
              <p:sp>
                <p:nvSpPr>
                  <p:cNvPr id="212466" name="Freeform 138">
                    <a:extLst>
                      <a:ext uri="{FF2B5EF4-FFF2-40B4-BE49-F238E27FC236}">
                        <a16:creationId xmlns:a16="http://schemas.microsoft.com/office/drawing/2014/main" id="{8F8C2317-F654-1644-8A93-893FD07168D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67" name="Freeform 139">
                    <a:extLst>
                      <a:ext uri="{FF2B5EF4-FFF2-40B4-BE49-F238E27FC236}">
                        <a16:creationId xmlns:a16="http://schemas.microsoft.com/office/drawing/2014/main" id="{FCC37B34-91F2-B84D-9A8D-F842612E4E2B}"/>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64" name="Line 140">
                  <a:extLst>
                    <a:ext uri="{FF2B5EF4-FFF2-40B4-BE49-F238E27FC236}">
                      <a16:creationId xmlns:a16="http://schemas.microsoft.com/office/drawing/2014/main" id="{22D337FE-9DD1-3246-8616-2EA35C66807E}"/>
                    </a:ext>
                  </a:extLst>
                </p:cNvPr>
                <p:cNvSpPr>
                  <a:spLocks noChangeShapeType="1"/>
                </p:cNvSpPr>
                <p:nvPr/>
              </p:nvSpPr>
              <p:spPr bwMode="auto">
                <a:xfrm>
                  <a:off x="2357" y="1361"/>
                  <a:ext cx="0" cy="7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65" name="Line 141">
                  <a:extLst>
                    <a:ext uri="{FF2B5EF4-FFF2-40B4-BE49-F238E27FC236}">
                      <a16:creationId xmlns:a16="http://schemas.microsoft.com/office/drawing/2014/main" id="{CC422D8F-3988-784B-BEBA-5F1200A73EDA}"/>
                    </a:ext>
                  </a:extLst>
                </p:cNvPr>
                <p:cNvSpPr>
                  <a:spLocks noChangeShapeType="1"/>
                </p:cNvSpPr>
                <p:nvPr/>
              </p:nvSpPr>
              <p:spPr bwMode="auto">
                <a:xfrm>
                  <a:off x="2907"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sp>
          <p:nvSpPr>
            <p:cNvPr id="212330" name="Oval 417">
              <a:extLst>
                <a:ext uri="{FF2B5EF4-FFF2-40B4-BE49-F238E27FC236}">
                  <a16:creationId xmlns:a16="http://schemas.microsoft.com/office/drawing/2014/main" id="{F3EB77C2-B4A7-E04E-86B3-4302FFACEC95}"/>
                </a:ext>
              </a:extLst>
            </p:cNvPr>
            <p:cNvSpPr>
              <a:spLocks noChangeArrowheads="1"/>
            </p:cNvSpPr>
            <p:nvPr/>
          </p:nvSpPr>
          <p:spPr bwMode="auto">
            <a:xfrm>
              <a:off x="1498600" y="4165600"/>
              <a:ext cx="3086100" cy="1168400"/>
            </a:xfrm>
            <a:prstGeom prst="ellipse">
              <a:avLst/>
            </a:prstGeom>
            <a:solidFill>
              <a:srgbClr val="3C6CD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331" name="Group 133">
              <a:extLst>
                <a:ext uri="{FF2B5EF4-FFF2-40B4-BE49-F238E27FC236}">
                  <a16:creationId xmlns:a16="http://schemas.microsoft.com/office/drawing/2014/main" id="{E7351890-CEBA-A646-89FA-AF22BBF321A9}"/>
                </a:ext>
              </a:extLst>
            </p:cNvPr>
            <p:cNvGrpSpPr>
              <a:grpSpLocks/>
            </p:cNvGrpSpPr>
            <p:nvPr/>
          </p:nvGrpSpPr>
          <p:grpSpPr bwMode="auto">
            <a:xfrm>
              <a:off x="2152272" y="4264503"/>
              <a:ext cx="513732" cy="157430"/>
              <a:chOff x="2356" y="1300"/>
              <a:chExt cx="555" cy="194"/>
            </a:xfrm>
          </p:grpSpPr>
          <p:sp>
            <p:nvSpPr>
              <p:cNvPr id="212434" name="Oval 492">
                <a:extLst>
                  <a:ext uri="{FF2B5EF4-FFF2-40B4-BE49-F238E27FC236}">
                    <a16:creationId xmlns:a16="http://schemas.microsoft.com/office/drawing/2014/main" id="{EEBD2308-D2A0-AC49-9242-53715D1863B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35" name="Rectangle 410">
                <a:extLst>
                  <a:ext uri="{FF2B5EF4-FFF2-40B4-BE49-F238E27FC236}">
                    <a16:creationId xmlns:a16="http://schemas.microsoft.com/office/drawing/2014/main" id="{532FA6EB-1ED3-8B41-9477-C8FD35FEECA4}"/>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36" name="Oval 411">
                <a:extLst>
                  <a:ext uri="{FF2B5EF4-FFF2-40B4-BE49-F238E27FC236}">
                    <a16:creationId xmlns:a16="http://schemas.microsoft.com/office/drawing/2014/main" id="{7B459852-FD3F-344F-B1D8-5499EFA31A42}"/>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37" name="Group 137">
                <a:extLst>
                  <a:ext uri="{FF2B5EF4-FFF2-40B4-BE49-F238E27FC236}">
                    <a16:creationId xmlns:a16="http://schemas.microsoft.com/office/drawing/2014/main" id="{ED6A6714-077A-F745-B1C2-F48388EAF962}"/>
                  </a:ext>
                </a:extLst>
              </p:cNvPr>
              <p:cNvGrpSpPr>
                <a:grpSpLocks/>
              </p:cNvGrpSpPr>
              <p:nvPr/>
            </p:nvGrpSpPr>
            <p:grpSpPr bwMode="auto">
              <a:xfrm>
                <a:off x="2468" y="1332"/>
                <a:ext cx="310" cy="60"/>
                <a:chOff x="2468" y="1332"/>
                <a:chExt cx="310" cy="60"/>
              </a:xfrm>
            </p:grpSpPr>
            <p:sp>
              <p:nvSpPr>
                <p:cNvPr id="212440" name="Freeform 138">
                  <a:extLst>
                    <a:ext uri="{FF2B5EF4-FFF2-40B4-BE49-F238E27FC236}">
                      <a16:creationId xmlns:a16="http://schemas.microsoft.com/office/drawing/2014/main" id="{FC08ABC9-D715-6C4C-B404-5FAE1905BD6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41" name="Freeform 139">
                  <a:extLst>
                    <a:ext uri="{FF2B5EF4-FFF2-40B4-BE49-F238E27FC236}">
                      <a16:creationId xmlns:a16="http://schemas.microsoft.com/office/drawing/2014/main" id="{67601DD4-804A-B34E-BDC9-E672FC8A4614}"/>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38" name="Line 140">
                <a:extLst>
                  <a:ext uri="{FF2B5EF4-FFF2-40B4-BE49-F238E27FC236}">
                    <a16:creationId xmlns:a16="http://schemas.microsoft.com/office/drawing/2014/main" id="{41294936-6401-5640-9DE5-9B9F307CD1F2}"/>
                  </a:ext>
                </a:extLst>
              </p:cNvPr>
              <p:cNvSpPr>
                <a:spLocks noChangeShapeType="1"/>
              </p:cNvSpPr>
              <p:nvPr/>
            </p:nvSpPr>
            <p:spPr bwMode="auto">
              <a:xfrm>
                <a:off x="2358" y="1360"/>
                <a:ext cx="0" cy="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39" name="Line 141">
                <a:extLst>
                  <a:ext uri="{FF2B5EF4-FFF2-40B4-BE49-F238E27FC236}">
                    <a16:creationId xmlns:a16="http://schemas.microsoft.com/office/drawing/2014/main" id="{FAB6011B-18DC-7041-93B1-5B583D1FF282}"/>
                  </a:ext>
                </a:extLst>
              </p:cNvPr>
              <p:cNvSpPr>
                <a:spLocks noChangeShapeType="1"/>
              </p:cNvSpPr>
              <p:nvPr/>
            </p:nvSpPr>
            <p:spPr bwMode="auto">
              <a:xfrm>
                <a:off x="2907"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332" name="Straight Connector 419">
              <a:extLst>
                <a:ext uri="{FF2B5EF4-FFF2-40B4-BE49-F238E27FC236}">
                  <a16:creationId xmlns:a16="http://schemas.microsoft.com/office/drawing/2014/main" id="{092470B9-25E6-754D-8107-D52A201D7C5C}"/>
                </a:ext>
              </a:extLst>
            </p:cNvPr>
            <p:cNvCxnSpPr>
              <a:cxnSpLocks noChangeShapeType="1"/>
              <a:stCxn id="212439" idx="0"/>
            </p:cNvCxnSpPr>
            <p:nvPr/>
          </p:nvCxnSpPr>
          <p:spPr bwMode="auto">
            <a:xfrm>
              <a:off x="2662301" y="4315627"/>
              <a:ext cx="940542" cy="11630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3" name="Straight Connector 420">
              <a:extLst>
                <a:ext uri="{FF2B5EF4-FFF2-40B4-BE49-F238E27FC236}">
                  <a16:creationId xmlns:a16="http://schemas.microsoft.com/office/drawing/2014/main" id="{1D46469C-FF4A-124C-9333-1C53B8874127}"/>
                </a:ext>
              </a:extLst>
            </p:cNvPr>
            <p:cNvCxnSpPr>
              <a:cxnSpLocks noChangeShapeType="1"/>
            </p:cNvCxnSpPr>
            <p:nvPr/>
          </p:nvCxnSpPr>
          <p:spPr bwMode="auto">
            <a:xfrm>
              <a:off x="3112420" y="4624312"/>
              <a:ext cx="116433" cy="710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4" name="Straight Connector 421">
              <a:extLst>
                <a:ext uri="{FF2B5EF4-FFF2-40B4-BE49-F238E27FC236}">
                  <a16:creationId xmlns:a16="http://schemas.microsoft.com/office/drawing/2014/main" id="{DD95A713-4EED-B644-8C9C-300479A1AF69}"/>
                </a:ext>
              </a:extLst>
            </p:cNvPr>
            <p:cNvCxnSpPr>
              <a:cxnSpLocks noChangeShapeType="1"/>
            </p:cNvCxnSpPr>
            <p:nvPr/>
          </p:nvCxnSpPr>
          <p:spPr bwMode="auto">
            <a:xfrm flipV="1">
              <a:off x="2920421" y="4797923"/>
              <a:ext cx="234667" cy="3886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5" name="Straight Connector 422">
              <a:extLst>
                <a:ext uri="{FF2B5EF4-FFF2-40B4-BE49-F238E27FC236}">
                  <a16:creationId xmlns:a16="http://schemas.microsoft.com/office/drawing/2014/main" id="{9FD77C7D-708D-3B42-A3AD-E02039445C39}"/>
                </a:ext>
              </a:extLst>
            </p:cNvPr>
            <p:cNvCxnSpPr>
              <a:cxnSpLocks noChangeShapeType="1"/>
            </p:cNvCxnSpPr>
            <p:nvPr/>
          </p:nvCxnSpPr>
          <p:spPr bwMode="auto">
            <a:xfrm flipV="1">
              <a:off x="2636021" y="4648552"/>
              <a:ext cx="185893" cy="9334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6" name="Straight Connector 423">
              <a:extLst>
                <a:ext uri="{FF2B5EF4-FFF2-40B4-BE49-F238E27FC236}">
                  <a16:creationId xmlns:a16="http://schemas.microsoft.com/office/drawing/2014/main" id="{B22933AE-4816-BF44-845B-6E3CC3BA11BF}"/>
                </a:ext>
              </a:extLst>
            </p:cNvPr>
            <p:cNvCxnSpPr>
              <a:cxnSpLocks noChangeShapeType="1"/>
            </p:cNvCxnSpPr>
            <p:nvPr/>
          </p:nvCxnSpPr>
          <p:spPr bwMode="auto">
            <a:xfrm flipV="1">
              <a:off x="2348386" y="4902261"/>
              <a:ext cx="185893" cy="9334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7" name="Straight Connector 424">
              <a:extLst>
                <a:ext uri="{FF2B5EF4-FFF2-40B4-BE49-F238E27FC236}">
                  <a16:creationId xmlns:a16="http://schemas.microsoft.com/office/drawing/2014/main" id="{BDBAB80A-A0DD-C949-AD2F-A30A123B17BB}"/>
                </a:ext>
              </a:extLst>
            </p:cNvPr>
            <p:cNvCxnSpPr>
              <a:cxnSpLocks noChangeShapeType="1"/>
            </p:cNvCxnSpPr>
            <p:nvPr/>
          </p:nvCxnSpPr>
          <p:spPr bwMode="auto">
            <a:xfrm flipV="1">
              <a:off x="3127556" y="4839861"/>
              <a:ext cx="243934" cy="21546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8" name="Straight Connector 425">
              <a:extLst>
                <a:ext uri="{FF2B5EF4-FFF2-40B4-BE49-F238E27FC236}">
                  <a16:creationId xmlns:a16="http://schemas.microsoft.com/office/drawing/2014/main" id="{E14B2FE8-04B9-424A-BCE8-28E93F1095BB}"/>
                </a:ext>
              </a:extLst>
            </p:cNvPr>
            <p:cNvCxnSpPr>
              <a:cxnSpLocks noChangeShapeType="1"/>
            </p:cNvCxnSpPr>
            <p:nvPr/>
          </p:nvCxnSpPr>
          <p:spPr bwMode="auto">
            <a:xfrm flipH="1" flipV="1">
              <a:off x="3601475" y="4827802"/>
              <a:ext cx="342282" cy="1059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9" name="Straight Connector 426">
              <a:extLst>
                <a:ext uri="{FF2B5EF4-FFF2-40B4-BE49-F238E27FC236}">
                  <a16:creationId xmlns:a16="http://schemas.microsoft.com/office/drawing/2014/main" id="{34E7F923-3A06-0F4D-9346-BAD76B407F68}"/>
                </a:ext>
              </a:extLst>
            </p:cNvPr>
            <p:cNvCxnSpPr>
              <a:cxnSpLocks noChangeShapeType="1"/>
            </p:cNvCxnSpPr>
            <p:nvPr/>
          </p:nvCxnSpPr>
          <p:spPr bwMode="auto">
            <a:xfrm flipV="1">
              <a:off x="3587812" y="4532358"/>
              <a:ext cx="273243" cy="16667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40" name="Straight Connector 427">
              <a:extLst>
                <a:ext uri="{FF2B5EF4-FFF2-40B4-BE49-F238E27FC236}">
                  <a16:creationId xmlns:a16="http://schemas.microsoft.com/office/drawing/2014/main" id="{BB80891E-C3E0-3D4D-BA0B-513467907B5F}"/>
                </a:ext>
              </a:extLst>
            </p:cNvPr>
            <p:cNvCxnSpPr>
              <a:cxnSpLocks noChangeShapeType="1"/>
              <a:endCxn id="212434" idx="4"/>
            </p:cNvCxnSpPr>
            <p:nvPr/>
          </p:nvCxnSpPr>
          <p:spPr bwMode="auto">
            <a:xfrm flipH="1" flipV="1">
              <a:off x="2408213" y="4421934"/>
              <a:ext cx="396306" cy="7426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nvGrpSpPr>
            <p:cNvPr id="212341" name="Group 133">
              <a:extLst>
                <a:ext uri="{FF2B5EF4-FFF2-40B4-BE49-F238E27FC236}">
                  <a16:creationId xmlns:a16="http://schemas.microsoft.com/office/drawing/2014/main" id="{3C9B9C79-44AB-9845-B93F-243C03D2B6BB}"/>
                </a:ext>
              </a:extLst>
            </p:cNvPr>
            <p:cNvGrpSpPr>
              <a:grpSpLocks/>
            </p:cNvGrpSpPr>
            <p:nvPr/>
          </p:nvGrpSpPr>
          <p:grpSpPr bwMode="auto">
            <a:xfrm>
              <a:off x="3144256" y="4681760"/>
              <a:ext cx="513732" cy="157430"/>
              <a:chOff x="2356" y="1300"/>
              <a:chExt cx="555" cy="194"/>
            </a:xfrm>
          </p:grpSpPr>
          <p:sp>
            <p:nvSpPr>
              <p:cNvPr id="212426" name="Oval 407">
                <a:extLst>
                  <a:ext uri="{FF2B5EF4-FFF2-40B4-BE49-F238E27FC236}">
                    <a16:creationId xmlns:a16="http://schemas.microsoft.com/office/drawing/2014/main" id="{5B9F3A69-ABCA-854D-9577-C62049D3FD74}"/>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27" name="Rectangle 410">
                <a:extLst>
                  <a:ext uri="{FF2B5EF4-FFF2-40B4-BE49-F238E27FC236}">
                    <a16:creationId xmlns:a16="http://schemas.microsoft.com/office/drawing/2014/main" id="{2639C9AF-BEE6-1E42-B232-4DD8FD7129D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28" name="Oval 411">
                <a:extLst>
                  <a:ext uri="{FF2B5EF4-FFF2-40B4-BE49-F238E27FC236}">
                    <a16:creationId xmlns:a16="http://schemas.microsoft.com/office/drawing/2014/main" id="{28499526-DF01-DB46-85E7-6C99CE6E7F0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29" name="Group 137">
                <a:extLst>
                  <a:ext uri="{FF2B5EF4-FFF2-40B4-BE49-F238E27FC236}">
                    <a16:creationId xmlns:a16="http://schemas.microsoft.com/office/drawing/2014/main" id="{40CB12FB-1915-6846-9842-91B6EE7C0A5D}"/>
                  </a:ext>
                </a:extLst>
              </p:cNvPr>
              <p:cNvGrpSpPr>
                <a:grpSpLocks/>
              </p:cNvGrpSpPr>
              <p:nvPr/>
            </p:nvGrpSpPr>
            <p:grpSpPr bwMode="auto">
              <a:xfrm>
                <a:off x="2468" y="1332"/>
                <a:ext cx="310" cy="60"/>
                <a:chOff x="2468" y="1332"/>
                <a:chExt cx="310" cy="60"/>
              </a:xfrm>
            </p:grpSpPr>
            <p:sp>
              <p:nvSpPr>
                <p:cNvPr id="212432" name="Freeform 138">
                  <a:extLst>
                    <a:ext uri="{FF2B5EF4-FFF2-40B4-BE49-F238E27FC236}">
                      <a16:creationId xmlns:a16="http://schemas.microsoft.com/office/drawing/2014/main" id="{847CB771-DA3E-AC42-B8DF-A1BF5BDEC0EC}"/>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33" name="Freeform 139">
                  <a:extLst>
                    <a:ext uri="{FF2B5EF4-FFF2-40B4-BE49-F238E27FC236}">
                      <a16:creationId xmlns:a16="http://schemas.microsoft.com/office/drawing/2014/main" id="{E3E08C2B-917B-D346-AA4E-B5EBC713C3F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30" name="Line 140">
                <a:extLst>
                  <a:ext uri="{FF2B5EF4-FFF2-40B4-BE49-F238E27FC236}">
                    <a16:creationId xmlns:a16="http://schemas.microsoft.com/office/drawing/2014/main" id="{99A7E912-C929-E946-B023-45C8446B1566}"/>
                  </a:ext>
                </a:extLst>
              </p:cNvPr>
              <p:cNvSpPr>
                <a:spLocks noChangeShapeType="1"/>
              </p:cNvSpPr>
              <p:nvPr/>
            </p:nvSpPr>
            <p:spPr bwMode="auto">
              <a:xfrm>
                <a:off x="2358" y="1360"/>
                <a:ext cx="0" cy="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31" name="Line 141">
                <a:extLst>
                  <a:ext uri="{FF2B5EF4-FFF2-40B4-BE49-F238E27FC236}">
                    <a16:creationId xmlns:a16="http://schemas.microsoft.com/office/drawing/2014/main" id="{832EA990-9C84-BB4E-879A-E24BB21279D5}"/>
                  </a:ext>
                </a:extLst>
              </p:cNvPr>
              <p:cNvSpPr>
                <a:spLocks noChangeShapeType="1"/>
              </p:cNvSpPr>
              <p:nvPr/>
            </p:nvSpPr>
            <p:spPr bwMode="auto">
              <a:xfrm>
                <a:off x="2907"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2" name="Group 133">
              <a:extLst>
                <a:ext uri="{FF2B5EF4-FFF2-40B4-BE49-F238E27FC236}">
                  <a16:creationId xmlns:a16="http://schemas.microsoft.com/office/drawing/2014/main" id="{1FD19532-3C6A-6944-B7A0-491DBB859B94}"/>
                </a:ext>
              </a:extLst>
            </p:cNvPr>
            <p:cNvGrpSpPr>
              <a:grpSpLocks/>
            </p:cNvGrpSpPr>
            <p:nvPr/>
          </p:nvGrpSpPr>
          <p:grpSpPr bwMode="auto">
            <a:xfrm>
              <a:off x="2389607" y="4745634"/>
              <a:ext cx="513732" cy="157430"/>
              <a:chOff x="2356" y="1300"/>
              <a:chExt cx="555" cy="194"/>
            </a:xfrm>
          </p:grpSpPr>
          <p:sp>
            <p:nvSpPr>
              <p:cNvPr id="212418" name="Oval 407">
                <a:extLst>
                  <a:ext uri="{FF2B5EF4-FFF2-40B4-BE49-F238E27FC236}">
                    <a16:creationId xmlns:a16="http://schemas.microsoft.com/office/drawing/2014/main" id="{EF59029F-35B4-5849-B931-B02AC2AB14C2}"/>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19" name="Rectangle 410">
                <a:extLst>
                  <a:ext uri="{FF2B5EF4-FFF2-40B4-BE49-F238E27FC236}">
                    <a16:creationId xmlns:a16="http://schemas.microsoft.com/office/drawing/2014/main" id="{08EBCE26-9B87-5E46-B45E-E25C0C68FD3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20" name="Oval 411">
                <a:extLst>
                  <a:ext uri="{FF2B5EF4-FFF2-40B4-BE49-F238E27FC236}">
                    <a16:creationId xmlns:a16="http://schemas.microsoft.com/office/drawing/2014/main" id="{0F10270F-362A-6542-AE2B-5ADF00F2B442}"/>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21" name="Group 137">
                <a:extLst>
                  <a:ext uri="{FF2B5EF4-FFF2-40B4-BE49-F238E27FC236}">
                    <a16:creationId xmlns:a16="http://schemas.microsoft.com/office/drawing/2014/main" id="{B2B95FB2-765D-8E40-8C40-F185E5E13DFC}"/>
                  </a:ext>
                </a:extLst>
              </p:cNvPr>
              <p:cNvGrpSpPr>
                <a:grpSpLocks/>
              </p:cNvGrpSpPr>
              <p:nvPr/>
            </p:nvGrpSpPr>
            <p:grpSpPr bwMode="auto">
              <a:xfrm>
                <a:off x="2468" y="1332"/>
                <a:ext cx="310" cy="60"/>
                <a:chOff x="2468" y="1332"/>
                <a:chExt cx="310" cy="60"/>
              </a:xfrm>
            </p:grpSpPr>
            <p:sp>
              <p:nvSpPr>
                <p:cNvPr id="212424" name="Freeform 138">
                  <a:extLst>
                    <a:ext uri="{FF2B5EF4-FFF2-40B4-BE49-F238E27FC236}">
                      <a16:creationId xmlns:a16="http://schemas.microsoft.com/office/drawing/2014/main" id="{CE942ADE-85A2-6D40-8786-3982111C0C33}"/>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25" name="Freeform 139">
                  <a:extLst>
                    <a:ext uri="{FF2B5EF4-FFF2-40B4-BE49-F238E27FC236}">
                      <a16:creationId xmlns:a16="http://schemas.microsoft.com/office/drawing/2014/main" id="{4709E040-8779-E148-8461-4E6DD6FF3137}"/>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22" name="Line 140">
                <a:extLst>
                  <a:ext uri="{FF2B5EF4-FFF2-40B4-BE49-F238E27FC236}">
                    <a16:creationId xmlns:a16="http://schemas.microsoft.com/office/drawing/2014/main" id="{2EC5C348-D5F7-E848-916C-C461A6C48088}"/>
                  </a:ext>
                </a:extLst>
              </p:cNvPr>
              <p:cNvSpPr>
                <a:spLocks noChangeShapeType="1"/>
              </p:cNvSpPr>
              <p:nvPr/>
            </p:nvSpPr>
            <p:spPr bwMode="auto">
              <a:xfrm>
                <a:off x="2357" y="1360"/>
                <a:ext cx="0" cy="8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23" name="Line 141">
                <a:extLst>
                  <a:ext uri="{FF2B5EF4-FFF2-40B4-BE49-F238E27FC236}">
                    <a16:creationId xmlns:a16="http://schemas.microsoft.com/office/drawing/2014/main" id="{53C8DA15-629E-8D47-9DC4-63C6A069CF6A}"/>
                  </a:ext>
                </a:extLst>
              </p:cNvPr>
              <p:cNvSpPr>
                <a:spLocks noChangeShapeType="1"/>
              </p:cNvSpPr>
              <p:nvPr/>
            </p:nvSpPr>
            <p:spPr bwMode="auto">
              <a:xfrm>
                <a:off x="2908" y="1362"/>
                <a:ext cx="0" cy="8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3" name="Group 133">
              <a:extLst>
                <a:ext uri="{FF2B5EF4-FFF2-40B4-BE49-F238E27FC236}">
                  <a16:creationId xmlns:a16="http://schemas.microsoft.com/office/drawing/2014/main" id="{765B90C5-892F-0246-B0AA-9171237C36FB}"/>
                </a:ext>
              </a:extLst>
            </p:cNvPr>
            <p:cNvGrpSpPr>
              <a:grpSpLocks/>
            </p:cNvGrpSpPr>
            <p:nvPr/>
          </p:nvGrpSpPr>
          <p:grpSpPr bwMode="auto">
            <a:xfrm>
              <a:off x="2667612" y="4492209"/>
              <a:ext cx="513732" cy="157430"/>
              <a:chOff x="2356" y="1300"/>
              <a:chExt cx="555" cy="194"/>
            </a:xfrm>
          </p:grpSpPr>
          <p:sp>
            <p:nvSpPr>
              <p:cNvPr id="212410" name="Oval 407">
                <a:extLst>
                  <a:ext uri="{FF2B5EF4-FFF2-40B4-BE49-F238E27FC236}">
                    <a16:creationId xmlns:a16="http://schemas.microsoft.com/office/drawing/2014/main" id="{8450505A-D0E4-334D-A6D2-E56B9DCE28D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11" name="Rectangle 410">
                <a:extLst>
                  <a:ext uri="{FF2B5EF4-FFF2-40B4-BE49-F238E27FC236}">
                    <a16:creationId xmlns:a16="http://schemas.microsoft.com/office/drawing/2014/main" id="{ACCBA3C4-5E92-5D42-822C-E712FCFC378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12" name="Oval 411">
                <a:extLst>
                  <a:ext uri="{FF2B5EF4-FFF2-40B4-BE49-F238E27FC236}">
                    <a16:creationId xmlns:a16="http://schemas.microsoft.com/office/drawing/2014/main" id="{A3386F0E-8B2D-5841-A6BD-B8C379AA9939}"/>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13" name="Group 137">
                <a:extLst>
                  <a:ext uri="{FF2B5EF4-FFF2-40B4-BE49-F238E27FC236}">
                    <a16:creationId xmlns:a16="http://schemas.microsoft.com/office/drawing/2014/main" id="{26F2B019-E293-DC4E-9699-082AD56AFB3D}"/>
                  </a:ext>
                </a:extLst>
              </p:cNvPr>
              <p:cNvGrpSpPr>
                <a:grpSpLocks/>
              </p:cNvGrpSpPr>
              <p:nvPr/>
            </p:nvGrpSpPr>
            <p:grpSpPr bwMode="auto">
              <a:xfrm>
                <a:off x="2468" y="1332"/>
                <a:ext cx="310" cy="60"/>
                <a:chOff x="2468" y="1332"/>
                <a:chExt cx="310" cy="60"/>
              </a:xfrm>
            </p:grpSpPr>
            <p:sp>
              <p:nvSpPr>
                <p:cNvPr id="212416" name="Freeform 138">
                  <a:extLst>
                    <a:ext uri="{FF2B5EF4-FFF2-40B4-BE49-F238E27FC236}">
                      <a16:creationId xmlns:a16="http://schemas.microsoft.com/office/drawing/2014/main" id="{DB730DFB-10CF-834A-8A1F-8D99EAB4C9A4}"/>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17" name="Freeform 139">
                  <a:extLst>
                    <a:ext uri="{FF2B5EF4-FFF2-40B4-BE49-F238E27FC236}">
                      <a16:creationId xmlns:a16="http://schemas.microsoft.com/office/drawing/2014/main" id="{294C6390-D20F-8D4E-92C7-D8D0368A0164}"/>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14" name="Line 140">
                <a:extLst>
                  <a:ext uri="{FF2B5EF4-FFF2-40B4-BE49-F238E27FC236}">
                    <a16:creationId xmlns:a16="http://schemas.microsoft.com/office/drawing/2014/main" id="{0CC4C051-92D9-0C4A-BA08-6AA3F7B6C74B}"/>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15" name="Line 141">
                <a:extLst>
                  <a:ext uri="{FF2B5EF4-FFF2-40B4-BE49-F238E27FC236}">
                    <a16:creationId xmlns:a16="http://schemas.microsoft.com/office/drawing/2014/main" id="{DADFDC5E-543D-1A4F-9535-A63BAF4AD455}"/>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4" name="Group 133">
              <a:extLst>
                <a:ext uri="{FF2B5EF4-FFF2-40B4-BE49-F238E27FC236}">
                  <a16:creationId xmlns:a16="http://schemas.microsoft.com/office/drawing/2014/main" id="{AC489919-23DC-A74F-BC5E-03B0780A3DD8}"/>
                </a:ext>
              </a:extLst>
            </p:cNvPr>
            <p:cNvGrpSpPr>
              <a:grpSpLocks/>
            </p:cNvGrpSpPr>
            <p:nvPr/>
          </p:nvGrpSpPr>
          <p:grpSpPr bwMode="auto">
            <a:xfrm>
              <a:off x="3578257" y="4374518"/>
              <a:ext cx="513732" cy="157430"/>
              <a:chOff x="2356" y="1300"/>
              <a:chExt cx="555" cy="194"/>
            </a:xfrm>
          </p:grpSpPr>
          <p:sp>
            <p:nvSpPr>
              <p:cNvPr id="212402" name="Oval 407">
                <a:extLst>
                  <a:ext uri="{FF2B5EF4-FFF2-40B4-BE49-F238E27FC236}">
                    <a16:creationId xmlns:a16="http://schemas.microsoft.com/office/drawing/2014/main" id="{8F62846A-7ED3-0D41-893C-AA8ABCCEC10E}"/>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03" name="Rectangle 410">
                <a:extLst>
                  <a:ext uri="{FF2B5EF4-FFF2-40B4-BE49-F238E27FC236}">
                    <a16:creationId xmlns:a16="http://schemas.microsoft.com/office/drawing/2014/main" id="{1A61DF7E-4CE5-2E4D-87F9-D1A9222CA535}"/>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04" name="Oval 411">
                <a:extLst>
                  <a:ext uri="{FF2B5EF4-FFF2-40B4-BE49-F238E27FC236}">
                    <a16:creationId xmlns:a16="http://schemas.microsoft.com/office/drawing/2014/main" id="{AF3C5BB6-1980-E74F-937E-401D386C545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05" name="Group 137">
                <a:extLst>
                  <a:ext uri="{FF2B5EF4-FFF2-40B4-BE49-F238E27FC236}">
                    <a16:creationId xmlns:a16="http://schemas.microsoft.com/office/drawing/2014/main" id="{E7951780-FF12-1D42-AE17-FA840E6A5C4C}"/>
                  </a:ext>
                </a:extLst>
              </p:cNvPr>
              <p:cNvGrpSpPr>
                <a:grpSpLocks/>
              </p:cNvGrpSpPr>
              <p:nvPr/>
            </p:nvGrpSpPr>
            <p:grpSpPr bwMode="auto">
              <a:xfrm>
                <a:off x="2468" y="1332"/>
                <a:ext cx="310" cy="60"/>
                <a:chOff x="2468" y="1332"/>
                <a:chExt cx="310" cy="60"/>
              </a:xfrm>
            </p:grpSpPr>
            <p:sp>
              <p:nvSpPr>
                <p:cNvPr id="212408" name="Freeform 138">
                  <a:extLst>
                    <a:ext uri="{FF2B5EF4-FFF2-40B4-BE49-F238E27FC236}">
                      <a16:creationId xmlns:a16="http://schemas.microsoft.com/office/drawing/2014/main" id="{C3EB81B5-31D1-674A-8C3D-F4835472A8C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09" name="Freeform 139">
                  <a:extLst>
                    <a:ext uri="{FF2B5EF4-FFF2-40B4-BE49-F238E27FC236}">
                      <a16:creationId xmlns:a16="http://schemas.microsoft.com/office/drawing/2014/main" id="{AFA1D2D9-AC22-6C46-9804-C3A0F0221654}"/>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06" name="Line 140">
                <a:extLst>
                  <a:ext uri="{FF2B5EF4-FFF2-40B4-BE49-F238E27FC236}">
                    <a16:creationId xmlns:a16="http://schemas.microsoft.com/office/drawing/2014/main" id="{3BE3CB23-B550-B24A-961B-B7696B265717}"/>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07" name="Line 141">
                <a:extLst>
                  <a:ext uri="{FF2B5EF4-FFF2-40B4-BE49-F238E27FC236}">
                    <a16:creationId xmlns:a16="http://schemas.microsoft.com/office/drawing/2014/main" id="{056EB8FE-8CB2-3D4C-A84C-9CF5FF1D0297}"/>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5" name="Group 133">
              <a:extLst>
                <a:ext uri="{FF2B5EF4-FFF2-40B4-BE49-F238E27FC236}">
                  <a16:creationId xmlns:a16="http://schemas.microsoft.com/office/drawing/2014/main" id="{9708FB44-81F0-8F46-A168-91749747EB09}"/>
                </a:ext>
              </a:extLst>
            </p:cNvPr>
            <p:cNvGrpSpPr>
              <a:grpSpLocks/>
            </p:cNvGrpSpPr>
            <p:nvPr/>
          </p:nvGrpSpPr>
          <p:grpSpPr bwMode="auto">
            <a:xfrm>
              <a:off x="3797517" y="4879602"/>
              <a:ext cx="513732" cy="157430"/>
              <a:chOff x="2356" y="1300"/>
              <a:chExt cx="555" cy="194"/>
            </a:xfrm>
          </p:grpSpPr>
          <p:sp>
            <p:nvSpPr>
              <p:cNvPr id="212394" name="Oval 407">
                <a:extLst>
                  <a:ext uri="{FF2B5EF4-FFF2-40B4-BE49-F238E27FC236}">
                    <a16:creationId xmlns:a16="http://schemas.microsoft.com/office/drawing/2014/main" id="{2F33FFD2-A75D-DD42-873F-D6099188347B}"/>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95" name="Rectangle 410">
                <a:extLst>
                  <a:ext uri="{FF2B5EF4-FFF2-40B4-BE49-F238E27FC236}">
                    <a16:creationId xmlns:a16="http://schemas.microsoft.com/office/drawing/2014/main" id="{C19BA767-E55C-584A-A7CA-8D0E63010FA4}"/>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96" name="Oval 411">
                <a:extLst>
                  <a:ext uri="{FF2B5EF4-FFF2-40B4-BE49-F238E27FC236}">
                    <a16:creationId xmlns:a16="http://schemas.microsoft.com/office/drawing/2014/main" id="{0AA72197-3A39-014C-AEC8-CA58E95ECC23}"/>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397" name="Group 137">
                <a:extLst>
                  <a:ext uri="{FF2B5EF4-FFF2-40B4-BE49-F238E27FC236}">
                    <a16:creationId xmlns:a16="http://schemas.microsoft.com/office/drawing/2014/main" id="{6C0714E0-0094-2940-B423-9E87F53FA058}"/>
                  </a:ext>
                </a:extLst>
              </p:cNvPr>
              <p:cNvGrpSpPr>
                <a:grpSpLocks/>
              </p:cNvGrpSpPr>
              <p:nvPr/>
            </p:nvGrpSpPr>
            <p:grpSpPr bwMode="auto">
              <a:xfrm>
                <a:off x="2468" y="1332"/>
                <a:ext cx="310" cy="60"/>
                <a:chOff x="2468" y="1332"/>
                <a:chExt cx="310" cy="60"/>
              </a:xfrm>
            </p:grpSpPr>
            <p:sp>
              <p:nvSpPr>
                <p:cNvPr id="212400" name="Freeform 138">
                  <a:extLst>
                    <a:ext uri="{FF2B5EF4-FFF2-40B4-BE49-F238E27FC236}">
                      <a16:creationId xmlns:a16="http://schemas.microsoft.com/office/drawing/2014/main" id="{1DEC0890-CFB3-D142-BDBA-01853CAC8BA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01" name="Freeform 139">
                  <a:extLst>
                    <a:ext uri="{FF2B5EF4-FFF2-40B4-BE49-F238E27FC236}">
                      <a16:creationId xmlns:a16="http://schemas.microsoft.com/office/drawing/2014/main" id="{55989B49-AAF6-3949-BAD4-D234242AC8E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398" name="Line 140">
                <a:extLst>
                  <a:ext uri="{FF2B5EF4-FFF2-40B4-BE49-F238E27FC236}">
                    <a16:creationId xmlns:a16="http://schemas.microsoft.com/office/drawing/2014/main" id="{1C513002-E3FB-3243-8B2D-E2410BA085F7}"/>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99" name="Line 141">
                <a:extLst>
                  <a:ext uri="{FF2B5EF4-FFF2-40B4-BE49-F238E27FC236}">
                    <a16:creationId xmlns:a16="http://schemas.microsoft.com/office/drawing/2014/main" id="{667FCE78-4768-944A-AC97-0F371A72C3DC}"/>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6" name="Group 133">
              <a:extLst>
                <a:ext uri="{FF2B5EF4-FFF2-40B4-BE49-F238E27FC236}">
                  <a16:creationId xmlns:a16="http://schemas.microsoft.com/office/drawing/2014/main" id="{BAC969A7-FBF2-7E4A-83B2-CEC18BF31689}"/>
                </a:ext>
              </a:extLst>
            </p:cNvPr>
            <p:cNvGrpSpPr>
              <a:grpSpLocks/>
            </p:cNvGrpSpPr>
            <p:nvPr/>
          </p:nvGrpSpPr>
          <p:grpSpPr bwMode="auto">
            <a:xfrm>
              <a:off x="2927730" y="5041361"/>
              <a:ext cx="513732" cy="157430"/>
              <a:chOff x="2356" y="1300"/>
              <a:chExt cx="555" cy="194"/>
            </a:xfrm>
          </p:grpSpPr>
          <p:sp>
            <p:nvSpPr>
              <p:cNvPr id="212386" name="Oval 407">
                <a:extLst>
                  <a:ext uri="{FF2B5EF4-FFF2-40B4-BE49-F238E27FC236}">
                    <a16:creationId xmlns:a16="http://schemas.microsoft.com/office/drawing/2014/main" id="{F9C686C5-20E3-4D4C-9476-74BB5092CE27}"/>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87" name="Rectangle 410">
                <a:extLst>
                  <a:ext uri="{FF2B5EF4-FFF2-40B4-BE49-F238E27FC236}">
                    <a16:creationId xmlns:a16="http://schemas.microsoft.com/office/drawing/2014/main" id="{303650D4-5E03-4C4E-A363-372D37C537CE}"/>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88" name="Oval 411">
                <a:extLst>
                  <a:ext uri="{FF2B5EF4-FFF2-40B4-BE49-F238E27FC236}">
                    <a16:creationId xmlns:a16="http://schemas.microsoft.com/office/drawing/2014/main" id="{C3921D9A-BB10-C74A-9C49-2E9FFB4B5589}"/>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389" name="Group 137">
                <a:extLst>
                  <a:ext uri="{FF2B5EF4-FFF2-40B4-BE49-F238E27FC236}">
                    <a16:creationId xmlns:a16="http://schemas.microsoft.com/office/drawing/2014/main" id="{1368B42A-E1D4-4E41-A535-6A0F08ED5C74}"/>
                  </a:ext>
                </a:extLst>
              </p:cNvPr>
              <p:cNvGrpSpPr>
                <a:grpSpLocks/>
              </p:cNvGrpSpPr>
              <p:nvPr/>
            </p:nvGrpSpPr>
            <p:grpSpPr bwMode="auto">
              <a:xfrm>
                <a:off x="2468" y="1332"/>
                <a:ext cx="310" cy="60"/>
                <a:chOff x="2468" y="1332"/>
                <a:chExt cx="310" cy="60"/>
              </a:xfrm>
            </p:grpSpPr>
            <p:sp>
              <p:nvSpPr>
                <p:cNvPr id="212392" name="Freeform 138">
                  <a:extLst>
                    <a:ext uri="{FF2B5EF4-FFF2-40B4-BE49-F238E27FC236}">
                      <a16:creationId xmlns:a16="http://schemas.microsoft.com/office/drawing/2014/main" id="{DC2B0CDE-E5F3-8B4D-AEBE-6210B39491D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93" name="Freeform 139">
                  <a:extLst>
                    <a:ext uri="{FF2B5EF4-FFF2-40B4-BE49-F238E27FC236}">
                      <a16:creationId xmlns:a16="http://schemas.microsoft.com/office/drawing/2014/main" id="{AE410816-FCD6-7E45-A8F5-619164B609A7}"/>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390" name="Line 140">
                <a:extLst>
                  <a:ext uri="{FF2B5EF4-FFF2-40B4-BE49-F238E27FC236}">
                    <a16:creationId xmlns:a16="http://schemas.microsoft.com/office/drawing/2014/main" id="{97701F79-D645-3040-823B-E562904B57B1}"/>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91" name="Line 141">
                <a:extLst>
                  <a:ext uri="{FF2B5EF4-FFF2-40B4-BE49-F238E27FC236}">
                    <a16:creationId xmlns:a16="http://schemas.microsoft.com/office/drawing/2014/main" id="{C2C3393C-A20E-2546-BA69-6E66D108EE22}"/>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7" name="Group 133">
              <a:extLst>
                <a:ext uri="{FF2B5EF4-FFF2-40B4-BE49-F238E27FC236}">
                  <a16:creationId xmlns:a16="http://schemas.microsoft.com/office/drawing/2014/main" id="{52520BE8-E097-9D4A-90EB-4DB743A57D28}"/>
                </a:ext>
              </a:extLst>
            </p:cNvPr>
            <p:cNvGrpSpPr>
              <a:grpSpLocks/>
            </p:cNvGrpSpPr>
            <p:nvPr/>
          </p:nvGrpSpPr>
          <p:grpSpPr bwMode="auto">
            <a:xfrm>
              <a:off x="2066981" y="4995528"/>
              <a:ext cx="513732" cy="157430"/>
              <a:chOff x="2356" y="1300"/>
              <a:chExt cx="555" cy="194"/>
            </a:xfrm>
          </p:grpSpPr>
          <p:sp>
            <p:nvSpPr>
              <p:cNvPr id="212378" name="Oval 407">
                <a:extLst>
                  <a:ext uri="{FF2B5EF4-FFF2-40B4-BE49-F238E27FC236}">
                    <a16:creationId xmlns:a16="http://schemas.microsoft.com/office/drawing/2014/main" id="{17851E51-11FE-E54F-9828-F63F52408341}"/>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79" name="Rectangle 410">
                <a:extLst>
                  <a:ext uri="{FF2B5EF4-FFF2-40B4-BE49-F238E27FC236}">
                    <a16:creationId xmlns:a16="http://schemas.microsoft.com/office/drawing/2014/main" id="{652E2E03-B9B4-8844-A236-4B0AE6464597}"/>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80" name="Oval 411">
                <a:extLst>
                  <a:ext uri="{FF2B5EF4-FFF2-40B4-BE49-F238E27FC236}">
                    <a16:creationId xmlns:a16="http://schemas.microsoft.com/office/drawing/2014/main" id="{7B869092-152F-8849-94DF-C2E8EEB818F9}"/>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381" name="Group 137">
                <a:extLst>
                  <a:ext uri="{FF2B5EF4-FFF2-40B4-BE49-F238E27FC236}">
                    <a16:creationId xmlns:a16="http://schemas.microsoft.com/office/drawing/2014/main" id="{D7AB1565-C144-CF40-923D-62CBCCEB8071}"/>
                  </a:ext>
                </a:extLst>
              </p:cNvPr>
              <p:cNvGrpSpPr>
                <a:grpSpLocks/>
              </p:cNvGrpSpPr>
              <p:nvPr/>
            </p:nvGrpSpPr>
            <p:grpSpPr bwMode="auto">
              <a:xfrm>
                <a:off x="2468" y="1332"/>
                <a:ext cx="310" cy="60"/>
                <a:chOff x="2468" y="1332"/>
                <a:chExt cx="310" cy="60"/>
              </a:xfrm>
            </p:grpSpPr>
            <p:sp>
              <p:nvSpPr>
                <p:cNvPr id="212384" name="Freeform 138">
                  <a:extLst>
                    <a:ext uri="{FF2B5EF4-FFF2-40B4-BE49-F238E27FC236}">
                      <a16:creationId xmlns:a16="http://schemas.microsoft.com/office/drawing/2014/main" id="{79DCBDC9-25CB-D04A-B18F-49C0271ECBE5}"/>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85" name="Freeform 139">
                  <a:extLst>
                    <a:ext uri="{FF2B5EF4-FFF2-40B4-BE49-F238E27FC236}">
                      <a16:creationId xmlns:a16="http://schemas.microsoft.com/office/drawing/2014/main" id="{EE1506B3-91A9-8545-BF42-773A7261D06C}"/>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382" name="Line 140">
                <a:extLst>
                  <a:ext uri="{FF2B5EF4-FFF2-40B4-BE49-F238E27FC236}">
                    <a16:creationId xmlns:a16="http://schemas.microsoft.com/office/drawing/2014/main" id="{6D758495-4525-1840-9108-433D7676F03D}"/>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83" name="Line 141">
                <a:extLst>
                  <a:ext uri="{FF2B5EF4-FFF2-40B4-BE49-F238E27FC236}">
                    <a16:creationId xmlns:a16="http://schemas.microsoft.com/office/drawing/2014/main" id="{F9EE4465-F2B1-6849-A118-0B1C30F339E5}"/>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348" name="Straight Connector 12">
              <a:extLst>
                <a:ext uri="{FF2B5EF4-FFF2-40B4-BE49-F238E27FC236}">
                  <a16:creationId xmlns:a16="http://schemas.microsoft.com/office/drawing/2014/main" id="{B6714E0E-0D31-C84D-8D9E-9FCB38926A94}"/>
                </a:ext>
              </a:extLst>
            </p:cNvPr>
            <p:cNvCxnSpPr>
              <a:cxnSpLocks noChangeShapeType="1"/>
              <a:endCxn id="212518" idx="1"/>
            </p:cNvCxnSpPr>
            <p:nvPr/>
          </p:nvCxnSpPr>
          <p:spPr bwMode="auto">
            <a:xfrm>
              <a:off x="2382838" y="2609850"/>
              <a:ext cx="238125" cy="2619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49" name="Straight Connector 500">
              <a:extLst>
                <a:ext uri="{FF2B5EF4-FFF2-40B4-BE49-F238E27FC236}">
                  <a16:creationId xmlns:a16="http://schemas.microsoft.com/office/drawing/2014/main" id="{8155903A-B103-D14E-8CCC-1DFA8FB2545E}"/>
                </a:ext>
              </a:extLst>
            </p:cNvPr>
            <p:cNvCxnSpPr>
              <a:cxnSpLocks noChangeShapeType="1"/>
              <a:stCxn id="212314" idx="8"/>
              <a:endCxn id="212375" idx="2"/>
            </p:cNvCxnSpPr>
            <p:nvPr/>
          </p:nvCxnSpPr>
          <p:spPr bwMode="auto">
            <a:xfrm>
              <a:off x="1455738" y="2990850"/>
              <a:ext cx="38100" cy="3095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0" name="Straight Connector 501">
              <a:extLst>
                <a:ext uri="{FF2B5EF4-FFF2-40B4-BE49-F238E27FC236}">
                  <a16:creationId xmlns:a16="http://schemas.microsoft.com/office/drawing/2014/main" id="{7AC7E695-EA07-3046-99DC-F8FD9D67454A}"/>
                </a:ext>
              </a:extLst>
            </p:cNvPr>
            <p:cNvCxnSpPr>
              <a:cxnSpLocks noChangeShapeType="1"/>
              <a:endCxn id="212375" idx="3"/>
            </p:cNvCxnSpPr>
            <p:nvPr/>
          </p:nvCxnSpPr>
          <p:spPr bwMode="auto">
            <a:xfrm>
              <a:off x="1235075" y="3271838"/>
              <a:ext cx="123825" cy="2127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1" name="Straight Connector 502">
              <a:extLst>
                <a:ext uri="{FF2B5EF4-FFF2-40B4-BE49-F238E27FC236}">
                  <a16:creationId xmlns:a16="http://schemas.microsoft.com/office/drawing/2014/main" id="{FBEF241B-F253-EF47-B879-F39C832F0097}"/>
                </a:ext>
              </a:extLst>
            </p:cNvPr>
            <p:cNvCxnSpPr>
              <a:cxnSpLocks noChangeShapeType="1"/>
              <a:endCxn id="212486" idx="1"/>
            </p:cNvCxnSpPr>
            <p:nvPr/>
          </p:nvCxnSpPr>
          <p:spPr bwMode="auto">
            <a:xfrm>
              <a:off x="3916363" y="2411413"/>
              <a:ext cx="307975" cy="5730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2" name="Straight Connector 503">
              <a:extLst>
                <a:ext uri="{FF2B5EF4-FFF2-40B4-BE49-F238E27FC236}">
                  <a16:creationId xmlns:a16="http://schemas.microsoft.com/office/drawing/2014/main" id="{0A2E296A-C992-6B43-B5B6-1F149E2F6438}"/>
                </a:ext>
              </a:extLst>
            </p:cNvPr>
            <p:cNvCxnSpPr>
              <a:cxnSpLocks noChangeShapeType="1"/>
              <a:endCxn id="212486" idx="0"/>
            </p:cNvCxnSpPr>
            <p:nvPr/>
          </p:nvCxnSpPr>
          <p:spPr bwMode="auto">
            <a:xfrm flipH="1">
              <a:off x="4425950" y="2389188"/>
              <a:ext cx="384175" cy="57943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3" name="Straight Connector 504">
              <a:extLst>
                <a:ext uri="{FF2B5EF4-FFF2-40B4-BE49-F238E27FC236}">
                  <a16:creationId xmlns:a16="http://schemas.microsoft.com/office/drawing/2014/main" id="{0BB8E01C-35B8-5443-AA35-94FD0ED7D221}"/>
                </a:ext>
              </a:extLst>
            </p:cNvPr>
            <p:cNvCxnSpPr>
              <a:cxnSpLocks noChangeShapeType="1"/>
              <a:endCxn id="212568" idx="0"/>
            </p:cNvCxnSpPr>
            <p:nvPr/>
          </p:nvCxnSpPr>
          <p:spPr bwMode="auto">
            <a:xfrm>
              <a:off x="6770688" y="2900363"/>
              <a:ext cx="215900" cy="10461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4" name="Straight Connector 505">
              <a:extLst>
                <a:ext uri="{FF2B5EF4-FFF2-40B4-BE49-F238E27FC236}">
                  <a16:creationId xmlns:a16="http://schemas.microsoft.com/office/drawing/2014/main" id="{3F481430-2BCB-0248-A5BC-932728EDBEAB}"/>
                </a:ext>
              </a:extLst>
            </p:cNvPr>
            <p:cNvCxnSpPr>
              <a:cxnSpLocks noChangeShapeType="1"/>
            </p:cNvCxnSpPr>
            <p:nvPr/>
          </p:nvCxnSpPr>
          <p:spPr bwMode="auto">
            <a:xfrm flipH="1">
              <a:off x="7137400" y="3251200"/>
              <a:ext cx="241300" cy="6921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5" name="Straight Connector 506">
              <a:extLst>
                <a:ext uri="{FF2B5EF4-FFF2-40B4-BE49-F238E27FC236}">
                  <a16:creationId xmlns:a16="http://schemas.microsoft.com/office/drawing/2014/main" id="{DCE29518-A483-9A4A-8A10-D89316C48683}"/>
                </a:ext>
              </a:extLst>
            </p:cNvPr>
            <p:cNvCxnSpPr>
              <a:cxnSpLocks noChangeShapeType="1"/>
              <a:stCxn id="212318" idx="4"/>
              <a:endCxn id="212563" idx="0"/>
            </p:cNvCxnSpPr>
            <p:nvPr/>
          </p:nvCxnSpPr>
          <p:spPr bwMode="auto">
            <a:xfrm flipH="1">
              <a:off x="7483475" y="4229100"/>
              <a:ext cx="541338" cy="2492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6" name="Straight Connector 507">
              <a:extLst>
                <a:ext uri="{FF2B5EF4-FFF2-40B4-BE49-F238E27FC236}">
                  <a16:creationId xmlns:a16="http://schemas.microsoft.com/office/drawing/2014/main" id="{062098A9-49C1-FC4F-BB79-741CE6EB84D4}"/>
                </a:ext>
              </a:extLst>
            </p:cNvPr>
            <p:cNvCxnSpPr>
              <a:cxnSpLocks noChangeShapeType="1"/>
            </p:cNvCxnSpPr>
            <p:nvPr/>
          </p:nvCxnSpPr>
          <p:spPr bwMode="auto">
            <a:xfrm flipH="1" flipV="1">
              <a:off x="7454900" y="4573588"/>
              <a:ext cx="796925" cy="6143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7" name="Straight Connector 508">
              <a:extLst>
                <a:ext uri="{FF2B5EF4-FFF2-40B4-BE49-F238E27FC236}">
                  <a16:creationId xmlns:a16="http://schemas.microsoft.com/office/drawing/2014/main" id="{90054380-151A-B141-BDB3-3E4AA2C38869}"/>
                </a:ext>
              </a:extLst>
            </p:cNvPr>
            <p:cNvCxnSpPr>
              <a:cxnSpLocks noChangeShapeType="1"/>
              <a:endCxn id="212550" idx="5"/>
            </p:cNvCxnSpPr>
            <p:nvPr/>
          </p:nvCxnSpPr>
          <p:spPr bwMode="auto">
            <a:xfrm flipH="1" flipV="1">
              <a:off x="6496050" y="4722813"/>
              <a:ext cx="1047750" cy="9667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8" name="Straight Connector 509">
              <a:extLst>
                <a:ext uri="{FF2B5EF4-FFF2-40B4-BE49-F238E27FC236}">
                  <a16:creationId xmlns:a16="http://schemas.microsoft.com/office/drawing/2014/main" id="{21C0B679-0C15-6945-A3BB-B0ACE9DA5808}"/>
                </a:ext>
              </a:extLst>
            </p:cNvPr>
            <p:cNvCxnSpPr>
              <a:cxnSpLocks noChangeShapeType="1"/>
              <a:stCxn id="212319" idx="0"/>
              <a:endCxn id="212374" idx="5"/>
            </p:cNvCxnSpPr>
            <p:nvPr/>
          </p:nvCxnSpPr>
          <p:spPr bwMode="auto">
            <a:xfrm flipH="1" flipV="1">
              <a:off x="5084763" y="5684838"/>
              <a:ext cx="520700" cy="1698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9" name="Straight Connector 510">
              <a:extLst>
                <a:ext uri="{FF2B5EF4-FFF2-40B4-BE49-F238E27FC236}">
                  <a16:creationId xmlns:a16="http://schemas.microsoft.com/office/drawing/2014/main" id="{33131352-7320-7646-AD94-144B19056B36}"/>
                </a:ext>
              </a:extLst>
            </p:cNvPr>
            <p:cNvCxnSpPr>
              <a:cxnSpLocks noChangeShapeType="1"/>
            </p:cNvCxnSpPr>
            <p:nvPr/>
          </p:nvCxnSpPr>
          <p:spPr bwMode="auto">
            <a:xfrm flipH="1" flipV="1">
              <a:off x="4068763" y="5045075"/>
              <a:ext cx="371475" cy="9731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0" name="Straight Connector 511">
              <a:extLst>
                <a:ext uri="{FF2B5EF4-FFF2-40B4-BE49-F238E27FC236}">
                  <a16:creationId xmlns:a16="http://schemas.microsoft.com/office/drawing/2014/main" id="{519C1488-2E54-214C-8E4D-12B6C39EB890}"/>
                </a:ext>
              </a:extLst>
            </p:cNvPr>
            <p:cNvCxnSpPr>
              <a:cxnSpLocks noChangeShapeType="1"/>
            </p:cNvCxnSpPr>
            <p:nvPr/>
          </p:nvCxnSpPr>
          <p:spPr bwMode="auto">
            <a:xfrm flipV="1">
              <a:off x="3389313" y="5689600"/>
              <a:ext cx="306387" cy="1651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1" name="Straight Connector 512">
              <a:extLst>
                <a:ext uri="{FF2B5EF4-FFF2-40B4-BE49-F238E27FC236}">
                  <a16:creationId xmlns:a16="http://schemas.microsoft.com/office/drawing/2014/main" id="{20D11DEC-F7C3-0641-8F5E-C7D41BE01B35}"/>
                </a:ext>
              </a:extLst>
            </p:cNvPr>
            <p:cNvCxnSpPr>
              <a:cxnSpLocks noChangeShapeType="1"/>
            </p:cNvCxnSpPr>
            <p:nvPr/>
          </p:nvCxnSpPr>
          <p:spPr bwMode="auto">
            <a:xfrm flipV="1">
              <a:off x="1790700" y="5160963"/>
              <a:ext cx="401638" cy="2095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2" name="Straight Connector 513">
              <a:extLst>
                <a:ext uri="{FF2B5EF4-FFF2-40B4-BE49-F238E27FC236}">
                  <a16:creationId xmlns:a16="http://schemas.microsoft.com/office/drawing/2014/main" id="{88CCB251-E7F3-D446-8226-8B6A81795942}"/>
                </a:ext>
              </a:extLst>
            </p:cNvPr>
            <p:cNvCxnSpPr>
              <a:cxnSpLocks noChangeShapeType="1"/>
            </p:cNvCxnSpPr>
            <p:nvPr/>
          </p:nvCxnSpPr>
          <p:spPr bwMode="auto">
            <a:xfrm flipV="1">
              <a:off x="1179513" y="4467225"/>
              <a:ext cx="227012" cy="2825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3" name="Straight Connector 514">
              <a:extLst>
                <a:ext uri="{FF2B5EF4-FFF2-40B4-BE49-F238E27FC236}">
                  <a16:creationId xmlns:a16="http://schemas.microsoft.com/office/drawing/2014/main" id="{8C9C682C-C537-0B4A-8C35-5EF72924B2CF}"/>
                </a:ext>
              </a:extLst>
            </p:cNvPr>
            <p:cNvCxnSpPr>
              <a:cxnSpLocks noChangeShapeType="1"/>
              <a:endCxn id="212375" idx="5"/>
            </p:cNvCxnSpPr>
            <p:nvPr/>
          </p:nvCxnSpPr>
          <p:spPr bwMode="auto">
            <a:xfrm flipV="1">
              <a:off x="1155700" y="4368800"/>
              <a:ext cx="203200" cy="79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sp>
          <p:nvSpPr>
            <p:cNvPr id="212364" name="Oval 14">
              <a:extLst>
                <a:ext uri="{FF2B5EF4-FFF2-40B4-BE49-F238E27FC236}">
                  <a16:creationId xmlns:a16="http://schemas.microsoft.com/office/drawing/2014/main" id="{12CB2B5E-74D5-1247-86F8-7D424C4BD47E}"/>
                </a:ext>
              </a:extLst>
            </p:cNvPr>
            <p:cNvSpPr>
              <a:spLocks noChangeArrowheads="1"/>
            </p:cNvSpPr>
            <p:nvPr/>
          </p:nvSpPr>
          <p:spPr bwMode="auto">
            <a:xfrm>
              <a:off x="5677595" y="2896842"/>
              <a:ext cx="528046" cy="304770"/>
            </a:xfrm>
            <a:prstGeom prst="ellipse">
              <a:avLst/>
            </a:prstGeom>
            <a:solidFill>
              <a:srgbClr val="0000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cxnSp>
          <p:nvCxnSpPr>
            <p:cNvPr id="212365" name="Straight Connector 18">
              <a:extLst>
                <a:ext uri="{FF2B5EF4-FFF2-40B4-BE49-F238E27FC236}">
                  <a16:creationId xmlns:a16="http://schemas.microsoft.com/office/drawing/2014/main" id="{C9A493C6-7E3B-8F4B-9C35-7487DBD21BF3}"/>
                </a:ext>
              </a:extLst>
            </p:cNvPr>
            <p:cNvCxnSpPr>
              <a:cxnSpLocks noChangeShapeType="1"/>
            </p:cNvCxnSpPr>
            <p:nvPr/>
          </p:nvCxnSpPr>
          <p:spPr bwMode="auto">
            <a:xfrm>
              <a:off x="4713288" y="3051291"/>
              <a:ext cx="964307" cy="26892"/>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66" name="Straight Connector 516">
              <a:extLst>
                <a:ext uri="{FF2B5EF4-FFF2-40B4-BE49-F238E27FC236}">
                  <a16:creationId xmlns:a16="http://schemas.microsoft.com/office/drawing/2014/main" id="{EA165901-B4F4-9149-8D94-F5D1EF46D020}"/>
                </a:ext>
              </a:extLst>
            </p:cNvPr>
            <p:cNvCxnSpPr>
              <a:cxnSpLocks noChangeShapeType="1"/>
            </p:cNvCxnSpPr>
            <p:nvPr/>
          </p:nvCxnSpPr>
          <p:spPr bwMode="auto">
            <a:xfrm>
              <a:off x="6139457" y="3169615"/>
              <a:ext cx="691556" cy="784846"/>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67" name="Straight Connector 515">
              <a:extLst>
                <a:ext uri="{FF2B5EF4-FFF2-40B4-BE49-F238E27FC236}">
                  <a16:creationId xmlns:a16="http://schemas.microsoft.com/office/drawing/2014/main" id="{8F5D51C1-226C-6041-A49C-77285E66A8F2}"/>
                </a:ext>
              </a:extLst>
            </p:cNvPr>
            <p:cNvCxnSpPr>
              <a:cxnSpLocks noChangeShapeType="1"/>
              <a:stCxn id="212404" idx="0"/>
            </p:cNvCxnSpPr>
            <p:nvPr/>
          </p:nvCxnSpPr>
          <p:spPr bwMode="auto">
            <a:xfrm flipV="1">
              <a:off x="3832888" y="4233720"/>
              <a:ext cx="190494" cy="14143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sp>
          <p:nvSpPr>
            <p:cNvPr id="212368" name="Oval 521">
              <a:extLst>
                <a:ext uri="{FF2B5EF4-FFF2-40B4-BE49-F238E27FC236}">
                  <a16:creationId xmlns:a16="http://schemas.microsoft.com/office/drawing/2014/main" id="{A11BC0A9-92CD-6445-B4EA-5AB7ECED0973}"/>
                </a:ext>
              </a:extLst>
            </p:cNvPr>
            <p:cNvSpPr>
              <a:spLocks noChangeArrowheads="1"/>
            </p:cNvSpPr>
            <p:nvPr/>
          </p:nvSpPr>
          <p:spPr bwMode="auto">
            <a:xfrm>
              <a:off x="3932543" y="3959560"/>
              <a:ext cx="528230" cy="305050"/>
            </a:xfrm>
            <a:prstGeom prst="ellipse">
              <a:avLst/>
            </a:prstGeom>
            <a:solidFill>
              <a:srgbClr val="0000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   </a:t>
              </a:r>
            </a:p>
          </p:txBody>
        </p:sp>
        <p:cxnSp>
          <p:nvCxnSpPr>
            <p:cNvPr id="212369" name="Straight Connector 519">
              <a:extLst>
                <a:ext uri="{FF2B5EF4-FFF2-40B4-BE49-F238E27FC236}">
                  <a16:creationId xmlns:a16="http://schemas.microsoft.com/office/drawing/2014/main" id="{0D76712C-6BAC-0F4F-83BA-864634AFEA71}"/>
                </a:ext>
              </a:extLst>
            </p:cNvPr>
            <p:cNvCxnSpPr>
              <a:cxnSpLocks noChangeShapeType="1"/>
              <a:stCxn id="212368" idx="6"/>
              <a:endCxn id="212602" idx="1"/>
            </p:cNvCxnSpPr>
            <p:nvPr/>
          </p:nvCxnSpPr>
          <p:spPr bwMode="auto">
            <a:xfrm flipV="1">
              <a:off x="4460773" y="3953940"/>
              <a:ext cx="770040" cy="15814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0" name="Straight Connector 520">
              <a:extLst>
                <a:ext uri="{FF2B5EF4-FFF2-40B4-BE49-F238E27FC236}">
                  <a16:creationId xmlns:a16="http://schemas.microsoft.com/office/drawing/2014/main" id="{BF1055A1-7731-DD4B-9C17-14D79C2BE26A}"/>
                </a:ext>
              </a:extLst>
            </p:cNvPr>
            <p:cNvCxnSpPr>
              <a:cxnSpLocks noChangeShapeType="1"/>
            </p:cNvCxnSpPr>
            <p:nvPr/>
          </p:nvCxnSpPr>
          <p:spPr bwMode="auto">
            <a:xfrm>
              <a:off x="3692525" y="3789363"/>
              <a:ext cx="342828" cy="20501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1" name="Straight Connector 7">
              <a:extLst>
                <a:ext uri="{FF2B5EF4-FFF2-40B4-BE49-F238E27FC236}">
                  <a16:creationId xmlns:a16="http://schemas.microsoft.com/office/drawing/2014/main" id="{DD44BBBA-67CC-324B-82FA-1F06761240E6}"/>
                </a:ext>
              </a:extLst>
            </p:cNvPr>
            <p:cNvCxnSpPr>
              <a:cxnSpLocks noChangeShapeType="1"/>
              <a:stCxn id="212476" idx="5"/>
              <a:endCxn id="212600" idx="1"/>
            </p:cNvCxnSpPr>
            <p:nvPr/>
          </p:nvCxnSpPr>
          <p:spPr bwMode="auto">
            <a:xfrm>
              <a:off x="4876727" y="3633788"/>
              <a:ext cx="431873" cy="222379"/>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2" name="Straight Connector 415">
              <a:extLst>
                <a:ext uri="{FF2B5EF4-FFF2-40B4-BE49-F238E27FC236}">
                  <a16:creationId xmlns:a16="http://schemas.microsoft.com/office/drawing/2014/main" id="{E5879C3B-C51B-F044-AB12-0AC49119D6A9}"/>
                </a:ext>
              </a:extLst>
            </p:cNvPr>
            <p:cNvCxnSpPr>
              <a:cxnSpLocks noChangeShapeType="1"/>
              <a:endCxn id="212436" idx="0"/>
            </p:cNvCxnSpPr>
            <p:nvPr/>
          </p:nvCxnSpPr>
          <p:spPr bwMode="auto">
            <a:xfrm flipH="1">
              <a:off x="2406650" y="3753813"/>
              <a:ext cx="282556" cy="511097"/>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3" name="Straight Connector 523">
              <a:extLst>
                <a:ext uri="{FF2B5EF4-FFF2-40B4-BE49-F238E27FC236}">
                  <a16:creationId xmlns:a16="http://schemas.microsoft.com/office/drawing/2014/main" id="{38228BDF-4479-0A49-B534-DBFBE9AC9F97}"/>
                </a:ext>
              </a:extLst>
            </p:cNvPr>
            <p:cNvCxnSpPr>
              <a:cxnSpLocks noChangeShapeType="1"/>
              <a:stCxn id="212399" idx="0"/>
            </p:cNvCxnSpPr>
            <p:nvPr/>
          </p:nvCxnSpPr>
          <p:spPr bwMode="auto">
            <a:xfrm flipV="1">
              <a:off x="4307761" y="4626483"/>
              <a:ext cx="844015" cy="304292"/>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sp>
          <p:nvSpPr>
            <p:cNvPr id="212374" name="Oval 6">
              <a:extLst>
                <a:ext uri="{FF2B5EF4-FFF2-40B4-BE49-F238E27FC236}">
                  <a16:creationId xmlns:a16="http://schemas.microsoft.com/office/drawing/2014/main" id="{E8F4E564-B0C5-094F-B054-D95E2EB4DCEA}"/>
                </a:ext>
              </a:extLst>
            </p:cNvPr>
            <p:cNvSpPr>
              <a:spLocks noChangeArrowheads="1"/>
            </p:cNvSpPr>
            <p:nvPr/>
          </p:nvSpPr>
          <p:spPr bwMode="auto">
            <a:xfrm>
              <a:off x="3340100" y="5359400"/>
              <a:ext cx="2044700" cy="381000"/>
            </a:xfrm>
            <a:prstGeom prst="ellipse">
              <a:avLst/>
            </a:prstGeom>
            <a:solidFill>
              <a:srgbClr val="CCCC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75" name="Oval 517">
              <a:extLst>
                <a:ext uri="{FF2B5EF4-FFF2-40B4-BE49-F238E27FC236}">
                  <a16:creationId xmlns:a16="http://schemas.microsoft.com/office/drawing/2014/main" id="{3E941375-17AE-A444-BC58-27E4F58BCBA4}"/>
                </a:ext>
              </a:extLst>
            </p:cNvPr>
            <p:cNvSpPr>
              <a:spLocks noChangeArrowheads="1"/>
            </p:cNvSpPr>
            <p:nvPr/>
          </p:nvSpPr>
          <p:spPr bwMode="auto">
            <a:xfrm rot="5400000">
              <a:off x="867569" y="3736182"/>
              <a:ext cx="1252537" cy="381000"/>
            </a:xfrm>
            <a:prstGeom prst="ellipse">
              <a:avLst/>
            </a:prstGeom>
            <a:solidFill>
              <a:srgbClr val="CCCC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cxnSp>
          <p:nvCxnSpPr>
            <p:cNvPr id="212376" name="Straight Connector 39941">
              <a:extLst>
                <a:ext uri="{FF2B5EF4-FFF2-40B4-BE49-F238E27FC236}">
                  <a16:creationId xmlns:a16="http://schemas.microsoft.com/office/drawing/2014/main" id="{88CB59FF-B4E1-3045-B6B9-87E198A0A2F4}"/>
                </a:ext>
              </a:extLst>
            </p:cNvPr>
            <p:cNvCxnSpPr>
              <a:cxnSpLocks noChangeShapeType="1"/>
              <a:stCxn id="212375" idx="0"/>
              <a:endCxn id="212464" idx="0"/>
            </p:cNvCxnSpPr>
            <p:nvPr/>
          </p:nvCxnSpPr>
          <p:spPr bwMode="auto">
            <a:xfrm flipV="1">
              <a:off x="1684338" y="3654425"/>
              <a:ext cx="758825" cy="273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77" name="Straight Connector 524">
              <a:extLst>
                <a:ext uri="{FF2B5EF4-FFF2-40B4-BE49-F238E27FC236}">
                  <a16:creationId xmlns:a16="http://schemas.microsoft.com/office/drawing/2014/main" id="{54823C0A-DE8A-3A46-9135-EC29ADC3944E}"/>
                </a:ext>
              </a:extLst>
            </p:cNvPr>
            <p:cNvCxnSpPr>
              <a:cxnSpLocks noChangeShapeType="1"/>
              <a:endCxn id="212438" idx="1"/>
            </p:cNvCxnSpPr>
            <p:nvPr/>
          </p:nvCxnSpPr>
          <p:spPr bwMode="auto">
            <a:xfrm>
              <a:off x="1685925" y="4111625"/>
              <a:ext cx="466725" cy="269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grpSp>
        <p:nvGrpSpPr>
          <p:cNvPr id="211973" name="Group 418">
            <a:extLst>
              <a:ext uri="{FF2B5EF4-FFF2-40B4-BE49-F238E27FC236}">
                <a16:creationId xmlns:a16="http://schemas.microsoft.com/office/drawing/2014/main" id="{64878C9C-88A7-1B45-89D7-909D79798F1A}"/>
              </a:ext>
            </a:extLst>
          </p:cNvPr>
          <p:cNvGrpSpPr>
            <a:grpSpLocks/>
          </p:cNvGrpSpPr>
          <p:nvPr/>
        </p:nvGrpSpPr>
        <p:grpSpPr bwMode="auto">
          <a:xfrm>
            <a:off x="1963738" y="4827588"/>
            <a:ext cx="874712" cy="506412"/>
            <a:chOff x="2889" y="1631"/>
            <a:chExt cx="980" cy="743"/>
          </a:xfrm>
        </p:grpSpPr>
        <p:sp>
          <p:nvSpPr>
            <p:cNvPr id="212304" name="Rectangle 419">
              <a:extLst>
                <a:ext uri="{FF2B5EF4-FFF2-40B4-BE49-F238E27FC236}">
                  <a16:creationId xmlns:a16="http://schemas.microsoft.com/office/drawing/2014/main" id="{33B94C50-17C9-004C-8B35-6F999C043F7D}"/>
                </a:ext>
              </a:extLst>
            </p:cNvPr>
            <p:cNvSpPr>
              <a:spLocks noChangeArrowheads="1"/>
            </p:cNvSpPr>
            <p:nvPr/>
          </p:nvSpPr>
          <p:spPr bwMode="auto">
            <a:xfrm>
              <a:off x="3046" y="1841"/>
              <a:ext cx="663" cy="53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5249" name="AutoShape 420">
              <a:extLst>
                <a:ext uri="{FF2B5EF4-FFF2-40B4-BE49-F238E27FC236}">
                  <a16:creationId xmlns:a16="http://schemas.microsoft.com/office/drawing/2014/main" id="{2546187A-576B-DE46-A64B-440FC4856904}"/>
                </a:ext>
              </a:extLst>
            </p:cNvPr>
            <p:cNvSpPr>
              <a:spLocks noChangeArrowheads="1"/>
            </p:cNvSpPr>
            <p:nvPr/>
          </p:nvSpPr>
          <p:spPr bwMode="auto">
            <a:xfrm>
              <a:off x="2889" y="1631"/>
              <a:ext cx="980" cy="254"/>
            </a:xfrm>
            <a:prstGeom prst="triangle">
              <a:avLst>
                <a:gd name="adj" fmla="val 50000"/>
              </a:avLst>
            </a:prstGeom>
            <a:solidFill>
              <a:schemeClr val="tx1">
                <a:lumMod val="50000"/>
                <a:lumOff val="5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CCFF"/>
                </a:solidFill>
                <a:effectLst/>
                <a:uLnTx/>
                <a:uFillTx/>
                <a:latin typeface="Arial" charset="0"/>
                <a:ea typeface="ＭＳ Ｐゴシック" charset="0"/>
                <a:cs typeface="ＭＳ Ｐゴシック" charset="0"/>
              </a:endParaRPr>
            </a:p>
          </p:txBody>
        </p:sp>
      </p:grpSp>
      <p:sp>
        <p:nvSpPr>
          <p:cNvPr id="211974" name="Line 424">
            <a:extLst>
              <a:ext uri="{FF2B5EF4-FFF2-40B4-BE49-F238E27FC236}">
                <a16:creationId xmlns:a16="http://schemas.microsoft.com/office/drawing/2014/main" id="{2ADD125E-0DE3-4D46-882E-73961DE43159}"/>
              </a:ext>
            </a:extLst>
          </p:cNvPr>
          <p:cNvSpPr>
            <a:spLocks noChangeShapeType="1"/>
          </p:cNvSpPr>
          <p:nvPr/>
        </p:nvSpPr>
        <p:spPr bwMode="auto">
          <a:xfrm flipV="1">
            <a:off x="2686051" y="5280026"/>
            <a:ext cx="14446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3" name="Content Placeholder 12">
            <a:extLst>
              <a:ext uri="{FF2B5EF4-FFF2-40B4-BE49-F238E27FC236}">
                <a16:creationId xmlns:a16="http://schemas.microsoft.com/office/drawing/2014/main" id="{7DAA6B4B-E4A2-4841-8AC1-82CFF7FBD6B5}"/>
              </a:ext>
            </a:extLst>
          </p:cNvPr>
          <p:cNvSpPr>
            <a:spLocks noGrp="1"/>
          </p:cNvSpPr>
          <p:nvPr>
            <p:ph idx="1"/>
          </p:nvPr>
        </p:nvSpPr>
        <p:spPr>
          <a:xfrm>
            <a:off x="991026" y="2033057"/>
            <a:ext cx="10535957" cy="1306512"/>
          </a:xfrm>
        </p:spPr>
        <p:txBody>
          <a:bodyPr/>
          <a:lstStyle/>
          <a:p>
            <a:pPr>
              <a:buSzPct val="100000"/>
              <a:buFont typeface="Wingdings" pitchFamily="2" charset="2"/>
              <a:buChar char="§"/>
            </a:pPr>
            <a:r>
              <a:rPr lang="en-US" altLang="en-US">
                <a:latin typeface="Calibri" panose="020F0502020204030204" pitchFamily="34" charset="0"/>
                <a:ea typeface="ＭＳ Ｐゴシック" panose="020B0600070205080204" pitchFamily="34" charset="-128"/>
                <a:cs typeface="Calibri" panose="020F0502020204030204" pitchFamily="34" charset="0"/>
              </a:rPr>
              <a:t>subscriber requests content, service provider returns manifest</a:t>
            </a:r>
          </a:p>
        </p:txBody>
      </p:sp>
      <p:sp>
        <p:nvSpPr>
          <p:cNvPr id="673" name="Title 1">
            <a:extLst>
              <a:ext uri="{FF2B5EF4-FFF2-40B4-BE49-F238E27FC236}">
                <a16:creationId xmlns:a16="http://schemas.microsoft.com/office/drawing/2014/main" id="{21721E23-9F57-904C-BFCA-C4CD4A1EA585}"/>
              </a:ext>
            </a:extLst>
          </p:cNvPr>
          <p:cNvSpPr>
            <a:spLocks noGrp="1"/>
          </p:cNvSpPr>
          <p:nvPr>
            <p:ph type="title"/>
          </p:nvPr>
        </p:nvSpPr>
        <p:spPr>
          <a:xfrm>
            <a:off x="509441" y="180762"/>
            <a:ext cx="10515600" cy="894622"/>
          </a:xfrm>
        </p:spPr>
        <p:txBody>
          <a:bodyPr>
            <a:normAutofit/>
          </a:bodyPr>
          <a:lstStyle/>
          <a:p>
            <a:r>
              <a:rPr lang="en-US" altLang="en-US" dirty="0">
                <a:ea typeface="ＭＳ Ｐゴシック" panose="020B0600070205080204" pitchFamily="34" charset="-128"/>
              </a:rPr>
              <a:t>Video streaming example: Netflix</a:t>
            </a:r>
            <a:endParaRPr lang="en-US" altLang="en-US" sz="4400" dirty="0">
              <a:ea typeface="ＭＳ Ｐゴシック" panose="020B0600070205080204" pitchFamily="34" charset="-128"/>
            </a:endParaRPr>
          </a:p>
        </p:txBody>
      </p:sp>
      <p:grpSp>
        <p:nvGrpSpPr>
          <p:cNvPr id="793" name="Group 792">
            <a:extLst>
              <a:ext uri="{FF2B5EF4-FFF2-40B4-BE49-F238E27FC236}">
                <a16:creationId xmlns:a16="http://schemas.microsoft.com/office/drawing/2014/main" id="{0F460B63-6ED8-F347-BBCA-6234C05E84AA}"/>
              </a:ext>
            </a:extLst>
          </p:cNvPr>
          <p:cNvGrpSpPr>
            <a:grpSpLocks/>
          </p:cNvGrpSpPr>
          <p:nvPr/>
        </p:nvGrpSpPr>
        <p:grpSpPr bwMode="auto">
          <a:xfrm>
            <a:off x="4745038" y="5776913"/>
            <a:ext cx="349250" cy="679450"/>
            <a:chOff x="7923189" y="2486664"/>
            <a:chExt cx="360377" cy="884585"/>
          </a:xfrm>
        </p:grpSpPr>
        <p:pic>
          <p:nvPicPr>
            <p:cNvPr id="212270" name="Picture 3">
              <a:extLst>
                <a:ext uri="{FF2B5EF4-FFF2-40B4-BE49-F238E27FC236}">
                  <a16:creationId xmlns:a16="http://schemas.microsoft.com/office/drawing/2014/main" id="{C6D635F6-BB30-AA4D-BE52-460EABB84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271" name="Group 950">
              <a:extLst>
                <a:ext uri="{FF2B5EF4-FFF2-40B4-BE49-F238E27FC236}">
                  <a16:creationId xmlns:a16="http://schemas.microsoft.com/office/drawing/2014/main" id="{59A02A58-675C-9B46-A67F-C1008EA98B68}"/>
                </a:ext>
              </a:extLst>
            </p:cNvPr>
            <p:cNvGrpSpPr>
              <a:grpSpLocks/>
            </p:cNvGrpSpPr>
            <p:nvPr/>
          </p:nvGrpSpPr>
          <p:grpSpPr bwMode="auto">
            <a:xfrm>
              <a:off x="7923189" y="2890236"/>
              <a:ext cx="227012" cy="481013"/>
              <a:chOff x="4140" y="429"/>
              <a:chExt cx="1425" cy="2396"/>
            </a:xfrm>
          </p:grpSpPr>
          <p:sp>
            <p:nvSpPr>
              <p:cNvPr id="212272" name="Freeform 951">
                <a:extLst>
                  <a:ext uri="{FF2B5EF4-FFF2-40B4-BE49-F238E27FC236}">
                    <a16:creationId xmlns:a16="http://schemas.microsoft.com/office/drawing/2014/main" id="{DB6BE476-FB59-564D-A7CD-F63CB4F03212}"/>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3" name="Rectangle 952">
                <a:extLst>
                  <a:ext uri="{FF2B5EF4-FFF2-40B4-BE49-F238E27FC236}">
                    <a16:creationId xmlns:a16="http://schemas.microsoft.com/office/drawing/2014/main" id="{97AAE496-AF52-7646-BE1B-C5175383BB17}"/>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4" name="Freeform 953">
                <a:extLst>
                  <a:ext uri="{FF2B5EF4-FFF2-40B4-BE49-F238E27FC236}">
                    <a16:creationId xmlns:a16="http://schemas.microsoft.com/office/drawing/2014/main" id="{78FEEF1E-CBB8-154D-9E0A-4C30741DF415}"/>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5" name="Freeform 954">
                <a:extLst>
                  <a:ext uri="{FF2B5EF4-FFF2-40B4-BE49-F238E27FC236}">
                    <a16:creationId xmlns:a16="http://schemas.microsoft.com/office/drawing/2014/main" id="{064546A9-BF2A-C14D-B11A-3FF7F8D608C3}"/>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6" name="Rectangle 955">
                <a:extLst>
                  <a:ext uri="{FF2B5EF4-FFF2-40B4-BE49-F238E27FC236}">
                    <a16:creationId xmlns:a16="http://schemas.microsoft.com/office/drawing/2014/main" id="{A14329CB-23B1-7B4E-8E21-1EBE2CA83D7D}"/>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77" name="Group 956">
                <a:extLst>
                  <a:ext uri="{FF2B5EF4-FFF2-40B4-BE49-F238E27FC236}">
                    <a16:creationId xmlns:a16="http://schemas.microsoft.com/office/drawing/2014/main" id="{ABBB6008-BA37-504A-BF1C-773E127FD125}"/>
                  </a:ext>
                </a:extLst>
              </p:cNvPr>
              <p:cNvGrpSpPr>
                <a:grpSpLocks/>
              </p:cNvGrpSpPr>
              <p:nvPr/>
            </p:nvGrpSpPr>
            <p:grpSpPr bwMode="auto">
              <a:xfrm>
                <a:off x="4749" y="668"/>
                <a:ext cx="581" cy="145"/>
                <a:chOff x="614" y="2568"/>
                <a:chExt cx="725" cy="139"/>
              </a:xfrm>
            </p:grpSpPr>
            <p:sp>
              <p:nvSpPr>
                <p:cNvPr id="212302" name="AutoShape 957">
                  <a:extLst>
                    <a:ext uri="{FF2B5EF4-FFF2-40B4-BE49-F238E27FC236}">
                      <a16:creationId xmlns:a16="http://schemas.microsoft.com/office/drawing/2014/main" id="{BBAE6B6F-A278-9C4B-9012-71D473E84394}"/>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3" name="AutoShape 958">
                  <a:extLst>
                    <a:ext uri="{FF2B5EF4-FFF2-40B4-BE49-F238E27FC236}">
                      <a16:creationId xmlns:a16="http://schemas.microsoft.com/office/drawing/2014/main" id="{D5A328A7-1DE3-2945-A17E-0EFC3C10CE88}"/>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78" name="Rectangle 959">
                <a:extLst>
                  <a:ext uri="{FF2B5EF4-FFF2-40B4-BE49-F238E27FC236}">
                    <a16:creationId xmlns:a16="http://schemas.microsoft.com/office/drawing/2014/main" id="{E94A5BB5-420E-DC4D-9F7A-0609BE927CEE}"/>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79" name="Group 960">
                <a:extLst>
                  <a:ext uri="{FF2B5EF4-FFF2-40B4-BE49-F238E27FC236}">
                    <a16:creationId xmlns:a16="http://schemas.microsoft.com/office/drawing/2014/main" id="{3D4E0B35-7745-E646-B62C-A5C8F87D534B}"/>
                  </a:ext>
                </a:extLst>
              </p:cNvPr>
              <p:cNvGrpSpPr>
                <a:grpSpLocks/>
              </p:cNvGrpSpPr>
              <p:nvPr/>
            </p:nvGrpSpPr>
            <p:grpSpPr bwMode="auto">
              <a:xfrm>
                <a:off x="4747" y="994"/>
                <a:ext cx="581" cy="134"/>
                <a:chOff x="614" y="2568"/>
                <a:chExt cx="725" cy="139"/>
              </a:xfrm>
            </p:grpSpPr>
            <p:sp>
              <p:nvSpPr>
                <p:cNvPr id="212300" name="AutoShape 961">
                  <a:extLst>
                    <a:ext uri="{FF2B5EF4-FFF2-40B4-BE49-F238E27FC236}">
                      <a16:creationId xmlns:a16="http://schemas.microsoft.com/office/drawing/2014/main" id="{8FC74A8B-A6FF-B244-8B1B-563D2AB45C81}"/>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1" name="AutoShape 962">
                  <a:extLst>
                    <a:ext uri="{FF2B5EF4-FFF2-40B4-BE49-F238E27FC236}">
                      <a16:creationId xmlns:a16="http://schemas.microsoft.com/office/drawing/2014/main" id="{C7F8F30F-76CD-9F4D-89A1-5C6AA373A595}"/>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80" name="Rectangle 963">
                <a:extLst>
                  <a:ext uri="{FF2B5EF4-FFF2-40B4-BE49-F238E27FC236}">
                    <a16:creationId xmlns:a16="http://schemas.microsoft.com/office/drawing/2014/main" id="{54329010-4880-A040-AD13-FB0ED9120225}"/>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1" name="Rectangle 964">
                <a:extLst>
                  <a:ext uri="{FF2B5EF4-FFF2-40B4-BE49-F238E27FC236}">
                    <a16:creationId xmlns:a16="http://schemas.microsoft.com/office/drawing/2014/main" id="{F146D8E2-272F-AD4F-9647-0F00A3C6CA5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82" name="Group 965">
                <a:extLst>
                  <a:ext uri="{FF2B5EF4-FFF2-40B4-BE49-F238E27FC236}">
                    <a16:creationId xmlns:a16="http://schemas.microsoft.com/office/drawing/2014/main" id="{49F50C06-AA65-234D-A544-F6D40F37DAAC}"/>
                  </a:ext>
                </a:extLst>
              </p:cNvPr>
              <p:cNvGrpSpPr>
                <a:grpSpLocks/>
              </p:cNvGrpSpPr>
              <p:nvPr/>
            </p:nvGrpSpPr>
            <p:grpSpPr bwMode="auto">
              <a:xfrm>
                <a:off x="4735" y="1627"/>
                <a:ext cx="582" cy="151"/>
                <a:chOff x="614" y="2568"/>
                <a:chExt cx="725" cy="139"/>
              </a:xfrm>
            </p:grpSpPr>
            <p:sp>
              <p:nvSpPr>
                <p:cNvPr id="212298" name="AutoShape 966">
                  <a:extLst>
                    <a:ext uri="{FF2B5EF4-FFF2-40B4-BE49-F238E27FC236}">
                      <a16:creationId xmlns:a16="http://schemas.microsoft.com/office/drawing/2014/main" id="{34251BE9-6C6E-D04E-82DB-F51792556FA8}"/>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9" name="AutoShape 967">
                  <a:extLst>
                    <a:ext uri="{FF2B5EF4-FFF2-40B4-BE49-F238E27FC236}">
                      <a16:creationId xmlns:a16="http://schemas.microsoft.com/office/drawing/2014/main" id="{9D9A0088-82D8-4746-A7D1-565EE50033B1}"/>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83" name="Freeform 968">
                <a:extLst>
                  <a:ext uri="{FF2B5EF4-FFF2-40B4-BE49-F238E27FC236}">
                    <a16:creationId xmlns:a16="http://schemas.microsoft.com/office/drawing/2014/main" id="{03A5D088-1D4E-204F-A05A-E1A04117E56A}"/>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84" name="Group 969">
                <a:extLst>
                  <a:ext uri="{FF2B5EF4-FFF2-40B4-BE49-F238E27FC236}">
                    <a16:creationId xmlns:a16="http://schemas.microsoft.com/office/drawing/2014/main" id="{45751AFB-3CB8-E54E-A420-3ACBD2CD821A}"/>
                  </a:ext>
                </a:extLst>
              </p:cNvPr>
              <p:cNvGrpSpPr>
                <a:grpSpLocks/>
              </p:cNvGrpSpPr>
              <p:nvPr/>
            </p:nvGrpSpPr>
            <p:grpSpPr bwMode="auto">
              <a:xfrm>
                <a:off x="4739" y="1327"/>
                <a:ext cx="582" cy="139"/>
                <a:chOff x="614" y="2568"/>
                <a:chExt cx="725" cy="139"/>
              </a:xfrm>
            </p:grpSpPr>
            <p:sp>
              <p:nvSpPr>
                <p:cNvPr id="212296" name="AutoShape 970">
                  <a:extLst>
                    <a:ext uri="{FF2B5EF4-FFF2-40B4-BE49-F238E27FC236}">
                      <a16:creationId xmlns:a16="http://schemas.microsoft.com/office/drawing/2014/main" id="{4879D096-1F5A-AB4B-8699-DC85555DF6D2}"/>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7" name="AutoShape 971">
                  <a:extLst>
                    <a:ext uri="{FF2B5EF4-FFF2-40B4-BE49-F238E27FC236}">
                      <a16:creationId xmlns:a16="http://schemas.microsoft.com/office/drawing/2014/main" id="{2020F25C-85BE-E041-A122-B889A1FC75BC}"/>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85" name="Rectangle 972">
                <a:extLst>
                  <a:ext uri="{FF2B5EF4-FFF2-40B4-BE49-F238E27FC236}">
                    <a16:creationId xmlns:a16="http://schemas.microsoft.com/office/drawing/2014/main" id="{51EEB386-9A5D-8143-9E96-9E2A9E93CC9E}"/>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6" name="Freeform 973">
                <a:extLst>
                  <a:ext uri="{FF2B5EF4-FFF2-40B4-BE49-F238E27FC236}">
                    <a16:creationId xmlns:a16="http://schemas.microsoft.com/office/drawing/2014/main" id="{0B1578A9-2AA4-BD43-968E-863FA89B713C}"/>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7" name="Freeform 974">
                <a:extLst>
                  <a:ext uri="{FF2B5EF4-FFF2-40B4-BE49-F238E27FC236}">
                    <a16:creationId xmlns:a16="http://schemas.microsoft.com/office/drawing/2014/main" id="{0D66B690-4369-6843-AC31-6837F93D4F9B}"/>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8" name="Oval 975">
                <a:extLst>
                  <a:ext uri="{FF2B5EF4-FFF2-40B4-BE49-F238E27FC236}">
                    <a16:creationId xmlns:a16="http://schemas.microsoft.com/office/drawing/2014/main" id="{EA324AF1-34AF-944A-B93E-B7199E644A42}"/>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9" name="Freeform 976">
                <a:extLst>
                  <a:ext uri="{FF2B5EF4-FFF2-40B4-BE49-F238E27FC236}">
                    <a16:creationId xmlns:a16="http://schemas.microsoft.com/office/drawing/2014/main" id="{10570BA8-EB42-3F43-AEF6-B1A43EC3807F}"/>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0" name="AutoShape 977">
                <a:extLst>
                  <a:ext uri="{FF2B5EF4-FFF2-40B4-BE49-F238E27FC236}">
                    <a16:creationId xmlns:a16="http://schemas.microsoft.com/office/drawing/2014/main" id="{A02D527D-524E-5148-9599-FEFBEDBBA4B1}"/>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1" name="AutoShape 978">
                <a:extLst>
                  <a:ext uri="{FF2B5EF4-FFF2-40B4-BE49-F238E27FC236}">
                    <a16:creationId xmlns:a16="http://schemas.microsoft.com/office/drawing/2014/main" id="{62A7C374-701B-C84E-8D0A-330805A218C3}"/>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2" name="Oval 979">
                <a:extLst>
                  <a:ext uri="{FF2B5EF4-FFF2-40B4-BE49-F238E27FC236}">
                    <a16:creationId xmlns:a16="http://schemas.microsoft.com/office/drawing/2014/main" id="{641B2959-5FF9-8242-8CA2-86E1B7EF1D2F}"/>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3" name="Oval 980">
                <a:extLst>
                  <a:ext uri="{FF2B5EF4-FFF2-40B4-BE49-F238E27FC236}">
                    <a16:creationId xmlns:a16="http://schemas.microsoft.com/office/drawing/2014/main" id="{DF26E7E9-F21E-5042-88DE-2D51E4D2AE71}"/>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294" name="Oval 981">
                <a:extLst>
                  <a:ext uri="{FF2B5EF4-FFF2-40B4-BE49-F238E27FC236}">
                    <a16:creationId xmlns:a16="http://schemas.microsoft.com/office/drawing/2014/main" id="{E0268560-5AEC-064D-8B59-F87E954E8C8C}"/>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5" name="Rectangle 982">
                <a:extLst>
                  <a:ext uri="{FF2B5EF4-FFF2-40B4-BE49-F238E27FC236}">
                    <a16:creationId xmlns:a16="http://schemas.microsoft.com/office/drawing/2014/main" id="{902ABD3D-7CF5-C146-88D3-3E605B61B049}"/>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828" name="Group 827">
            <a:extLst>
              <a:ext uri="{FF2B5EF4-FFF2-40B4-BE49-F238E27FC236}">
                <a16:creationId xmlns:a16="http://schemas.microsoft.com/office/drawing/2014/main" id="{FD173FB9-420D-9E49-8542-9E15A51B5B09}"/>
              </a:ext>
            </a:extLst>
          </p:cNvPr>
          <p:cNvGrpSpPr>
            <a:grpSpLocks/>
          </p:cNvGrpSpPr>
          <p:nvPr/>
        </p:nvGrpSpPr>
        <p:grpSpPr bwMode="auto">
          <a:xfrm>
            <a:off x="5911851" y="3556000"/>
            <a:ext cx="347663" cy="679450"/>
            <a:chOff x="7923189" y="2486664"/>
            <a:chExt cx="360377" cy="884585"/>
          </a:xfrm>
        </p:grpSpPr>
        <p:pic>
          <p:nvPicPr>
            <p:cNvPr id="212236" name="Picture 3">
              <a:extLst>
                <a:ext uri="{FF2B5EF4-FFF2-40B4-BE49-F238E27FC236}">
                  <a16:creationId xmlns:a16="http://schemas.microsoft.com/office/drawing/2014/main" id="{90425795-A848-3A47-92DB-4B71A439E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237" name="Group 950">
              <a:extLst>
                <a:ext uri="{FF2B5EF4-FFF2-40B4-BE49-F238E27FC236}">
                  <a16:creationId xmlns:a16="http://schemas.microsoft.com/office/drawing/2014/main" id="{7B27B3BB-E951-9C4A-930D-20B82F341517}"/>
                </a:ext>
              </a:extLst>
            </p:cNvPr>
            <p:cNvGrpSpPr>
              <a:grpSpLocks/>
            </p:cNvGrpSpPr>
            <p:nvPr/>
          </p:nvGrpSpPr>
          <p:grpSpPr bwMode="auto">
            <a:xfrm>
              <a:off x="7923189" y="2890236"/>
              <a:ext cx="227012" cy="481013"/>
              <a:chOff x="4140" y="429"/>
              <a:chExt cx="1425" cy="2396"/>
            </a:xfrm>
          </p:grpSpPr>
          <p:sp>
            <p:nvSpPr>
              <p:cNvPr id="212238" name="Freeform 951">
                <a:extLst>
                  <a:ext uri="{FF2B5EF4-FFF2-40B4-BE49-F238E27FC236}">
                    <a16:creationId xmlns:a16="http://schemas.microsoft.com/office/drawing/2014/main" id="{5033C289-EBE7-F848-A6AE-24C3C3AB1965}"/>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9" name="Rectangle 952">
                <a:extLst>
                  <a:ext uri="{FF2B5EF4-FFF2-40B4-BE49-F238E27FC236}">
                    <a16:creationId xmlns:a16="http://schemas.microsoft.com/office/drawing/2014/main" id="{77C6B579-50BF-3B4F-A9D7-6554742C2497}"/>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0" name="Freeform 953">
                <a:extLst>
                  <a:ext uri="{FF2B5EF4-FFF2-40B4-BE49-F238E27FC236}">
                    <a16:creationId xmlns:a16="http://schemas.microsoft.com/office/drawing/2014/main" id="{FF2FDFD9-CD89-314D-B9A1-9F93F6EF0458}"/>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1" name="Freeform 954">
                <a:extLst>
                  <a:ext uri="{FF2B5EF4-FFF2-40B4-BE49-F238E27FC236}">
                    <a16:creationId xmlns:a16="http://schemas.microsoft.com/office/drawing/2014/main" id="{2A85F77C-9CD7-1340-B6C7-E191256EF529}"/>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2" name="Rectangle 955">
                <a:extLst>
                  <a:ext uri="{FF2B5EF4-FFF2-40B4-BE49-F238E27FC236}">
                    <a16:creationId xmlns:a16="http://schemas.microsoft.com/office/drawing/2014/main" id="{B001DC54-DB13-4B42-8FE5-F8CB8979B9AC}"/>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43" name="Group 956">
                <a:extLst>
                  <a:ext uri="{FF2B5EF4-FFF2-40B4-BE49-F238E27FC236}">
                    <a16:creationId xmlns:a16="http://schemas.microsoft.com/office/drawing/2014/main" id="{F307D979-FCCD-E64A-947D-6475D5D53190}"/>
                  </a:ext>
                </a:extLst>
              </p:cNvPr>
              <p:cNvGrpSpPr>
                <a:grpSpLocks/>
              </p:cNvGrpSpPr>
              <p:nvPr/>
            </p:nvGrpSpPr>
            <p:grpSpPr bwMode="auto">
              <a:xfrm>
                <a:off x="4749" y="668"/>
                <a:ext cx="581" cy="145"/>
                <a:chOff x="614" y="2568"/>
                <a:chExt cx="725" cy="139"/>
              </a:xfrm>
            </p:grpSpPr>
            <p:sp>
              <p:nvSpPr>
                <p:cNvPr id="212268" name="AutoShape 957">
                  <a:extLst>
                    <a:ext uri="{FF2B5EF4-FFF2-40B4-BE49-F238E27FC236}">
                      <a16:creationId xmlns:a16="http://schemas.microsoft.com/office/drawing/2014/main" id="{283264BF-AD70-D540-9407-216C36471C10}"/>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9" name="AutoShape 958">
                  <a:extLst>
                    <a:ext uri="{FF2B5EF4-FFF2-40B4-BE49-F238E27FC236}">
                      <a16:creationId xmlns:a16="http://schemas.microsoft.com/office/drawing/2014/main" id="{DCC2AABB-6D70-B348-A2EA-B6234E7A9FB0}"/>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44" name="Rectangle 959">
                <a:extLst>
                  <a:ext uri="{FF2B5EF4-FFF2-40B4-BE49-F238E27FC236}">
                    <a16:creationId xmlns:a16="http://schemas.microsoft.com/office/drawing/2014/main" id="{07023E65-53C3-0540-B684-1268D0C0895B}"/>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45" name="Group 960">
                <a:extLst>
                  <a:ext uri="{FF2B5EF4-FFF2-40B4-BE49-F238E27FC236}">
                    <a16:creationId xmlns:a16="http://schemas.microsoft.com/office/drawing/2014/main" id="{0122A50B-D2CA-7D4E-A10A-A1D62BC5F6DD}"/>
                  </a:ext>
                </a:extLst>
              </p:cNvPr>
              <p:cNvGrpSpPr>
                <a:grpSpLocks/>
              </p:cNvGrpSpPr>
              <p:nvPr/>
            </p:nvGrpSpPr>
            <p:grpSpPr bwMode="auto">
              <a:xfrm>
                <a:off x="4747" y="994"/>
                <a:ext cx="581" cy="134"/>
                <a:chOff x="614" y="2568"/>
                <a:chExt cx="725" cy="139"/>
              </a:xfrm>
            </p:grpSpPr>
            <p:sp>
              <p:nvSpPr>
                <p:cNvPr id="212266" name="AutoShape 961">
                  <a:extLst>
                    <a:ext uri="{FF2B5EF4-FFF2-40B4-BE49-F238E27FC236}">
                      <a16:creationId xmlns:a16="http://schemas.microsoft.com/office/drawing/2014/main" id="{B6781CF3-69CF-0F44-A5BE-A0BAE8C18FE6}"/>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7" name="AutoShape 962">
                  <a:extLst>
                    <a:ext uri="{FF2B5EF4-FFF2-40B4-BE49-F238E27FC236}">
                      <a16:creationId xmlns:a16="http://schemas.microsoft.com/office/drawing/2014/main" id="{969E0336-AAFA-7A4F-BA7F-D3F8604DEA44}"/>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46" name="Rectangle 963">
                <a:extLst>
                  <a:ext uri="{FF2B5EF4-FFF2-40B4-BE49-F238E27FC236}">
                    <a16:creationId xmlns:a16="http://schemas.microsoft.com/office/drawing/2014/main" id="{4D89ED35-E659-664A-B10E-59BABA71A240}"/>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7" name="Rectangle 964">
                <a:extLst>
                  <a:ext uri="{FF2B5EF4-FFF2-40B4-BE49-F238E27FC236}">
                    <a16:creationId xmlns:a16="http://schemas.microsoft.com/office/drawing/2014/main" id="{5EF7E283-572F-1F46-9FE8-78C8353E0D78}"/>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48" name="Group 965">
                <a:extLst>
                  <a:ext uri="{FF2B5EF4-FFF2-40B4-BE49-F238E27FC236}">
                    <a16:creationId xmlns:a16="http://schemas.microsoft.com/office/drawing/2014/main" id="{E00FE29F-6519-8D48-A0C8-DD298702AE03}"/>
                  </a:ext>
                </a:extLst>
              </p:cNvPr>
              <p:cNvGrpSpPr>
                <a:grpSpLocks/>
              </p:cNvGrpSpPr>
              <p:nvPr/>
            </p:nvGrpSpPr>
            <p:grpSpPr bwMode="auto">
              <a:xfrm>
                <a:off x="4735" y="1627"/>
                <a:ext cx="582" cy="151"/>
                <a:chOff x="614" y="2568"/>
                <a:chExt cx="725" cy="139"/>
              </a:xfrm>
            </p:grpSpPr>
            <p:sp>
              <p:nvSpPr>
                <p:cNvPr id="212264" name="AutoShape 966">
                  <a:extLst>
                    <a:ext uri="{FF2B5EF4-FFF2-40B4-BE49-F238E27FC236}">
                      <a16:creationId xmlns:a16="http://schemas.microsoft.com/office/drawing/2014/main" id="{EA079B44-83A2-FA4D-9076-317C7FFEDEF5}"/>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5" name="AutoShape 967">
                  <a:extLst>
                    <a:ext uri="{FF2B5EF4-FFF2-40B4-BE49-F238E27FC236}">
                      <a16:creationId xmlns:a16="http://schemas.microsoft.com/office/drawing/2014/main" id="{8C117DA6-5F38-3041-B5DB-50F0F1014C4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49" name="Freeform 968">
                <a:extLst>
                  <a:ext uri="{FF2B5EF4-FFF2-40B4-BE49-F238E27FC236}">
                    <a16:creationId xmlns:a16="http://schemas.microsoft.com/office/drawing/2014/main" id="{0CC5EDB9-BF34-0249-A545-5721A8460135}"/>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50" name="Group 969">
                <a:extLst>
                  <a:ext uri="{FF2B5EF4-FFF2-40B4-BE49-F238E27FC236}">
                    <a16:creationId xmlns:a16="http://schemas.microsoft.com/office/drawing/2014/main" id="{6E1330CB-ECAA-1B49-ACA9-C508640CD4F0}"/>
                  </a:ext>
                </a:extLst>
              </p:cNvPr>
              <p:cNvGrpSpPr>
                <a:grpSpLocks/>
              </p:cNvGrpSpPr>
              <p:nvPr/>
            </p:nvGrpSpPr>
            <p:grpSpPr bwMode="auto">
              <a:xfrm>
                <a:off x="4739" y="1327"/>
                <a:ext cx="582" cy="139"/>
                <a:chOff x="614" y="2568"/>
                <a:chExt cx="725" cy="139"/>
              </a:xfrm>
            </p:grpSpPr>
            <p:sp>
              <p:nvSpPr>
                <p:cNvPr id="212262" name="AutoShape 970">
                  <a:extLst>
                    <a:ext uri="{FF2B5EF4-FFF2-40B4-BE49-F238E27FC236}">
                      <a16:creationId xmlns:a16="http://schemas.microsoft.com/office/drawing/2014/main" id="{C6558777-A4A1-C646-8E74-917A3274C4BE}"/>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3" name="AutoShape 971">
                  <a:extLst>
                    <a:ext uri="{FF2B5EF4-FFF2-40B4-BE49-F238E27FC236}">
                      <a16:creationId xmlns:a16="http://schemas.microsoft.com/office/drawing/2014/main" id="{6DCCB63F-4676-FA47-B3AD-6CC1AEA10E29}"/>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51" name="Rectangle 972">
                <a:extLst>
                  <a:ext uri="{FF2B5EF4-FFF2-40B4-BE49-F238E27FC236}">
                    <a16:creationId xmlns:a16="http://schemas.microsoft.com/office/drawing/2014/main" id="{8C0E6A33-5A00-3140-A409-5527D44144A8}"/>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2" name="Freeform 973">
                <a:extLst>
                  <a:ext uri="{FF2B5EF4-FFF2-40B4-BE49-F238E27FC236}">
                    <a16:creationId xmlns:a16="http://schemas.microsoft.com/office/drawing/2014/main" id="{55371F00-39A2-7C47-81C6-A2FE626C9A02}"/>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3" name="Freeform 974">
                <a:extLst>
                  <a:ext uri="{FF2B5EF4-FFF2-40B4-BE49-F238E27FC236}">
                    <a16:creationId xmlns:a16="http://schemas.microsoft.com/office/drawing/2014/main" id="{B7196671-27D9-0047-BDD1-2B6410E4041D}"/>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4" name="Oval 975">
                <a:extLst>
                  <a:ext uri="{FF2B5EF4-FFF2-40B4-BE49-F238E27FC236}">
                    <a16:creationId xmlns:a16="http://schemas.microsoft.com/office/drawing/2014/main" id="{EFC22A25-5441-8F4F-BDA4-0DE691080FB0}"/>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5" name="Freeform 976">
                <a:extLst>
                  <a:ext uri="{FF2B5EF4-FFF2-40B4-BE49-F238E27FC236}">
                    <a16:creationId xmlns:a16="http://schemas.microsoft.com/office/drawing/2014/main" id="{4826D924-9056-EA4B-A7A3-D23BC1DEBCE0}"/>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6" name="AutoShape 977">
                <a:extLst>
                  <a:ext uri="{FF2B5EF4-FFF2-40B4-BE49-F238E27FC236}">
                    <a16:creationId xmlns:a16="http://schemas.microsoft.com/office/drawing/2014/main" id="{520B3BCF-295E-094B-8D59-AFBB8842ADF4}"/>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7" name="AutoShape 978">
                <a:extLst>
                  <a:ext uri="{FF2B5EF4-FFF2-40B4-BE49-F238E27FC236}">
                    <a16:creationId xmlns:a16="http://schemas.microsoft.com/office/drawing/2014/main" id="{6D12D94D-F27B-0E4A-9F7C-D6E95D960E71}"/>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8" name="Oval 979">
                <a:extLst>
                  <a:ext uri="{FF2B5EF4-FFF2-40B4-BE49-F238E27FC236}">
                    <a16:creationId xmlns:a16="http://schemas.microsoft.com/office/drawing/2014/main" id="{807B1B62-B16D-8D4B-8BD9-5DF1512A891E}"/>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9" name="Oval 980">
                <a:extLst>
                  <a:ext uri="{FF2B5EF4-FFF2-40B4-BE49-F238E27FC236}">
                    <a16:creationId xmlns:a16="http://schemas.microsoft.com/office/drawing/2014/main" id="{ADE21467-D624-904E-838D-70813E94C2D8}"/>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260" name="Oval 981">
                <a:extLst>
                  <a:ext uri="{FF2B5EF4-FFF2-40B4-BE49-F238E27FC236}">
                    <a16:creationId xmlns:a16="http://schemas.microsoft.com/office/drawing/2014/main" id="{BCA56903-72E4-7C4E-9D04-96A1C7CA795C}"/>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1" name="Rectangle 982">
                <a:extLst>
                  <a:ext uri="{FF2B5EF4-FFF2-40B4-BE49-F238E27FC236}">
                    <a16:creationId xmlns:a16="http://schemas.microsoft.com/office/drawing/2014/main" id="{BC789B8C-4E82-B640-9321-FB2652EB299A}"/>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863" name="Group 862">
            <a:extLst>
              <a:ext uri="{FF2B5EF4-FFF2-40B4-BE49-F238E27FC236}">
                <a16:creationId xmlns:a16="http://schemas.microsoft.com/office/drawing/2014/main" id="{B67E4C73-2DDE-0644-8B08-03343E467221}"/>
              </a:ext>
            </a:extLst>
          </p:cNvPr>
          <p:cNvGrpSpPr>
            <a:grpSpLocks/>
          </p:cNvGrpSpPr>
          <p:nvPr/>
        </p:nvGrpSpPr>
        <p:grpSpPr bwMode="auto">
          <a:xfrm>
            <a:off x="6608763" y="5611814"/>
            <a:ext cx="347662" cy="681037"/>
            <a:chOff x="7923189" y="2486664"/>
            <a:chExt cx="360377" cy="884585"/>
          </a:xfrm>
        </p:grpSpPr>
        <p:pic>
          <p:nvPicPr>
            <p:cNvPr id="212202" name="Picture 3">
              <a:extLst>
                <a:ext uri="{FF2B5EF4-FFF2-40B4-BE49-F238E27FC236}">
                  <a16:creationId xmlns:a16="http://schemas.microsoft.com/office/drawing/2014/main" id="{6BE77C42-6E06-D245-9F37-1EF256CCB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203" name="Group 950">
              <a:extLst>
                <a:ext uri="{FF2B5EF4-FFF2-40B4-BE49-F238E27FC236}">
                  <a16:creationId xmlns:a16="http://schemas.microsoft.com/office/drawing/2014/main" id="{2D8EE99D-8E17-8845-94FD-64E4F9757662}"/>
                </a:ext>
              </a:extLst>
            </p:cNvPr>
            <p:cNvGrpSpPr>
              <a:grpSpLocks/>
            </p:cNvGrpSpPr>
            <p:nvPr/>
          </p:nvGrpSpPr>
          <p:grpSpPr bwMode="auto">
            <a:xfrm>
              <a:off x="7923189" y="2890236"/>
              <a:ext cx="227012" cy="481013"/>
              <a:chOff x="4140" y="429"/>
              <a:chExt cx="1425" cy="2396"/>
            </a:xfrm>
          </p:grpSpPr>
          <p:sp>
            <p:nvSpPr>
              <p:cNvPr id="212204" name="Freeform 951">
                <a:extLst>
                  <a:ext uri="{FF2B5EF4-FFF2-40B4-BE49-F238E27FC236}">
                    <a16:creationId xmlns:a16="http://schemas.microsoft.com/office/drawing/2014/main" id="{6F3FE0D4-A2DA-D34C-A4AD-632E7C0431D3}"/>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5" name="Rectangle 952">
                <a:extLst>
                  <a:ext uri="{FF2B5EF4-FFF2-40B4-BE49-F238E27FC236}">
                    <a16:creationId xmlns:a16="http://schemas.microsoft.com/office/drawing/2014/main" id="{9B968662-8399-C947-A725-3C2079D169EF}"/>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6" name="Freeform 953">
                <a:extLst>
                  <a:ext uri="{FF2B5EF4-FFF2-40B4-BE49-F238E27FC236}">
                    <a16:creationId xmlns:a16="http://schemas.microsoft.com/office/drawing/2014/main" id="{6FF771FD-7D10-FE46-814D-5741EB171B2F}"/>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7" name="Freeform 954">
                <a:extLst>
                  <a:ext uri="{FF2B5EF4-FFF2-40B4-BE49-F238E27FC236}">
                    <a16:creationId xmlns:a16="http://schemas.microsoft.com/office/drawing/2014/main" id="{47B7976F-E40D-504C-9923-5650F7F50F68}"/>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8" name="Rectangle 955">
                <a:extLst>
                  <a:ext uri="{FF2B5EF4-FFF2-40B4-BE49-F238E27FC236}">
                    <a16:creationId xmlns:a16="http://schemas.microsoft.com/office/drawing/2014/main" id="{D61E8183-E04F-F349-944A-852A5E09850A}"/>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09" name="Group 956">
                <a:extLst>
                  <a:ext uri="{FF2B5EF4-FFF2-40B4-BE49-F238E27FC236}">
                    <a16:creationId xmlns:a16="http://schemas.microsoft.com/office/drawing/2014/main" id="{05AC9BA8-A48D-914F-8353-9911B2724B9C}"/>
                  </a:ext>
                </a:extLst>
              </p:cNvPr>
              <p:cNvGrpSpPr>
                <a:grpSpLocks/>
              </p:cNvGrpSpPr>
              <p:nvPr/>
            </p:nvGrpSpPr>
            <p:grpSpPr bwMode="auto">
              <a:xfrm>
                <a:off x="4749" y="668"/>
                <a:ext cx="581" cy="145"/>
                <a:chOff x="614" y="2568"/>
                <a:chExt cx="725" cy="139"/>
              </a:xfrm>
            </p:grpSpPr>
            <p:sp>
              <p:nvSpPr>
                <p:cNvPr id="212234" name="AutoShape 957">
                  <a:extLst>
                    <a:ext uri="{FF2B5EF4-FFF2-40B4-BE49-F238E27FC236}">
                      <a16:creationId xmlns:a16="http://schemas.microsoft.com/office/drawing/2014/main" id="{3F913976-31DA-6747-B323-80805A82D866}"/>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5" name="AutoShape 958">
                  <a:extLst>
                    <a:ext uri="{FF2B5EF4-FFF2-40B4-BE49-F238E27FC236}">
                      <a16:creationId xmlns:a16="http://schemas.microsoft.com/office/drawing/2014/main" id="{268B330D-5EC4-4F41-A9C9-73694EE3B9BE}"/>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0" name="Rectangle 959">
                <a:extLst>
                  <a:ext uri="{FF2B5EF4-FFF2-40B4-BE49-F238E27FC236}">
                    <a16:creationId xmlns:a16="http://schemas.microsoft.com/office/drawing/2014/main" id="{F126082E-80A4-F148-B67A-5F8B0C9C9E00}"/>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11" name="Group 960">
                <a:extLst>
                  <a:ext uri="{FF2B5EF4-FFF2-40B4-BE49-F238E27FC236}">
                    <a16:creationId xmlns:a16="http://schemas.microsoft.com/office/drawing/2014/main" id="{F4E60FF0-40E9-0743-8AB9-132F35646F41}"/>
                  </a:ext>
                </a:extLst>
              </p:cNvPr>
              <p:cNvGrpSpPr>
                <a:grpSpLocks/>
              </p:cNvGrpSpPr>
              <p:nvPr/>
            </p:nvGrpSpPr>
            <p:grpSpPr bwMode="auto">
              <a:xfrm>
                <a:off x="4747" y="994"/>
                <a:ext cx="581" cy="134"/>
                <a:chOff x="614" y="2568"/>
                <a:chExt cx="725" cy="139"/>
              </a:xfrm>
            </p:grpSpPr>
            <p:sp>
              <p:nvSpPr>
                <p:cNvPr id="212232" name="AutoShape 961">
                  <a:extLst>
                    <a:ext uri="{FF2B5EF4-FFF2-40B4-BE49-F238E27FC236}">
                      <a16:creationId xmlns:a16="http://schemas.microsoft.com/office/drawing/2014/main" id="{5D38D0E1-95B8-7644-916C-223FF4B01D79}"/>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3" name="AutoShape 962">
                  <a:extLst>
                    <a:ext uri="{FF2B5EF4-FFF2-40B4-BE49-F238E27FC236}">
                      <a16:creationId xmlns:a16="http://schemas.microsoft.com/office/drawing/2014/main" id="{228AF174-642C-DA45-8700-9B23D5A60F54}"/>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2" name="Rectangle 963">
                <a:extLst>
                  <a:ext uri="{FF2B5EF4-FFF2-40B4-BE49-F238E27FC236}">
                    <a16:creationId xmlns:a16="http://schemas.microsoft.com/office/drawing/2014/main" id="{CF598B88-9E11-634B-8D65-DC6DF3DBC4B1}"/>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13" name="Rectangle 964">
                <a:extLst>
                  <a:ext uri="{FF2B5EF4-FFF2-40B4-BE49-F238E27FC236}">
                    <a16:creationId xmlns:a16="http://schemas.microsoft.com/office/drawing/2014/main" id="{3DAF1C69-3CE3-2C41-BA83-14BA5205233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14" name="Group 965">
                <a:extLst>
                  <a:ext uri="{FF2B5EF4-FFF2-40B4-BE49-F238E27FC236}">
                    <a16:creationId xmlns:a16="http://schemas.microsoft.com/office/drawing/2014/main" id="{7B9A1861-AEA3-F045-AD80-7CE3F47B2E7A}"/>
                  </a:ext>
                </a:extLst>
              </p:cNvPr>
              <p:cNvGrpSpPr>
                <a:grpSpLocks/>
              </p:cNvGrpSpPr>
              <p:nvPr/>
            </p:nvGrpSpPr>
            <p:grpSpPr bwMode="auto">
              <a:xfrm>
                <a:off x="4735" y="1627"/>
                <a:ext cx="582" cy="151"/>
                <a:chOff x="614" y="2568"/>
                <a:chExt cx="725" cy="139"/>
              </a:xfrm>
            </p:grpSpPr>
            <p:sp>
              <p:nvSpPr>
                <p:cNvPr id="212230" name="AutoShape 966">
                  <a:extLst>
                    <a:ext uri="{FF2B5EF4-FFF2-40B4-BE49-F238E27FC236}">
                      <a16:creationId xmlns:a16="http://schemas.microsoft.com/office/drawing/2014/main" id="{B5264E03-832D-0442-AA60-A277EBB25626}"/>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1" name="AutoShape 967">
                  <a:extLst>
                    <a:ext uri="{FF2B5EF4-FFF2-40B4-BE49-F238E27FC236}">
                      <a16:creationId xmlns:a16="http://schemas.microsoft.com/office/drawing/2014/main" id="{BC5DFBD9-986C-9546-8DFA-938688D9C677}"/>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5" name="Freeform 968">
                <a:extLst>
                  <a:ext uri="{FF2B5EF4-FFF2-40B4-BE49-F238E27FC236}">
                    <a16:creationId xmlns:a16="http://schemas.microsoft.com/office/drawing/2014/main" id="{17C79002-8148-4349-81F7-D0445F6C50BD}"/>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16" name="Group 969">
                <a:extLst>
                  <a:ext uri="{FF2B5EF4-FFF2-40B4-BE49-F238E27FC236}">
                    <a16:creationId xmlns:a16="http://schemas.microsoft.com/office/drawing/2014/main" id="{BCA5C138-F65F-2545-ABFC-EC5A6979BCE0}"/>
                  </a:ext>
                </a:extLst>
              </p:cNvPr>
              <p:cNvGrpSpPr>
                <a:grpSpLocks/>
              </p:cNvGrpSpPr>
              <p:nvPr/>
            </p:nvGrpSpPr>
            <p:grpSpPr bwMode="auto">
              <a:xfrm>
                <a:off x="4739" y="1327"/>
                <a:ext cx="582" cy="139"/>
                <a:chOff x="614" y="2568"/>
                <a:chExt cx="725" cy="139"/>
              </a:xfrm>
            </p:grpSpPr>
            <p:sp>
              <p:nvSpPr>
                <p:cNvPr id="212228" name="AutoShape 970">
                  <a:extLst>
                    <a:ext uri="{FF2B5EF4-FFF2-40B4-BE49-F238E27FC236}">
                      <a16:creationId xmlns:a16="http://schemas.microsoft.com/office/drawing/2014/main" id="{A4C75F99-C790-654E-A3EF-2597B53BC693}"/>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9" name="AutoShape 971">
                  <a:extLst>
                    <a:ext uri="{FF2B5EF4-FFF2-40B4-BE49-F238E27FC236}">
                      <a16:creationId xmlns:a16="http://schemas.microsoft.com/office/drawing/2014/main" id="{DC4E3392-CF09-9F4D-8083-86B7B49CE45D}"/>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7" name="Rectangle 972">
                <a:extLst>
                  <a:ext uri="{FF2B5EF4-FFF2-40B4-BE49-F238E27FC236}">
                    <a16:creationId xmlns:a16="http://schemas.microsoft.com/office/drawing/2014/main" id="{8AEF6CD3-3A6F-724B-ADAB-C671D48924E1}"/>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18" name="Freeform 973">
                <a:extLst>
                  <a:ext uri="{FF2B5EF4-FFF2-40B4-BE49-F238E27FC236}">
                    <a16:creationId xmlns:a16="http://schemas.microsoft.com/office/drawing/2014/main" id="{9BBA2597-DB7B-AE46-A90F-87B6493FCB18}"/>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19" name="Freeform 974">
                <a:extLst>
                  <a:ext uri="{FF2B5EF4-FFF2-40B4-BE49-F238E27FC236}">
                    <a16:creationId xmlns:a16="http://schemas.microsoft.com/office/drawing/2014/main" id="{25FCD4A9-4884-DD44-A180-0BFA16E166C3}"/>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0" name="Oval 975">
                <a:extLst>
                  <a:ext uri="{FF2B5EF4-FFF2-40B4-BE49-F238E27FC236}">
                    <a16:creationId xmlns:a16="http://schemas.microsoft.com/office/drawing/2014/main" id="{E681610F-842C-3E44-8DBD-486A7E47DA61}"/>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1" name="Freeform 976">
                <a:extLst>
                  <a:ext uri="{FF2B5EF4-FFF2-40B4-BE49-F238E27FC236}">
                    <a16:creationId xmlns:a16="http://schemas.microsoft.com/office/drawing/2014/main" id="{9EEC1478-561A-DE4F-ADD8-E95A681EB8FA}"/>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2" name="AutoShape 977">
                <a:extLst>
                  <a:ext uri="{FF2B5EF4-FFF2-40B4-BE49-F238E27FC236}">
                    <a16:creationId xmlns:a16="http://schemas.microsoft.com/office/drawing/2014/main" id="{D655FF6C-082E-CF4D-B0BC-6AE679FE0B50}"/>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3" name="AutoShape 978">
                <a:extLst>
                  <a:ext uri="{FF2B5EF4-FFF2-40B4-BE49-F238E27FC236}">
                    <a16:creationId xmlns:a16="http://schemas.microsoft.com/office/drawing/2014/main" id="{23BC460A-708D-1748-BBB0-A8F3360ED51C}"/>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4" name="Oval 979">
                <a:extLst>
                  <a:ext uri="{FF2B5EF4-FFF2-40B4-BE49-F238E27FC236}">
                    <a16:creationId xmlns:a16="http://schemas.microsoft.com/office/drawing/2014/main" id="{56D8CE25-AF6D-274E-83E8-370B8A28AB41}"/>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5" name="Oval 980">
                <a:extLst>
                  <a:ext uri="{FF2B5EF4-FFF2-40B4-BE49-F238E27FC236}">
                    <a16:creationId xmlns:a16="http://schemas.microsoft.com/office/drawing/2014/main" id="{A5B49612-4308-FD40-8B73-6D4D3A7C50A4}"/>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226" name="Oval 981">
                <a:extLst>
                  <a:ext uri="{FF2B5EF4-FFF2-40B4-BE49-F238E27FC236}">
                    <a16:creationId xmlns:a16="http://schemas.microsoft.com/office/drawing/2014/main" id="{BE2B8944-FFDF-6545-A30D-61506BE12D3B}"/>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7" name="Rectangle 982">
                <a:extLst>
                  <a:ext uri="{FF2B5EF4-FFF2-40B4-BE49-F238E27FC236}">
                    <a16:creationId xmlns:a16="http://schemas.microsoft.com/office/drawing/2014/main" id="{7320C232-24CD-644E-AA66-E1EC4338BB42}"/>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898" name="Group 897">
            <a:extLst>
              <a:ext uri="{FF2B5EF4-FFF2-40B4-BE49-F238E27FC236}">
                <a16:creationId xmlns:a16="http://schemas.microsoft.com/office/drawing/2014/main" id="{598C6C67-F8C4-A042-A92C-2B94B91C364A}"/>
              </a:ext>
            </a:extLst>
          </p:cNvPr>
          <p:cNvGrpSpPr>
            <a:grpSpLocks/>
          </p:cNvGrpSpPr>
          <p:nvPr/>
        </p:nvGrpSpPr>
        <p:grpSpPr bwMode="auto">
          <a:xfrm>
            <a:off x="7591426" y="3829050"/>
            <a:ext cx="347663" cy="681038"/>
            <a:chOff x="7923189" y="2486664"/>
            <a:chExt cx="360377" cy="884585"/>
          </a:xfrm>
        </p:grpSpPr>
        <p:pic>
          <p:nvPicPr>
            <p:cNvPr id="212168" name="Picture 3">
              <a:extLst>
                <a:ext uri="{FF2B5EF4-FFF2-40B4-BE49-F238E27FC236}">
                  <a16:creationId xmlns:a16="http://schemas.microsoft.com/office/drawing/2014/main" id="{4811B01E-BE38-934F-86FF-4F6DAF8B7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169" name="Group 950">
              <a:extLst>
                <a:ext uri="{FF2B5EF4-FFF2-40B4-BE49-F238E27FC236}">
                  <a16:creationId xmlns:a16="http://schemas.microsoft.com/office/drawing/2014/main" id="{0AFCE7C2-7232-154A-8E71-844BC22B892C}"/>
                </a:ext>
              </a:extLst>
            </p:cNvPr>
            <p:cNvGrpSpPr>
              <a:grpSpLocks/>
            </p:cNvGrpSpPr>
            <p:nvPr/>
          </p:nvGrpSpPr>
          <p:grpSpPr bwMode="auto">
            <a:xfrm>
              <a:off x="7923189" y="2890236"/>
              <a:ext cx="227012" cy="481013"/>
              <a:chOff x="4140" y="429"/>
              <a:chExt cx="1425" cy="2396"/>
            </a:xfrm>
          </p:grpSpPr>
          <p:sp>
            <p:nvSpPr>
              <p:cNvPr id="212170" name="Freeform 951">
                <a:extLst>
                  <a:ext uri="{FF2B5EF4-FFF2-40B4-BE49-F238E27FC236}">
                    <a16:creationId xmlns:a16="http://schemas.microsoft.com/office/drawing/2014/main" id="{39714E75-C662-9640-8E8B-EF48CF2CD276}"/>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1" name="Rectangle 952">
                <a:extLst>
                  <a:ext uri="{FF2B5EF4-FFF2-40B4-BE49-F238E27FC236}">
                    <a16:creationId xmlns:a16="http://schemas.microsoft.com/office/drawing/2014/main" id="{C10B9719-3E0A-294C-8D8E-31A4E02C0430}"/>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2" name="Freeform 953">
                <a:extLst>
                  <a:ext uri="{FF2B5EF4-FFF2-40B4-BE49-F238E27FC236}">
                    <a16:creationId xmlns:a16="http://schemas.microsoft.com/office/drawing/2014/main" id="{EA1D806A-F3BB-AD4C-A7EA-E1F699CCB02A}"/>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3" name="Freeform 954">
                <a:extLst>
                  <a:ext uri="{FF2B5EF4-FFF2-40B4-BE49-F238E27FC236}">
                    <a16:creationId xmlns:a16="http://schemas.microsoft.com/office/drawing/2014/main" id="{209C3040-DFFE-2641-B3F6-A6040A3E90D4}"/>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4" name="Rectangle 955">
                <a:extLst>
                  <a:ext uri="{FF2B5EF4-FFF2-40B4-BE49-F238E27FC236}">
                    <a16:creationId xmlns:a16="http://schemas.microsoft.com/office/drawing/2014/main" id="{258645F2-B091-BE46-A175-38429858166E}"/>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75" name="Group 956">
                <a:extLst>
                  <a:ext uri="{FF2B5EF4-FFF2-40B4-BE49-F238E27FC236}">
                    <a16:creationId xmlns:a16="http://schemas.microsoft.com/office/drawing/2014/main" id="{500CBD05-0E32-7148-AC0F-508B79C363F9}"/>
                  </a:ext>
                </a:extLst>
              </p:cNvPr>
              <p:cNvGrpSpPr>
                <a:grpSpLocks/>
              </p:cNvGrpSpPr>
              <p:nvPr/>
            </p:nvGrpSpPr>
            <p:grpSpPr bwMode="auto">
              <a:xfrm>
                <a:off x="4749" y="668"/>
                <a:ext cx="581" cy="145"/>
                <a:chOff x="614" y="2568"/>
                <a:chExt cx="725" cy="139"/>
              </a:xfrm>
            </p:grpSpPr>
            <p:sp>
              <p:nvSpPr>
                <p:cNvPr id="212200" name="AutoShape 957">
                  <a:extLst>
                    <a:ext uri="{FF2B5EF4-FFF2-40B4-BE49-F238E27FC236}">
                      <a16:creationId xmlns:a16="http://schemas.microsoft.com/office/drawing/2014/main" id="{D6E1CE8A-CD27-864E-BD7C-9FA86CA6CA35}"/>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1" name="AutoShape 958">
                  <a:extLst>
                    <a:ext uri="{FF2B5EF4-FFF2-40B4-BE49-F238E27FC236}">
                      <a16:creationId xmlns:a16="http://schemas.microsoft.com/office/drawing/2014/main" id="{631EEAAD-9EF2-1648-AD2A-A84D22BC5C79}"/>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76" name="Rectangle 959">
                <a:extLst>
                  <a:ext uri="{FF2B5EF4-FFF2-40B4-BE49-F238E27FC236}">
                    <a16:creationId xmlns:a16="http://schemas.microsoft.com/office/drawing/2014/main" id="{FED5732B-4C99-5E4F-99DA-07D855FE92A0}"/>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77" name="Group 960">
                <a:extLst>
                  <a:ext uri="{FF2B5EF4-FFF2-40B4-BE49-F238E27FC236}">
                    <a16:creationId xmlns:a16="http://schemas.microsoft.com/office/drawing/2014/main" id="{34868CC0-C56E-CF45-A807-8A35936DF885}"/>
                  </a:ext>
                </a:extLst>
              </p:cNvPr>
              <p:cNvGrpSpPr>
                <a:grpSpLocks/>
              </p:cNvGrpSpPr>
              <p:nvPr/>
            </p:nvGrpSpPr>
            <p:grpSpPr bwMode="auto">
              <a:xfrm>
                <a:off x="4747" y="994"/>
                <a:ext cx="581" cy="134"/>
                <a:chOff x="614" y="2568"/>
                <a:chExt cx="725" cy="139"/>
              </a:xfrm>
            </p:grpSpPr>
            <p:sp>
              <p:nvSpPr>
                <p:cNvPr id="212198" name="AutoShape 961">
                  <a:extLst>
                    <a:ext uri="{FF2B5EF4-FFF2-40B4-BE49-F238E27FC236}">
                      <a16:creationId xmlns:a16="http://schemas.microsoft.com/office/drawing/2014/main" id="{8D2DB165-0043-0C4D-8CED-139DE529EAC5}"/>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9" name="AutoShape 962">
                  <a:extLst>
                    <a:ext uri="{FF2B5EF4-FFF2-40B4-BE49-F238E27FC236}">
                      <a16:creationId xmlns:a16="http://schemas.microsoft.com/office/drawing/2014/main" id="{18927EE1-4ED6-C545-92EA-69A661ED62D6}"/>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78" name="Rectangle 963">
                <a:extLst>
                  <a:ext uri="{FF2B5EF4-FFF2-40B4-BE49-F238E27FC236}">
                    <a16:creationId xmlns:a16="http://schemas.microsoft.com/office/drawing/2014/main" id="{288D5BE5-BAD9-8C4A-A0D2-74549D6389AA}"/>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9" name="Rectangle 964">
                <a:extLst>
                  <a:ext uri="{FF2B5EF4-FFF2-40B4-BE49-F238E27FC236}">
                    <a16:creationId xmlns:a16="http://schemas.microsoft.com/office/drawing/2014/main" id="{3664781E-2307-BA41-B3D4-74745B587C5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80" name="Group 965">
                <a:extLst>
                  <a:ext uri="{FF2B5EF4-FFF2-40B4-BE49-F238E27FC236}">
                    <a16:creationId xmlns:a16="http://schemas.microsoft.com/office/drawing/2014/main" id="{368937B0-7AA4-1F4A-99AF-EE23A1E3BEFF}"/>
                  </a:ext>
                </a:extLst>
              </p:cNvPr>
              <p:cNvGrpSpPr>
                <a:grpSpLocks/>
              </p:cNvGrpSpPr>
              <p:nvPr/>
            </p:nvGrpSpPr>
            <p:grpSpPr bwMode="auto">
              <a:xfrm>
                <a:off x="4735" y="1627"/>
                <a:ext cx="582" cy="151"/>
                <a:chOff x="614" y="2568"/>
                <a:chExt cx="725" cy="139"/>
              </a:xfrm>
            </p:grpSpPr>
            <p:sp>
              <p:nvSpPr>
                <p:cNvPr id="212196" name="AutoShape 966">
                  <a:extLst>
                    <a:ext uri="{FF2B5EF4-FFF2-40B4-BE49-F238E27FC236}">
                      <a16:creationId xmlns:a16="http://schemas.microsoft.com/office/drawing/2014/main" id="{9A01E07B-F452-0042-8749-AA6F9BF6C80C}"/>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7" name="AutoShape 967">
                  <a:extLst>
                    <a:ext uri="{FF2B5EF4-FFF2-40B4-BE49-F238E27FC236}">
                      <a16:creationId xmlns:a16="http://schemas.microsoft.com/office/drawing/2014/main" id="{86F022B9-0E4F-5E4D-BC55-48B091D2460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81" name="Freeform 968">
                <a:extLst>
                  <a:ext uri="{FF2B5EF4-FFF2-40B4-BE49-F238E27FC236}">
                    <a16:creationId xmlns:a16="http://schemas.microsoft.com/office/drawing/2014/main" id="{B11B2A5F-302B-5541-A5DE-AD5D7B7C47B1}"/>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82" name="Group 969">
                <a:extLst>
                  <a:ext uri="{FF2B5EF4-FFF2-40B4-BE49-F238E27FC236}">
                    <a16:creationId xmlns:a16="http://schemas.microsoft.com/office/drawing/2014/main" id="{7FE8D8CA-4E8D-5142-84B2-6764BB308885}"/>
                  </a:ext>
                </a:extLst>
              </p:cNvPr>
              <p:cNvGrpSpPr>
                <a:grpSpLocks/>
              </p:cNvGrpSpPr>
              <p:nvPr/>
            </p:nvGrpSpPr>
            <p:grpSpPr bwMode="auto">
              <a:xfrm>
                <a:off x="4739" y="1327"/>
                <a:ext cx="582" cy="139"/>
                <a:chOff x="614" y="2568"/>
                <a:chExt cx="725" cy="139"/>
              </a:xfrm>
            </p:grpSpPr>
            <p:sp>
              <p:nvSpPr>
                <p:cNvPr id="212194" name="AutoShape 970">
                  <a:extLst>
                    <a:ext uri="{FF2B5EF4-FFF2-40B4-BE49-F238E27FC236}">
                      <a16:creationId xmlns:a16="http://schemas.microsoft.com/office/drawing/2014/main" id="{A178714F-4081-7A47-88BA-AA5CE7D94DBD}"/>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5" name="AutoShape 971">
                  <a:extLst>
                    <a:ext uri="{FF2B5EF4-FFF2-40B4-BE49-F238E27FC236}">
                      <a16:creationId xmlns:a16="http://schemas.microsoft.com/office/drawing/2014/main" id="{A2F330D8-AB17-ED4F-ABCD-791AB236A7B2}"/>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83" name="Rectangle 972">
                <a:extLst>
                  <a:ext uri="{FF2B5EF4-FFF2-40B4-BE49-F238E27FC236}">
                    <a16:creationId xmlns:a16="http://schemas.microsoft.com/office/drawing/2014/main" id="{CC1F60B5-CA5E-BD4F-9AF8-DEEC0D112CDB}"/>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4" name="Freeform 973">
                <a:extLst>
                  <a:ext uri="{FF2B5EF4-FFF2-40B4-BE49-F238E27FC236}">
                    <a16:creationId xmlns:a16="http://schemas.microsoft.com/office/drawing/2014/main" id="{D876F67F-BA0F-2D43-88EA-D11665D31105}"/>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5" name="Freeform 974">
                <a:extLst>
                  <a:ext uri="{FF2B5EF4-FFF2-40B4-BE49-F238E27FC236}">
                    <a16:creationId xmlns:a16="http://schemas.microsoft.com/office/drawing/2014/main" id="{8EB4073B-CBA0-F147-819E-7A79A09ADBC3}"/>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6" name="Oval 975">
                <a:extLst>
                  <a:ext uri="{FF2B5EF4-FFF2-40B4-BE49-F238E27FC236}">
                    <a16:creationId xmlns:a16="http://schemas.microsoft.com/office/drawing/2014/main" id="{E2F102C3-9141-D841-8851-BF47814C0C09}"/>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7" name="Freeform 976">
                <a:extLst>
                  <a:ext uri="{FF2B5EF4-FFF2-40B4-BE49-F238E27FC236}">
                    <a16:creationId xmlns:a16="http://schemas.microsoft.com/office/drawing/2014/main" id="{0104F114-0BF8-2D43-BD35-9FA4B0D4921D}"/>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8" name="AutoShape 977">
                <a:extLst>
                  <a:ext uri="{FF2B5EF4-FFF2-40B4-BE49-F238E27FC236}">
                    <a16:creationId xmlns:a16="http://schemas.microsoft.com/office/drawing/2014/main" id="{D6BD11DA-56DB-E643-953D-CBDA9EDD424F}"/>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9" name="AutoShape 978">
                <a:extLst>
                  <a:ext uri="{FF2B5EF4-FFF2-40B4-BE49-F238E27FC236}">
                    <a16:creationId xmlns:a16="http://schemas.microsoft.com/office/drawing/2014/main" id="{33F250C2-C7BC-6149-AF22-2F888BE5C74D}"/>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0" name="Oval 979">
                <a:extLst>
                  <a:ext uri="{FF2B5EF4-FFF2-40B4-BE49-F238E27FC236}">
                    <a16:creationId xmlns:a16="http://schemas.microsoft.com/office/drawing/2014/main" id="{60C7C83F-7932-2E43-A5E5-D8F782F5E59C}"/>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1" name="Oval 980">
                <a:extLst>
                  <a:ext uri="{FF2B5EF4-FFF2-40B4-BE49-F238E27FC236}">
                    <a16:creationId xmlns:a16="http://schemas.microsoft.com/office/drawing/2014/main" id="{1E249C40-73FE-0443-BB83-42FB4430A893}"/>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192" name="Oval 981">
                <a:extLst>
                  <a:ext uri="{FF2B5EF4-FFF2-40B4-BE49-F238E27FC236}">
                    <a16:creationId xmlns:a16="http://schemas.microsoft.com/office/drawing/2014/main" id="{5EE279AB-829B-3348-9C50-79468AA66EAE}"/>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3" name="Rectangle 982">
                <a:extLst>
                  <a:ext uri="{FF2B5EF4-FFF2-40B4-BE49-F238E27FC236}">
                    <a16:creationId xmlns:a16="http://schemas.microsoft.com/office/drawing/2014/main" id="{63496167-DD4B-4A45-89C4-CD008FB15CCB}"/>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933" name="Group 932">
            <a:extLst>
              <a:ext uri="{FF2B5EF4-FFF2-40B4-BE49-F238E27FC236}">
                <a16:creationId xmlns:a16="http://schemas.microsoft.com/office/drawing/2014/main" id="{26671DE5-CC5E-9346-9241-9C4B9744E98A}"/>
              </a:ext>
            </a:extLst>
          </p:cNvPr>
          <p:cNvGrpSpPr>
            <a:grpSpLocks/>
          </p:cNvGrpSpPr>
          <p:nvPr/>
        </p:nvGrpSpPr>
        <p:grpSpPr bwMode="auto">
          <a:xfrm>
            <a:off x="3646488" y="5629275"/>
            <a:ext cx="347662" cy="681038"/>
            <a:chOff x="7923189" y="2486664"/>
            <a:chExt cx="360377" cy="884585"/>
          </a:xfrm>
        </p:grpSpPr>
        <p:pic>
          <p:nvPicPr>
            <p:cNvPr id="212134" name="Picture 3">
              <a:extLst>
                <a:ext uri="{FF2B5EF4-FFF2-40B4-BE49-F238E27FC236}">
                  <a16:creationId xmlns:a16="http://schemas.microsoft.com/office/drawing/2014/main" id="{F6C700AB-F01A-1347-84B4-44C9C003CD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135" name="Group 950">
              <a:extLst>
                <a:ext uri="{FF2B5EF4-FFF2-40B4-BE49-F238E27FC236}">
                  <a16:creationId xmlns:a16="http://schemas.microsoft.com/office/drawing/2014/main" id="{32504C01-C290-2247-ADAA-2B64BFCC324C}"/>
                </a:ext>
              </a:extLst>
            </p:cNvPr>
            <p:cNvGrpSpPr>
              <a:grpSpLocks/>
            </p:cNvGrpSpPr>
            <p:nvPr/>
          </p:nvGrpSpPr>
          <p:grpSpPr bwMode="auto">
            <a:xfrm>
              <a:off x="7923189" y="2890236"/>
              <a:ext cx="227012" cy="481013"/>
              <a:chOff x="4140" y="429"/>
              <a:chExt cx="1425" cy="2396"/>
            </a:xfrm>
          </p:grpSpPr>
          <p:sp>
            <p:nvSpPr>
              <p:cNvPr id="212136" name="Freeform 951">
                <a:extLst>
                  <a:ext uri="{FF2B5EF4-FFF2-40B4-BE49-F238E27FC236}">
                    <a16:creationId xmlns:a16="http://schemas.microsoft.com/office/drawing/2014/main" id="{A3F65C23-57BF-4346-A71B-85EF12EA43CD}"/>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37" name="Rectangle 952">
                <a:extLst>
                  <a:ext uri="{FF2B5EF4-FFF2-40B4-BE49-F238E27FC236}">
                    <a16:creationId xmlns:a16="http://schemas.microsoft.com/office/drawing/2014/main" id="{AFA7DEA9-FBEC-8E4B-B053-097F8A2BCFC1}"/>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38" name="Freeform 953">
                <a:extLst>
                  <a:ext uri="{FF2B5EF4-FFF2-40B4-BE49-F238E27FC236}">
                    <a16:creationId xmlns:a16="http://schemas.microsoft.com/office/drawing/2014/main" id="{CE2B5BAF-9ECC-8B4C-903A-3EB261281A75}"/>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39" name="Freeform 954">
                <a:extLst>
                  <a:ext uri="{FF2B5EF4-FFF2-40B4-BE49-F238E27FC236}">
                    <a16:creationId xmlns:a16="http://schemas.microsoft.com/office/drawing/2014/main" id="{B5AE0A6A-DBAA-BA47-96F5-185131C31C9A}"/>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40" name="Rectangle 955">
                <a:extLst>
                  <a:ext uri="{FF2B5EF4-FFF2-40B4-BE49-F238E27FC236}">
                    <a16:creationId xmlns:a16="http://schemas.microsoft.com/office/drawing/2014/main" id="{C80FC0E7-6E02-9E44-B34F-8DA670B4D113}"/>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1" name="Group 956">
                <a:extLst>
                  <a:ext uri="{FF2B5EF4-FFF2-40B4-BE49-F238E27FC236}">
                    <a16:creationId xmlns:a16="http://schemas.microsoft.com/office/drawing/2014/main" id="{F3FFBBB1-E716-F246-87A6-21C20BE85E5A}"/>
                  </a:ext>
                </a:extLst>
              </p:cNvPr>
              <p:cNvGrpSpPr>
                <a:grpSpLocks/>
              </p:cNvGrpSpPr>
              <p:nvPr/>
            </p:nvGrpSpPr>
            <p:grpSpPr bwMode="auto">
              <a:xfrm>
                <a:off x="4749" y="668"/>
                <a:ext cx="581" cy="145"/>
                <a:chOff x="614" y="2568"/>
                <a:chExt cx="725" cy="139"/>
              </a:xfrm>
            </p:grpSpPr>
            <p:sp>
              <p:nvSpPr>
                <p:cNvPr id="212166" name="AutoShape 957">
                  <a:extLst>
                    <a:ext uri="{FF2B5EF4-FFF2-40B4-BE49-F238E27FC236}">
                      <a16:creationId xmlns:a16="http://schemas.microsoft.com/office/drawing/2014/main" id="{BAA4262B-8BD5-704A-8117-BB630AEDEDEF}"/>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7" name="AutoShape 958">
                  <a:extLst>
                    <a:ext uri="{FF2B5EF4-FFF2-40B4-BE49-F238E27FC236}">
                      <a16:creationId xmlns:a16="http://schemas.microsoft.com/office/drawing/2014/main" id="{B8FD5B39-D818-294D-8B5A-FF9FD6FA9A29}"/>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2" name="Rectangle 959">
                <a:extLst>
                  <a:ext uri="{FF2B5EF4-FFF2-40B4-BE49-F238E27FC236}">
                    <a16:creationId xmlns:a16="http://schemas.microsoft.com/office/drawing/2014/main" id="{99B8C3DB-28D5-F243-AA1A-7520585C8597}"/>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3" name="Group 960">
                <a:extLst>
                  <a:ext uri="{FF2B5EF4-FFF2-40B4-BE49-F238E27FC236}">
                    <a16:creationId xmlns:a16="http://schemas.microsoft.com/office/drawing/2014/main" id="{2EFE68E7-EF42-4A41-83D7-7FF8796B6B2A}"/>
                  </a:ext>
                </a:extLst>
              </p:cNvPr>
              <p:cNvGrpSpPr>
                <a:grpSpLocks/>
              </p:cNvGrpSpPr>
              <p:nvPr/>
            </p:nvGrpSpPr>
            <p:grpSpPr bwMode="auto">
              <a:xfrm>
                <a:off x="4747" y="994"/>
                <a:ext cx="581" cy="134"/>
                <a:chOff x="614" y="2568"/>
                <a:chExt cx="725" cy="139"/>
              </a:xfrm>
            </p:grpSpPr>
            <p:sp>
              <p:nvSpPr>
                <p:cNvPr id="212164" name="AutoShape 961">
                  <a:extLst>
                    <a:ext uri="{FF2B5EF4-FFF2-40B4-BE49-F238E27FC236}">
                      <a16:creationId xmlns:a16="http://schemas.microsoft.com/office/drawing/2014/main" id="{D7F94DC5-0471-184D-AF96-A9F0657DBE0F}"/>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5" name="AutoShape 962">
                  <a:extLst>
                    <a:ext uri="{FF2B5EF4-FFF2-40B4-BE49-F238E27FC236}">
                      <a16:creationId xmlns:a16="http://schemas.microsoft.com/office/drawing/2014/main" id="{388CA56D-4F65-824D-9B87-B3BF08D74F1A}"/>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4" name="Rectangle 963">
                <a:extLst>
                  <a:ext uri="{FF2B5EF4-FFF2-40B4-BE49-F238E27FC236}">
                    <a16:creationId xmlns:a16="http://schemas.microsoft.com/office/drawing/2014/main" id="{1B5C1CAA-DAAD-334E-9523-BF2607F878A3}"/>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45" name="Rectangle 964">
                <a:extLst>
                  <a:ext uri="{FF2B5EF4-FFF2-40B4-BE49-F238E27FC236}">
                    <a16:creationId xmlns:a16="http://schemas.microsoft.com/office/drawing/2014/main" id="{28765756-7F30-3441-9655-066D5CF89040}"/>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6" name="Group 965">
                <a:extLst>
                  <a:ext uri="{FF2B5EF4-FFF2-40B4-BE49-F238E27FC236}">
                    <a16:creationId xmlns:a16="http://schemas.microsoft.com/office/drawing/2014/main" id="{55E7875B-A50E-ED4A-8FAF-CF245117B1C6}"/>
                  </a:ext>
                </a:extLst>
              </p:cNvPr>
              <p:cNvGrpSpPr>
                <a:grpSpLocks/>
              </p:cNvGrpSpPr>
              <p:nvPr/>
            </p:nvGrpSpPr>
            <p:grpSpPr bwMode="auto">
              <a:xfrm>
                <a:off x="4735" y="1627"/>
                <a:ext cx="582" cy="151"/>
                <a:chOff x="614" y="2568"/>
                <a:chExt cx="725" cy="139"/>
              </a:xfrm>
            </p:grpSpPr>
            <p:sp>
              <p:nvSpPr>
                <p:cNvPr id="212162" name="AutoShape 966">
                  <a:extLst>
                    <a:ext uri="{FF2B5EF4-FFF2-40B4-BE49-F238E27FC236}">
                      <a16:creationId xmlns:a16="http://schemas.microsoft.com/office/drawing/2014/main" id="{C761D5B6-6EA5-844D-AB83-C03BD6A5320F}"/>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3" name="AutoShape 967">
                  <a:extLst>
                    <a:ext uri="{FF2B5EF4-FFF2-40B4-BE49-F238E27FC236}">
                      <a16:creationId xmlns:a16="http://schemas.microsoft.com/office/drawing/2014/main" id="{B74D090B-9CD9-FC46-A626-7015CF7979EA}"/>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7" name="Freeform 968">
                <a:extLst>
                  <a:ext uri="{FF2B5EF4-FFF2-40B4-BE49-F238E27FC236}">
                    <a16:creationId xmlns:a16="http://schemas.microsoft.com/office/drawing/2014/main" id="{4089A926-43BB-464C-A49C-15A16876FD20}"/>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8" name="Group 969">
                <a:extLst>
                  <a:ext uri="{FF2B5EF4-FFF2-40B4-BE49-F238E27FC236}">
                    <a16:creationId xmlns:a16="http://schemas.microsoft.com/office/drawing/2014/main" id="{AC193393-9A29-4849-8F04-4BD4E2C15F0B}"/>
                  </a:ext>
                </a:extLst>
              </p:cNvPr>
              <p:cNvGrpSpPr>
                <a:grpSpLocks/>
              </p:cNvGrpSpPr>
              <p:nvPr/>
            </p:nvGrpSpPr>
            <p:grpSpPr bwMode="auto">
              <a:xfrm>
                <a:off x="4739" y="1327"/>
                <a:ext cx="582" cy="139"/>
                <a:chOff x="614" y="2568"/>
                <a:chExt cx="725" cy="139"/>
              </a:xfrm>
            </p:grpSpPr>
            <p:sp>
              <p:nvSpPr>
                <p:cNvPr id="212160" name="AutoShape 970">
                  <a:extLst>
                    <a:ext uri="{FF2B5EF4-FFF2-40B4-BE49-F238E27FC236}">
                      <a16:creationId xmlns:a16="http://schemas.microsoft.com/office/drawing/2014/main" id="{74196E03-85F3-A048-8080-DE4576B21DD1}"/>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1" name="AutoShape 971">
                  <a:extLst>
                    <a:ext uri="{FF2B5EF4-FFF2-40B4-BE49-F238E27FC236}">
                      <a16:creationId xmlns:a16="http://schemas.microsoft.com/office/drawing/2014/main" id="{64EA9132-B3BD-9743-92C8-D9855B70B41E}"/>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9" name="Rectangle 972">
                <a:extLst>
                  <a:ext uri="{FF2B5EF4-FFF2-40B4-BE49-F238E27FC236}">
                    <a16:creationId xmlns:a16="http://schemas.microsoft.com/office/drawing/2014/main" id="{739522D9-F086-524F-A7A8-F771DEEB4FE8}"/>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0" name="Freeform 973">
                <a:extLst>
                  <a:ext uri="{FF2B5EF4-FFF2-40B4-BE49-F238E27FC236}">
                    <a16:creationId xmlns:a16="http://schemas.microsoft.com/office/drawing/2014/main" id="{C331812E-5700-4848-B297-E38F2A89C49B}"/>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1" name="Freeform 974">
                <a:extLst>
                  <a:ext uri="{FF2B5EF4-FFF2-40B4-BE49-F238E27FC236}">
                    <a16:creationId xmlns:a16="http://schemas.microsoft.com/office/drawing/2014/main" id="{3AC61ABC-ADB4-B643-A136-E766F6160005}"/>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2" name="Oval 975">
                <a:extLst>
                  <a:ext uri="{FF2B5EF4-FFF2-40B4-BE49-F238E27FC236}">
                    <a16:creationId xmlns:a16="http://schemas.microsoft.com/office/drawing/2014/main" id="{9DDFFEF5-B6AB-0548-AD01-6520F0568D36}"/>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3" name="Freeform 976">
                <a:extLst>
                  <a:ext uri="{FF2B5EF4-FFF2-40B4-BE49-F238E27FC236}">
                    <a16:creationId xmlns:a16="http://schemas.microsoft.com/office/drawing/2014/main" id="{49F8424A-C2C9-1B47-8658-BB2195297CB5}"/>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4" name="AutoShape 977">
                <a:extLst>
                  <a:ext uri="{FF2B5EF4-FFF2-40B4-BE49-F238E27FC236}">
                    <a16:creationId xmlns:a16="http://schemas.microsoft.com/office/drawing/2014/main" id="{420D232B-869E-6249-961C-01A12E952328}"/>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5" name="AutoShape 978">
                <a:extLst>
                  <a:ext uri="{FF2B5EF4-FFF2-40B4-BE49-F238E27FC236}">
                    <a16:creationId xmlns:a16="http://schemas.microsoft.com/office/drawing/2014/main" id="{010A3C00-5438-3042-9454-AAC01B2DB523}"/>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6" name="Oval 979">
                <a:extLst>
                  <a:ext uri="{FF2B5EF4-FFF2-40B4-BE49-F238E27FC236}">
                    <a16:creationId xmlns:a16="http://schemas.microsoft.com/office/drawing/2014/main" id="{7D0F0111-3F7C-684D-A0A6-09260ABBD4AA}"/>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7" name="Oval 980">
                <a:extLst>
                  <a:ext uri="{FF2B5EF4-FFF2-40B4-BE49-F238E27FC236}">
                    <a16:creationId xmlns:a16="http://schemas.microsoft.com/office/drawing/2014/main" id="{28FE3FF0-2975-284F-AEEF-32347D4FF1B1}"/>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158" name="Oval 981">
                <a:extLst>
                  <a:ext uri="{FF2B5EF4-FFF2-40B4-BE49-F238E27FC236}">
                    <a16:creationId xmlns:a16="http://schemas.microsoft.com/office/drawing/2014/main" id="{228744DD-C103-F449-A6A9-99E3785C8733}"/>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9" name="Rectangle 982">
                <a:extLst>
                  <a:ext uri="{FF2B5EF4-FFF2-40B4-BE49-F238E27FC236}">
                    <a16:creationId xmlns:a16="http://schemas.microsoft.com/office/drawing/2014/main" id="{C5E078A0-718D-474B-9E4C-EB46718FEB7C}"/>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11981" name="Group 15">
            <a:extLst>
              <a:ext uri="{FF2B5EF4-FFF2-40B4-BE49-F238E27FC236}">
                <a16:creationId xmlns:a16="http://schemas.microsoft.com/office/drawing/2014/main" id="{246C61B4-2DD0-DC41-8DDB-58BD5215DB8E}"/>
              </a:ext>
            </a:extLst>
          </p:cNvPr>
          <p:cNvGrpSpPr>
            <a:grpSpLocks/>
          </p:cNvGrpSpPr>
          <p:nvPr/>
        </p:nvGrpSpPr>
        <p:grpSpPr bwMode="auto">
          <a:xfrm>
            <a:off x="9231313" y="4368800"/>
            <a:ext cx="990600" cy="731838"/>
            <a:chOff x="7707615" y="4368892"/>
            <a:chExt cx="990551" cy="731635"/>
          </a:xfrm>
        </p:grpSpPr>
        <p:pic>
          <p:nvPicPr>
            <p:cNvPr id="212034" name="Picture 14">
              <a:extLst>
                <a:ext uri="{FF2B5EF4-FFF2-40B4-BE49-F238E27FC236}">
                  <a16:creationId xmlns:a16="http://schemas.microsoft.com/office/drawing/2014/main" id="{8B49AFDD-88BF-0644-9165-905D632886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1833" y="4640202"/>
              <a:ext cx="822008" cy="4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2035" name="Group 249">
              <a:extLst>
                <a:ext uri="{FF2B5EF4-FFF2-40B4-BE49-F238E27FC236}">
                  <a16:creationId xmlns:a16="http://schemas.microsoft.com/office/drawing/2014/main" id="{9428D587-7D5E-A643-B7C2-33D002F2E1E9}"/>
                </a:ext>
              </a:extLst>
            </p:cNvPr>
            <p:cNvGrpSpPr>
              <a:grpSpLocks/>
            </p:cNvGrpSpPr>
            <p:nvPr/>
          </p:nvGrpSpPr>
          <p:grpSpPr bwMode="auto">
            <a:xfrm flipH="1">
              <a:off x="7707615" y="4368892"/>
              <a:ext cx="225953" cy="395900"/>
              <a:chOff x="4140" y="429"/>
              <a:chExt cx="1425" cy="2396"/>
            </a:xfrm>
          </p:grpSpPr>
          <p:sp>
            <p:nvSpPr>
              <p:cNvPr id="212102" name="Freeform 250">
                <a:extLst>
                  <a:ext uri="{FF2B5EF4-FFF2-40B4-BE49-F238E27FC236}">
                    <a16:creationId xmlns:a16="http://schemas.microsoft.com/office/drawing/2014/main" id="{AE3FB9AE-64F1-CE4C-93BD-CBDB1EDA6021}"/>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71" name="Rectangle 251">
                <a:extLst>
                  <a:ext uri="{FF2B5EF4-FFF2-40B4-BE49-F238E27FC236}">
                    <a16:creationId xmlns:a16="http://schemas.microsoft.com/office/drawing/2014/main" id="{69BF4E0E-3E93-6C45-A153-F5956ABB684B}"/>
                  </a:ext>
                </a:extLst>
              </p:cNvPr>
              <p:cNvSpPr>
                <a:spLocks noChangeArrowheads="1"/>
              </p:cNvSpPr>
              <p:nvPr/>
            </p:nvSpPr>
            <p:spPr bwMode="auto">
              <a:xfrm>
                <a:off x="4203" y="429"/>
                <a:ext cx="1051" cy="2276"/>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104" name="Freeform 252">
                <a:extLst>
                  <a:ext uri="{FF2B5EF4-FFF2-40B4-BE49-F238E27FC236}">
                    <a16:creationId xmlns:a16="http://schemas.microsoft.com/office/drawing/2014/main" id="{E8FDBF27-0875-B54D-A203-35B111948004}"/>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05" name="Freeform 253">
                <a:extLst>
                  <a:ext uri="{FF2B5EF4-FFF2-40B4-BE49-F238E27FC236}">
                    <a16:creationId xmlns:a16="http://schemas.microsoft.com/office/drawing/2014/main" id="{04B3FED4-C9E5-084B-BFDE-FBC2388857C1}"/>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74" name="Rectangle 254">
                <a:extLst>
                  <a:ext uri="{FF2B5EF4-FFF2-40B4-BE49-F238E27FC236}">
                    <a16:creationId xmlns:a16="http://schemas.microsoft.com/office/drawing/2014/main" id="{C103B347-0D35-E648-8B92-D51438E05EA2}"/>
                  </a:ext>
                </a:extLst>
              </p:cNvPr>
              <p:cNvSpPr>
                <a:spLocks noChangeArrowheads="1"/>
              </p:cNvSpPr>
              <p:nvPr/>
            </p:nvSpPr>
            <p:spPr bwMode="auto">
              <a:xfrm>
                <a:off x="4213" y="688"/>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107" name="Group 255">
                <a:extLst>
                  <a:ext uri="{FF2B5EF4-FFF2-40B4-BE49-F238E27FC236}">
                    <a16:creationId xmlns:a16="http://schemas.microsoft.com/office/drawing/2014/main" id="{6BA830CF-5591-9E42-87E4-7706ACB3FC55}"/>
                  </a:ext>
                </a:extLst>
              </p:cNvPr>
              <p:cNvGrpSpPr>
                <a:grpSpLocks/>
              </p:cNvGrpSpPr>
              <p:nvPr/>
            </p:nvGrpSpPr>
            <p:grpSpPr bwMode="auto">
              <a:xfrm>
                <a:off x="4749" y="668"/>
                <a:ext cx="581" cy="145"/>
                <a:chOff x="614" y="2568"/>
                <a:chExt cx="725" cy="139"/>
              </a:xfrm>
            </p:grpSpPr>
            <p:sp>
              <p:nvSpPr>
                <p:cNvPr id="1000" name="AutoShape 256">
                  <a:extLst>
                    <a:ext uri="{FF2B5EF4-FFF2-40B4-BE49-F238E27FC236}">
                      <a16:creationId xmlns:a16="http://schemas.microsoft.com/office/drawing/2014/main" id="{44C87939-08C0-D24F-8B6B-28CC0BEDA57F}"/>
                    </a:ext>
                  </a:extLst>
                </p:cNvPr>
                <p:cNvSpPr>
                  <a:spLocks noChangeArrowheads="1"/>
                </p:cNvSpPr>
                <p:nvPr/>
              </p:nvSpPr>
              <p:spPr bwMode="auto">
                <a:xfrm>
                  <a:off x="620" y="2569"/>
                  <a:ext cx="725"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01" name="AutoShape 257">
                  <a:extLst>
                    <a:ext uri="{FF2B5EF4-FFF2-40B4-BE49-F238E27FC236}">
                      <a16:creationId xmlns:a16="http://schemas.microsoft.com/office/drawing/2014/main" id="{B98D89D4-9360-984B-B2E0-C8BE02A09280}"/>
                    </a:ext>
                  </a:extLst>
                </p:cNvPr>
                <p:cNvSpPr>
                  <a:spLocks noChangeArrowheads="1"/>
                </p:cNvSpPr>
                <p:nvPr/>
              </p:nvSpPr>
              <p:spPr bwMode="auto">
                <a:xfrm>
                  <a:off x="645" y="2587"/>
                  <a:ext cx="700" cy="10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976" name="Rectangle 258">
                <a:extLst>
                  <a:ext uri="{FF2B5EF4-FFF2-40B4-BE49-F238E27FC236}">
                    <a16:creationId xmlns:a16="http://schemas.microsoft.com/office/drawing/2014/main" id="{9C47E505-2EEC-3F48-91A3-F88B03ED839E}"/>
                  </a:ext>
                </a:extLst>
              </p:cNvPr>
              <p:cNvSpPr>
                <a:spLocks noChangeArrowheads="1"/>
              </p:cNvSpPr>
              <p:nvPr/>
            </p:nvSpPr>
            <p:spPr bwMode="auto">
              <a:xfrm>
                <a:off x="4223" y="1015"/>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109" name="Group 259">
                <a:extLst>
                  <a:ext uri="{FF2B5EF4-FFF2-40B4-BE49-F238E27FC236}">
                    <a16:creationId xmlns:a16="http://schemas.microsoft.com/office/drawing/2014/main" id="{B778C37F-D08E-114D-963F-D52DE6587842}"/>
                  </a:ext>
                </a:extLst>
              </p:cNvPr>
              <p:cNvGrpSpPr>
                <a:grpSpLocks/>
              </p:cNvGrpSpPr>
              <p:nvPr/>
            </p:nvGrpSpPr>
            <p:grpSpPr bwMode="auto">
              <a:xfrm>
                <a:off x="4747" y="994"/>
                <a:ext cx="581" cy="134"/>
                <a:chOff x="614" y="2568"/>
                <a:chExt cx="725" cy="139"/>
              </a:xfrm>
            </p:grpSpPr>
            <p:sp>
              <p:nvSpPr>
                <p:cNvPr id="998" name="AutoShape 260">
                  <a:extLst>
                    <a:ext uri="{FF2B5EF4-FFF2-40B4-BE49-F238E27FC236}">
                      <a16:creationId xmlns:a16="http://schemas.microsoft.com/office/drawing/2014/main" id="{9550A1B1-82EE-7841-9D81-E42FD693753D}"/>
                    </a:ext>
                  </a:extLst>
                </p:cNvPr>
                <p:cNvSpPr>
                  <a:spLocks noChangeArrowheads="1"/>
                </p:cNvSpPr>
                <p:nvPr/>
              </p:nvSpPr>
              <p:spPr bwMode="auto">
                <a:xfrm>
                  <a:off x="610" y="2570"/>
                  <a:ext cx="725"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9" name="AutoShape 261">
                  <a:extLst>
                    <a:ext uri="{FF2B5EF4-FFF2-40B4-BE49-F238E27FC236}">
                      <a16:creationId xmlns:a16="http://schemas.microsoft.com/office/drawing/2014/main" id="{2BDF4C6F-6870-1143-B70C-D158AFE7C562}"/>
                    </a:ext>
                  </a:extLst>
                </p:cNvPr>
                <p:cNvSpPr>
                  <a:spLocks noChangeArrowheads="1"/>
                </p:cNvSpPr>
                <p:nvPr/>
              </p:nvSpPr>
              <p:spPr bwMode="auto">
                <a:xfrm>
                  <a:off x="623" y="2590"/>
                  <a:ext cx="687" cy="10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978" name="Rectangle 262">
                <a:extLst>
                  <a:ext uri="{FF2B5EF4-FFF2-40B4-BE49-F238E27FC236}">
                    <a16:creationId xmlns:a16="http://schemas.microsoft.com/office/drawing/2014/main" id="{58CCE7C7-9C37-DB41-806E-3AB5784563E3}"/>
                  </a:ext>
                </a:extLst>
              </p:cNvPr>
              <p:cNvSpPr>
                <a:spLocks noChangeArrowheads="1"/>
              </p:cNvSpPr>
              <p:nvPr/>
            </p:nvSpPr>
            <p:spPr bwMode="auto">
              <a:xfrm>
                <a:off x="4223" y="1361"/>
                <a:ext cx="59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79" name="Rectangle 263">
                <a:extLst>
                  <a:ext uri="{FF2B5EF4-FFF2-40B4-BE49-F238E27FC236}">
                    <a16:creationId xmlns:a16="http://schemas.microsoft.com/office/drawing/2014/main" id="{DBF18367-F728-D847-BD54-067CD14D0093}"/>
                  </a:ext>
                </a:extLst>
              </p:cNvPr>
              <p:cNvSpPr>
                <a:spLocks noChangeArrowheads="1"/>
              </p:cNvSpPr>
              <p:nvPr/>
            </p:nvSpPr>
            <p:spPr bwMode="auto">
              <a:xfrm>
                <a:off x="4234" y="1649"/>
                <a:ext cx="59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112" name="Group 264">
                <a:extLst>
                  <a:ext uri="{FF2B5EF4-FFF2-40B4-BE49-F238E27FC236}">
                    <a16:creationId xmlns:a16="http://schemas.microsoft.com/office/drawing/2014/main" id="{22E148B0-0037-E54C-9F98-077BC4E1BCD8}"/>
                  </a:ext>
                </a:extLst>
              </p:cNvPr>
              <p:cNvGrpSpPr>
                <a:grpSpLocks/>
              </p:cNvGrpSpPr>
              <p:nvPr/>
            </p:nvGrpSpPr>
            <p:grpSpPr bwMode="auto">
              <a:xfrm>
                <a:off x="4735" y="1627"/>
                <a:ext cx="582" cy="151"/>
                <a:chOff x="614" y="2568"/>
                <a:chExt cx="725" cy="139"/>
              </a:xfrm>
            </p:grpSpPr>
            <p:sp>
              <p:nvSpPr>
                <p:cNvPr id="996" name="AutoShape 265">
                  <a:extLst>
                    <a:ext uri="{FF2B5EF4-FFF2-40B4-BE49-F238E27FC236}">
                      <a16:creationId xmlns:a16="http://schemas.microsoft.com/office/drawing/2014/main" id="{758460B7-51F1-D94D-B6F3-4A98A312D38E}"/>
                    </a:ext>
                  </a:extLst>
                </p:cNvPr>
                <p:cNvSpPr>
                  <a:spLocks noChangeArrowheads="1"/>
                </p:cNvSpPr>
                <p:nvPr/>
              </p:nvSpPr>
              <p:spPr bwMode="auto">
                <a:xfrm>
                  <a:off x="613" y="2570"/>
                  <a:ext cx="711" cy="133"/>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7" name="AutoShape 266">
                  <a:extLst>
                    <a:ext uri="{FF2B5EF4-FFF2-40B4-BE49-F238E27FC236}">
                      <a16:creationId xmlns:a16="http://schemas.microsoft.com/office/drawing/2014/main" id="{B1FE75B0-8411-8E43-BF34-3814B0D1EF94}"/>
                    </a:ext>
                  </a:extLst>
                </p:cNvPr>
                <p:cNvSpPr>
                  <a:spLocks noChangeArrowheads="1"/>
                </p:cNvSpPr>
                <p:nvPr/>
              </p:nvSpPr>
              <p:spPr bwMode="auto">
                <a:xfrm>
                  <a:off x="625" y="2588"/>
                  <a:ext cx="673" cy="9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212113" name="Freeform 267">
                <a:extLst>
                  <a:ext uri="{FF2B5EF4-FFF2-40B4-BE49-F238E27FC236}">
                    <a16:creationId xmlns:a16="http://schemas.microsoft.com/office/drawing/2014/main" id="{34C14115-826E-C047-A5AC-61450FA594BA}"/>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14" name="Group 268">
                <a:extLst>
                  <a:ext uri="{FF2B5EF4-FFF2-40B4-BE49-F238E27FC236}">
                    <a16:creationId xmlns:a16="http://schemas.microsoft.com/office/drawing/2014/main" id="{475038A4-EE1A-674A-B169-D29EBCE6A863}"/>
                  </a:ext>
                </a:extLst>
              </p:cNvPr>
              <p:cNvGrpSpPr>
                <a:grpSpLocks/>
              </p:cNvGrpSpPr>
              <p:nvPr/>
            </p:nvGrpSpPr>
            <p:grpSpPr bwMode="auto">
              <a:xfrm>
                <a:off x="4739" y="1327"/>
                <a:ext cx="582" cy="139"/>
                <a:chOff x="614" y="2568"/>
                <a:chExt cx="725" cy="139"/>
              </a:xfrm>
            </p:grpSpPr>
            <p:sp>
              <p:nvSpPr>
                <p:cNvPr id="994" name="AutoShape 269">
                  <a:extLst>
                    <a:ext uri="{FF2B5EF4-FFF2-40B4-BE49-F238E27FC236}">
                      <a16:creationId xmlns:a16="http://schemas.microsoft.com/office/drawing/2014/main" id="{3EA6A658-1C4E-C347-92D9-308B53694BA9}"/>
                    </a:ext>
                  </a:extLst>
                </p:cNvPr>
                <p:cNvSpPr>
                  <a:spLocks noChangeArrowheads="1"/>
                </p:cNvSpPr>
                <p:nvPr/>
              </p:nvSpPr>
              <p:spPr bwMode="auto">
                <a:xfrm>
                  <a:off x="620" y="2544"/>
                  <a:ext cx="723" cy="163"/>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5" name="AutoShape 270">
                  <a:extLst>
                    <a:ext uri="{FF2B5EF4-FFF2-40B4-BE49-F238E27FC236}">
                      <a16:creationId xmlns:a16="http://schemas.microsoft.com/office/drawing/2014/main" id="{303A1AB4-A521-4C46-929C-FE93FAEA70EF}"/>
                    </a:ext>
                  </a:extLst>
                </p:cNvPr>
                <p:cNvSpPr>
                  <a:spLocks noChangeArrowheads="1"/>
                </p:cNvSpPr>
                <p:nvPr/>
              </p:nvSpPr>
              <p:spPr bwMode="auto">
                <a:xfrm>
                  <a:off x="645" y="2582"/>
                  <a:ext cx="673" cy="11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983" name="Rectangle 271">
                <a:extLst>
                  <a:ext uri="{FF2B5EF4-FFF2-40B4-BE49-F238E27FC236}">
                    <a16:creationId xmlns:a16="http://schemas.microsoft.com/office/drawing/2014/main" id="{F20799A2-C0C0-BC41-B794-662788F2C6D7}"/>
                  </a:ext>
                </a:extLst>
              </p:cNvPr>
              <p:cNvSpPr>
                <a:spLocks noChangeArrowheads="1"/>
              </p:cNvSpPr>
              <p:nvPr/>
            </p:nvSpPr>
            <p:spPr bwMode="auto">
              <a:xfrm>
                <a:off x="5255" y="429"/>
                <a:ext cx="60" cy="228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116" name="Freeform 272">
                <a:extLst>
                  <a:ext uri="{FF2B5EF4-FFF2-40B4-BE49-F238E27FC236}">
                    <a16:creationId xmlns:a16="http://schemas.microsoft.com/office/drawing/2014/main" id="{D8EB6300-A48F-4842-8305-F21FD306D801}"/>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17" name="Freeform 273">
                <a:extLst>
                  <a:ext uri="{FF2B5EF4-FFF2-40B4-BE49-F238E27FC236}">
                    <a16:creationId xmlns:a16="http://schemas.microsoft.com/office/drawing/2014/main" id="{5069FF5B-6D12-3E48-8698-D0E32C78778C}"/>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7 h 288"/>
                  <a:gd name="T6" fmla="*/ 2 w 304"/>
                  <a:gd name="T7" fmla="*/ 24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86" name="Oval 274">
                <a:extLst>
                  <a:ext uri="{FF2B5EF4-FFF2-40B4-BE49-F238E27FC236}">
                    <a16:creationId xmlns:a16="http://schemas.microsoft.com/office/drawing/2014/main" id="{AFEF1B60-D4F2-134C-8C57-605795353942}"/>
                  </a:ext>
                </a:extLst>
              </p:cNvPr>
              <p:cNvSpPr>
                <a:spLocks noChangeArrowheads="1"/>
              </p:cNvSpPr>
              <p:nvPr/>
            </p:nvSpPr>
            <p:spPr bwMode="auto">
              <a:xfrm>
                <a:off x="5515" y="2609"/>
                <a:ext cx="50" cy="96"/>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119" name="Freeform 275">
                <a:extLst>
                  <a:ext uri="{FF2B5EF4-FFF2-40B4-BE49-F238E27FC236}">
                    <a16:creationId xmlns:a16="http://schemas.microsoft.com/office/drawing/2014/main" id="{0200803D-62FF-4441-B044-371B60B47F8E}"/>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88" name="AutoShape 276">
                <a:extLst>
                  <a:ext uri="{FF2B5EF4-FFF2-40B4-BE49-F238E27FC236}">
                    <a16:creationId xmlns:a16="http://schemas.microsoft.com/office/drawing/2014/main" id="{6C7C58BA-3FAC-F540-8627-EF780D6225E3}"/>
                  </a:ext>
                </a:extLst>
              </p:cNvPr>
              <p:cNvSpPr>
                <a:spLocks noChangeArrowheads="1"/>
              </p:cNvSpPr>
              <p:nvPr/>
            </p:nvSpPr>
            <p:spPr bwMode="auto">
              <a:xfrm>
                <a:off x="4143" y="2677"/>
                <a:ext cx="1201" cy="144"/>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89" name="AutoShape 277">
                <a:extLst>
                  <a:ext uri="{FF2B5EF4-FFF2-40B4-BE49-F238E27FC236}">
                    <a16:creationId xmlns:a16="http://schemas.microsoft.com/office/drawing/2014/main" id="{84DCA700-1BB9-6F4F-9BFB-8C71C31C08AF}"/>
                  </a:ext>
                </a:extLst>
              </p:cNvPr>
              <p:cNvSpPr>
                <a:spLocks noChangeArrowheads="1"/>
              </p:cNvSpPr>
              <p:nvPr/>
            </p:nvSpPr>
            <p:spPr bwMode="auto">
              <a:xfrm>
                <a:off x="4203" y="2705"/>
                <a:ext cx="1071" cy="77"/>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0" name="Oval 278">
                <a:extLst>
                  <a:ext uri="{FF2B5EF4-FFF2-40B4-BE49-F238E27FC236}">
                    <a16:creationId xmlns:a16="http://schemas.microsoft.com/office/drawing/2014/main" id="{4DB7668B-A53B-204F-B691-E9B86D643857}"/>
                  </a:ext>
                </a:extLst>
              </p:cNvPr>
              <p:cNvSpPr>
                <a:spLocks noChangeArrowheads="1"/>
              </p:cNvSpPr>
              <p:nvPr/>
            </p:nvSpPr>
            <p:spPr bwMode="auto">
              <a:xfrm>
                <a:off x="4314" y="2379"/>
                <a:ext cx="160" cy="14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1" name="Oval 279">
                <a:extLst>
                  <a:ext uri="{FF2B5EF4-FFF2-40B4-BE49-F238E27FC236}">
                    <a16:creationId xmlns:a16="http://schemas.microsoft.com/office/drawing/2014/main" id="{734493BB-E4C9-364B-BE72-1ED56D27A6EE}"/>
                  </a:ext>
                </a:extLst>
              </p:cNvPr>
              <p:cNvSpPr>
                <a:spLocks noChangeArrowheads="1"/>
              </p:cNvSpPr>
              <p:nvPr/>
            </p:nvSpPr>
            <p:spPr bwMode="auto">
              <a:xfrm>
                <a:off x="4484" y="2379"/>
                <a:ext cx="160" cy="14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a:endParaRPr>
              </a:p>
            </p:txBody>
          </p:sp>
          <p:sp>
            <p:nvSpPr>
              <p:cNvPr id="992" name="Oval 280">
                <a:extLst>
                  <a:ext uri="{FF2B5EF4-FFF2-40B4-BE49-F238E27FC236}">
                    <a16:creationId xmlns:a16="http://schemas.microsoft.com/office/drawing/2014/main" id="{4FFB10A2-7D14-FB42-81F1-AC7500333CE6}"/>
                  </a:ext>
                </a:extLst>
              </p:cNvPr>
              <p:cNvSpPr>
                <a:spLocks noChangeArrowheads="1"/>
              </p:cNvSpPr>
              <p:nvPr/>
            </p:nvSpPr>
            <p:spPr bwMode="auto">
              <a:xfrm>
                <a:off x="4664" y="2379"/>
                <a:ext cx="160" cy="13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3" name="Rectangle 281">
                <a:extLst>
                  <a:ext uri="{FF2B5EF4-FFF2-40B4-BE49-F238E27FC236}">
                    <a16:creationId xmlns:a16="http://schemas.microsoft.com/office/drawing/2014/main" id="{0C4D4532-5385-5144-B156-410652EF6C6B}"/>
                  </a:ext>
                </a:extLst>
              </p:cNvPr>
              <p:cNvSpPr>
                <a:spLocks noChangeArrowheads="1"/>
              </p:cNvSpPr>
              <p:nvPr/>
            </p:nvSpPr>
            <p:spPr bwMode="auto">
              <a:xfrm>
                <a:off x="5064" y="1831"/>
                <a:ext cx="80" cy="759"/>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212036" name="Group 249">
              <a:extLst>
                <a:ext uri="{FF2B5EF4-FFF2-40B4-BE49-F238E27FC236}">
                  <a16:creationId xmlns:a16="http://schemas.microsoft.com/office/drawing/2014/main" id="{4E9454F6-8C78-1B44-A45E-659D47F71046}"/>
                </a:ext>
              </a:extLst>
            </p:cNvPr>
            <p:cNvGrpSpPr>
              <a:grpSpLocks/>
            </p:cNvGrpSpPr>
            <p:nvPr/>
          </p:nvGrpSpPr>
          <p:grpSpPr bwMode="auto">
            <a:xfrm flipH="1">
              <a:off x="7939866" y="4369199"/>
              <a:ext cx="225953" cy="395900"/>
              <a:chOff x="4140" y="429"/>
              <a:chExt cx="1425" cy="2396"/>
            </a:xfrm>
          </p:grpSpPr>
          <p:sp>
            <p:nvSpPr>
              <p:cNvPr id="212070" name="Freeform 250">
                <a:extLst>
                  <a:ext uri="{FF2B5EF4-FFF2-40B4-BE49-F238E27FC236}">
                    <a16:creationId xmlns:a16="http://schemas.microsoft.com/office/drawing/2014/main" id="{A03C8245-84E8-1547-98F3-D419F0F33977}"/>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04" name="Rectangle 251">
                <a:extLst>
                  <a:ext uri="{FF2B5EF4-FFF2-40B4-BE49-F238E27FC236}">
                    <a16:creationId xmlns:a16="http://schemas.microsoft.com/office/drawing/2014/main" id="{D4658AF0-46BC-3C41-9BE0-B3058E1571A9}"/>
                  </a:ext>
                </a:extLst>
              </p:cNvPr>
              <p:cNvSpPr>
                <a:spLocks noChangeArrowheads="1"/>
              </p:cNvSpPr>
              <p:nvPr/>
            </p:nvSpPr>
            <p:spPr bwMode="auto">
              <a:xfrm>
                <a:off x="4207" y="427"/>
                <a:ext cx="1051" cy="2286"/>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72" name="Freeform 252">
                <a:extLst>
                  <a:ext uri="{FF2B5EF4-FFF2-40B4-BE49-F238E27FC236}">
                    <a16:creationId xmlns:a16="http://schemas.microsoft.com/office/drawing/2014/main" id="{C051241D-9938-2247-81A7-005E60E6A8D5}"/>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73" name="Freeform 253">
                <a:extLst>
                  <a:ext uri="{FF2B5EF4-FFF2-40B4-BE49-F238E27FC236}">
                    <a16:creationId xmlns:a16="http://schemas.microsoft.com/office/drawing/2014/main" id="{D1D41A11-05E7-684B-A0AE-EC2C9DD52B88}"/>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07" name="Rectangle 254">
                <a:extLst>
                  <a:ext uri="{FF2B5EF4-FFF2-40B4-BE49-F238E27FC236}">
                    <a16:creationId xmlns:a16="http://schemas.microsoft.com/office/drawing/2014/main" id="{CDB6110C-F2A9-2A42-A814-225C606AF356}"/>
                  </a:ext>
                </a:extLst>
              </p:cNvPr>
              <p:cNvSpPr>
                <a:spLocks noChangeArrowheads="1"/>
              </p:cNvSpPr>
              <p:nvPr/>
            </p:nvSpPr>
            <p:spPr bwMode="auto">
              <a:xfrm>
                <a:off x="4207" y="696"/>
                <a:ext cx="60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75" name="Group 255">
                <a:extLst>
                  <a:ext uri="{FF2B5EF4-FFF2-40B4-BE49-F238E27FC236}">
                    <a16:creationId xmlns:a16="http://schemas.microsoft.com/office/drawing/2014/main" id="{4AA01198-881E-674B-8D85-89B4A423F01B}"/>
                  </a:ext>
                </a:extLst>
              </p:cNvPr>
              <p:cNvGrpSpPr>
                <a:grpSpLocks/>
              </p:cNvGrpSpPr>
              <p:nvPr/>
            </p:nvGrpSpPr>
            <p:grpSpPr bwMode="auto">
              <a:xfrm>
                <a:off x="4749" y="668"/>
                <a:ext cx="581" cy="145"/>
                <a:chOff x="614" y="2568"/>
                <a:chExt cx="725" cy="139"/>
              </a:xfrm>
            </p:grpSpPr>
            <p:sp>
              <p:nvSpPr>
                <p:cNvPr id="1033" name="AutoShape 256">
                  <a:extLst>
                    <a:ext uri="{FF2B5EF4-FFF2-40B4-BE49-F238E27FC236}">
                      <a16:creationId xmlns:a16="http://schemas.microsoft.com/office/drawing/2014/main" id="{68DC4A52-F420-DE43-A08E-43238B4C5A5A}"/>
                    </a:ext>
                  </a:extLst>
                </p:cNvPr>
                <p:cNvSpPr>
                  <a:spLocks noChangeArrowheads="1"/>
                </p:cNvSpPr>
                <p:nvPr/>
              </p:nvSpPr>
              <p:spPr bwMode="auto">
                <a:xfrm>
                  <a:off x="612" y="2567"/>
                  <a:ext cx="725"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34" name="AutoShape 257">
                  <a:extLst>
                    <a:ext uri="{FF2B5EF4-FFF2-40B4-BE49-F238E27FC236}">
                      <a16:creationId xmlns:a16="http://schemas.microsoft.com/office/drawing/2014/main" id="{1F90C38E-6529-6D43-AF3F-FCF2C272690D}"/>
                    </a:ext>
                  </a:extLst>
                </p:cNvPr>
                <p:cNvSpPr>
                  <a:spLocks noChangeArrowheads="1"/>
                </p:cNvSpPr>
                <p:nvPr/>
              </p:nvSpPr>
              <p:spPr bwMode="auto">
                <a:xfrm>
                  <a:off x="624" y="2586"/>
                  <a:ext cx="700" cy="10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09" name="Rectangle 258">
                <a:extLst>
                  <a:ext uri="{FF2B5EF4-FFF2-40B4-BE49-F238E27FC236}">
                    <a16:creationId xmlns:a16="http://schemas.microsoft.com/office/drawing/2014/main" id="{A6C50548-B5A8-DD41-960F-934AB506C6BC}"/>
                  </a:ext>
                </a:extLst>
              </p:cNvPr>
              <p:cNvSpPr>
                <a:spLocks noChangeArrowheads="1"/>
              </p:cNvSpPr>
              <p:nvPr/>
            </p:nvSpPr>
            <p:spPr bwMode="auto">
              <a:xfrm>
                <a:off x="4227" y="1023"/>
                <a:ext cx="59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77" name="Group 259">
                <a:extLst>
                  <a:ext uri="{FF2B5EF4-FFF2-40B4-BE49-F238E27FC236}">
                    <a16:creationId xmlns:a16="http://schemas.microsoft.com/office/drawing/2014/main" id="{B50052D3-6E51-A24F-8DA6-1A1FB1E76A45}"/>
                  </a:ext>
                </a:extLst>
              </p:cNvPr>
              <p:cNvGrpSpPr>
                <a:grpSpLocks/>
              </p:cNvGrpSpPr>
              <p:nvPr/>
            </p:nvGrpSpPr>
            <p:grpSpPr bwMode="auto">
              <a:xfrm>
                <a:off x="4747" y="994"/>
                <a:ext cx="581" cy="134"/>
                <a:chOff x="614" y="2568"/>
                <a:chExt cx="725" cy="139"/>
              </a:xfrm>
            </p:grpSpPr>
            <p:sp>
              <p:nvSpPr>
                <p:cNvPr id="1031" name="AutoShape 260">
                  <a:extLst>
                    <a:ext uri="{FF2B5EF4-FFF2-40B4-BE49-F238E27FC236}">
                      <a16:creationId xmlns:a16="http://schemas.microsoft.com/office/drawing/2014/main" id="{F197C4B6-E0DE-F849-B48E-BCEE5E7A9212}"/>
                    </a:ext>
                  </a:extLst>
                </p:cNvPr>
                <p:cNvSpPr>
                  <a:spLocks noChangeArrowheads="1"/>
                </p:cNvSpPr>
                <p:nvPr/>
              </p:nvSpPr>
              <p:spPr bwMode="auto">
                <a:xfrm>
                  <a:off x="614" y="2568"/>
                  <a:ext cx="725"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32" name="AutoShape 261">
                  <a:extLst>
                    <a:ext uri="{FF2B5EF4-FFF2-40B4-BE49-F238E27FC236}">
                      <a16:creationId xmlns:a16="http://schemas.microsoft.com/office/drawing/2014/main" id="{93DD5F29-0A86-D349-B160-42359A1BEF2F}"/>
                    </a:ext>
                  </a:extLst>
                </p:cNvPr>
                <p:cNvSpPr>
                  <a:spLocks noChangeArrowheads="1"/>
                </p:cNvSpPr>
                <p:nvPr/>
              </p:nvSpPr>
              <p:spPr bwMode="auto">
                <a:xfrm>
                  <a:off x="627" y="2588"/>
                  <a:ext cx="687" cy="10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11" name="Rectangle 262">
                <a:extLst>
                  <a:ext uri="{FF2B5EF4-FFF2-40B4-BE49-F238E27FC236}">
                    <a16:creationId xmlns:a16="http://schemas.microsoft.com/office/drawing/2014/main" id="{2CEEAE7B-F0C2-3741-812C-E68B25F4271E}"/>
                  </a:ext>
                </a:extLst>
              </p:cNvPr>
              <p:cNvSpPr>
                <a:spLocks noChangeArrowheads="1"/>
              </p:cNvSpPr>
              <p:nvPr/>
            </p:nvSpPr>
            <p:spPr bwMode="auto">
              <a:xfrm>
                <a:off x="4217" y="1359"/>
                <a:ext cx="59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12" name="Rectangle 263">
                <a:extLst>
                  <a:ext uri="{FF2B5EF4-FFF2-40B4-BE49-F238E27FC236}">
                    <a16:creationId xmlns:a16="http://schemas.microsoft.com/office/drawing/2014/main" id="{D214CDE3-D2A8-274C-8077-E1A2A229E83F}"/>
                  </a:ext>
                </a:extLst>
              </p:cNvPr>
              <p:cNvSpPr>
                <a:spLocks noChangeArrowheads="1"/>
              </p:cNvSpPr>
              <p:nvPr/>
            </p:nvSpPr>
            <p:spPr bwMode="auto">
              <a:xfrm>
                <a:off x="4227" y="1657"/>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80" name="Group 264">
                <a:extLst>
                  <a:ext uri="{FF2B5EF4-FFF2-40B4-BE49-F238E27FC236}">
                    <a16:creationId xmlns:a16="http://schemas.microsoft.com/office/drawing/2014/main" id="{6E439FEA-F5FC-3B4E-9319-CE3BAECB554A}"/>
                  </a:ext>
                </a:extLst>
              </p:cNvPr>
              <p:cNvGrpSpPr>
                <a:grpSpLocks/>
              </p:cNvGrpSpPr>
              <p:nvPr/>
            </p:nvGrpSpPr>
            <p:grpSpPr bwMode="auto">
              <a:xfrm>
                <a:off x="4735" y="1627"/>
                <a:ext cx="582" cy="151"/>
                <a:chOff x="614" y="2568"/>
                <a:chExt cx="725" cy="139"/>
              </a:xfrm>
            </p:grpSpPr>
            <p:sp>
              <p:nvSpPr>
                <p:cNvPr id="1029" name="AutoShape 265">
                  <a:extLst>
                    <a:ext uri="{FF2B5EF4-FFF2-40B4-BE49-F238E27FC236}">
                      <a16:creationId xmlns:a16="http://schemas.microsoft.com/office/drawing/2014/main" id="{C9355DB6-C6B8-FF44-B122-7F1B0154AD4C}"/>
                    </a:ext>
                  </a:extLst>
                </p:cNvPr>
                <p:cNvSpPr>
                  <a:spLocks noChangeArrowheads="1"/>
                </p:cNvSpPr>
                <p:nvPr/>
              </p:nvSpPr>
              <p:spPr bwMode="auto">
                <a:xfrm>
                  <a:off x="617" y="2569"/>
                  <a:ext cx="711" cy="141"/>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30" name="AutoShape 266">
                  <a:extLst>
                    <a:ext uri="{FF2B5EF4-FFF2-40B4-BE49-F238E27FC236}">
                      <a16:creationId xmlns:a16="http://schemas.microsoft.com/office/drawing/2014/main" id="{49670351-9F5F-4D49-B71A-D4248C3860E6}"/>
                    </a:ext>
                  </a:extLst>
                </p:cNvPr>
                <p:cNvSpPr>
                  <a:spLocks noChangeArrowheads="1"/>
                </p:cNvSpPr>
                <p:nvPr/>
              </p:nvSpPr>
              <p:spPr bwMode="auto">
                <a:xfrm>
                  <a:off x="629" y="2586"/>
                  <a:ext cx="67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212081" name="Freeform 267">
                <a:extLst>
                  <a:ext uri="{FF2B5EF4-FFF2-40B4-BE49-F238E27FC236}">
                    <a16:creationId xmlns:a16="http://schemas.microsoft.com/office/drawing/2014/main" id="{8C813492-9EA7-3A44-9D0E-5EE281C2F7A5}"/>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82" name="Group 268">
                <a:extLst>
                  <a:ext uri="{FF2B5EF4-FFF2-40B4-BE49-F238E27FC236}">
                    <a16:creationId xmlns:a16="http://schemas.microsoft.com/office/drawing/2014/main" id="{401906C0-A649-EA4C-AD29-60A7328EFA7F}"/>
                  </a:ext>
                </a:extLst>
              </p:cNvPr>
              <p:cNvGrpSpPr>
                <a:grpSpLocks/>
              </p:cNvGrpSpPr>
              <p:nvPr/>
            </p:nvGrpSpPr>
            <p:grpSpPr bwMode="auto">
              <a:xfrm>
                <a:off x="4739" y="1327"/>
                <a:ext cx="582" cy="139"/>
                <a:chOff x="614" y="2568"/>
                <a:chExt cx="725" cy="139"/>
              </a:xfrm>
            </p:grpSpPr>
            <p:sp>
              <p:nvSpPr>
                <p:cNvPr id="1027" name="AutoShape 269">
                  <a:extLst>
                    <a:ext uri="{FF2B5EF4-FFF2-40B4-BE49-F238E27FC236}">
                      <a16:creationId xmlns:a16="http://schemas.microsoft.com/office/drawing/2014/main" id="{6D630F50-E03D-D54B-AD8B-C27CDE09FDC9}"/>
                    </a:ext>
                  </a:extLst>
                </p:cNvPr>
                <p:cNvSpPr>
                  <a:spLocks noChangeArrowheads="1"/>
                </p:cNvSpPr>
                <p:nvPr/>
              </p:nvSpPr>
              <p:spPr bwMode="auto">
                <a:xfrm>
                  <a:off x="612" y="2571"/>
                  <a:ext cx="761" cy="134"/>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8" name="AutoShape 270">
                  <a:extLst>
                    <a:ext uri="{FF2B5EF4-FFF2-40B4-BE49-F238E27FC236}">
                      <a16:creationId xmlns:a16="http://schemas.microsoft.com/office/drawing/2014/main" id="{3017E51C-7609-2E48-8538-5848C41247B2}"/>
                    </a:ext>
                  </a:extLst>
                </p:cNvPr>
                <p:cNvSpPr>
                  <a:spLocks noChangeArrowheads="1"/>
                </p:cNvSpPr>
                <p:nvPr/>
              </p:nvSpPr>
              <p:spPr bwMode="auto">
                <a:xfrm>
                  <a:off x="624" y="2590"/>
                  <a:ext cx="72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16" name="Rectangle 271">
                <a:extLst>
                  <a:ext uri="{FF2B5EF4-FFF2-40B4-BE49-F238E27FC236}">
                    <a16:creationId xmlns:a16="http://schemas.microsoft.com/office/drawing/2014/main" id="{651B996A-729D-A14F-9266-27B9137CBA47}"/>
                  </a:ext>
                </a:extLst>
              </p:cNvPr>
              <p:cNvSpPr>
                <a:spLocks noChangeArrowheads="1"/>
              </p:cNvSpPr>
              <p:nvPr/>
            </p:nvSpPr>
            <p:spPr bwMode="auto">
              <a:xfrm>
                <a:off x="5248" y="427"/>
                <a:ext cx="70" cy="229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84" name="Freeform 272">
                <a:extLst>
                  <a:ext uri="{FF2B5EF4-FFF2-40B4-BE49-F238E27FC236}">
                    <a16:creationId xmlns:a16="http://schemas.microsoft.com/office/drawing/2014/main" id="{6B82CA0B-96B1-5C4F-BD88-422C7BF99872}"/>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85" name="Freeform 273">
                <a:extLst>
                  <a:ext uri="{FF2B5EF4-FFF2-40B4-BE49-F238E27FC236}">
                    <a16:creationId xmlns:a16="http://schemas.microsoft.com/office/drawing/2014/main" id="{45542DB4-486A-8545-8B5E-F0F0A3148C21}"/>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7 h 288"/>
                  <a:gd name="T6" fmla="*/ 2 w 304"/>
                  <a:gd name="T7" fmla="*/ 24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19" name="Oval 274">
                <a:extLst>
                  <a:ext uri="{FF2B5EF4-FFF2-40B4-BE49-F238E27FC236}">
                    <a16:creationId xmlns:a16="http://schemas.microsoft.com/office/drawing/2014/main" id="{435B7EFD-D157-2C4F-8DF0-32699F988FBD}"/>
                  </a:ext>
                </a:extLst>
              </p:cNvPr>
              <p:cNvSpPr>
                <a:spLocks noChangeArrowheads="1"/>
              </p:cNvSpPr>
              <p:nvPr/>
            </p:nvSpPr>
            <p:spPr bwMode="auto">
              <a:xfrm>
                <a:off x="5518" y="2617"/>
                <a:ext cx="50" cy="96"/>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87" name="Freeform 275">
                <a:extLst>
                  <a:ext uri="{FF2B5EF4-FFF2-40B4-BE49-F238E27FC236}">
                    <a16:creationId xmlns:a16="http://schemas.microsoft.com/office/drawing/2014/main" id="{91EEEC1B-222B-2041-8B74-71DB51088E9D}"/>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21" name="AutoShape 276">
                <a:extLst>
                  <a:ext uri="{FF2B5EF4-FFF2-40B4-BE49-F238E27FC236}">
                    <a16:creationId xmlns:a16="http://schemas.microsoft.com/office/drawing/2014/main" id="{2E4D5386-12FD-904A-A597-3248471B1814}"/>
                  </a:ext>
                </a:extLst>
              </p:cNvPr>
              <p:cNvSpPr>
                <a:spLocks noChangeArrowheads="1"/>
              </p:cNvSpPr>
              <p:nvPr/>
            </p:nvSpPr>
            <p:spPr bwMode="auto">
              <a:xfrm>
                <a:off x="4136" y="2684"/>
                <a:ext cx="1201" cy="144"/>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2" name="AutoShape 277">
                <a:extLst>
                  <a:ext uri="{FF2B5EF4-FFF2-40B4-BE49-F238E27FC236}">
                    <a16:creationId xmlns:a16="http://schemas.microsoft.com/office/drawing/2014/main" id="{405DC85D-D545-9549-815B-7EF5CE6A7EDC}"/>
                  </a:ext>
                </a:extLst>
              </p:cNvPr>
              <p:cNvSpPr>
                <a:spLocks noChangeArrowheads="1"/>
              </p:cNvSpPr>
              <p:nvPr/>
            </p:nvSpPr>
            <p:spPr bwMode="auto">
              <a:xfrm>
                <a:off x="4207" y="2713"/>
                <a:ext cx="1071" cy="86"/>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3" name="Oval 278">
                <a:extLst>
                  <a:ext uri="{FF2B5EF4-FFF2-40B4-BE49-F238E27FC236}">
                    <a16:creationId xmlns:a16="http://schemas.microsoft.com/office/drawing/2014/main" id="{E7D84189-0B0B-2344-A5F0-0C10C7C10926}"/>
                  </a:ext>
                </a:extLst>
              </p:cNvPr>
              <p:cNvSpPr>
                <a:spLocks noChangeArrowheads="1"/>
              </p:cNvSpPr>
              <p:nvPr/>
            </p:nvSpPr>
            <p:spPr bwMode="auto">
              <a:xfrm>
                <a:off x="4307" y="2387"/>
                <a:ext cx="160" cy="14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4" name="Oval 279">
                <a:extLst>
                  <a:ext uri="{FF2B5EF4-FFF2-40B4-BE49-F238E27FC236}">
                    <a16:creationId xmlns:a16="http://schemas.microsoft.com/office/drawing/2014/main" id="{5EAF772E-478C-8E4A-93CB-26B379E18F52}"/>
                  </a:ext>
                </a:extLst>
              </p:cNvPr>
              <p:cNvSpPr>
                <a:spLocks noChangeArrowheads="1"/>
              </p:cNvSpPr>
              <p:nvPr/>
            </p:nvSpPr>
            <p:spPr bwMode="auto">
              <a:xfrm>
                <a:off x="4487" y="2387"/>
                <a:ext cx="160" cy="14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a:endParaRPr>
              </a:p>
            </p:txBody>
          </p:sp>
          <p:sp>
            <p:nvSpPr>
              <p:cNvPr id="1025" name="Oval 280">
                <a:extLst>
                  <a:ext uri="{FF2B5EF4-FFF2-40B4-BE49-F238E27FC236}">
                    <a16:creationId xmlns:a16="http://schemas.microsoft.com/office/drawing/2014/main" id="{27AE0AC9-B7B9-4E40-B5F3-DEC4F7D4DE07}"/>
                  </a:ext>
                </a:extLst>
              </p:cNvPr>
              <p:cNvSpPr>
                <a:spLocks noChangeArrowheads="1"/>
              </p:cNvSpPr>
              <p:nvPr/>
            </p:nvSpPr>
            <p:spPr bwMode="auto">
              <a:xfrm>
                <a:off x="4657" y="2387"/>
                <a:ext cx="160" cy="13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6" name="Rectangle 281">
                <a:extLst>
                  <a:ext uri="{FF2B5EF4-FFF2-40B4-BE49-F238E27FC236}">
                    <a16:creationId xmlns:a16="http://schemas.microsoft.com/office/drawing/2014/main" id="{FBC56F80-E750-304F-95F3-C043C627AFC8}"/>
                  </a:ext>
                </a:extLst>
              </p:cNvPr>
              <p:cNvSpPr>
                <a:spLocks noChangeArrowheads="1"/>
              </p:cNvSpPr>
              <p:nvPr/>
            </p:nvSpPr>
            <p:spPr bwMode="auto">
              <a:xfrm>
                <a:off x="5068" y="1839"/>
                <a:ext cx="80" cy="759"/>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212037" name="Group 249">
              <a:extLst>
                <a:ext uri="{FF2B5EF4-FFF2-40B4-BE49-F238E27FC236}">
                  <a16:creationId xmlns:a16="http://schemas.microsoft.com/office/drawing/2014/main" id="{063CADA8-4BAC-AB4C-87C1-F68FF3A8BFF2}"/>
                </a:ext>
              </a:extLst>
            </p:cNvPr>
            <p:cNvGrpSpPr>
              <a:grpSpLocks/>
            </p:cNvGrpSpPr>
            <p:nvPr/>
          </p:nvGrpSpPr>
          <p:grpSpPr bwMode="auto">
            <a:xfrm flipH="1">
              <a:off x="8472213" y="4384408"/>
              <a:ext cx="225953" cy="395900"/>
              <a:chOff x="4140" y="429"/>
              <a:chExt cx="1425" cy="2396"/>
            </a:xfrm>
          </p:grpSpPr>
          <p:sp>
            <p:nvSpPr>
              <p:cNvPr id="212038" name="Freeform 250">
                <a:extLst>
                  <a:ext uri="{FF2B5EF4-FFF2-40B4-BE49-F238E27FC236}">
                    <a16:creationId xmlns:a16="http://schemas.microsoft.com/office/drawing/2014/main" id="{83609DD9-788C-B34B-A84D-5AF80A7E89FA}"/>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37" name="Rectangle 251">
                <a:extLst>
                  <a:ext uri="{FF2B5EF4-FFF2-40B4-BE49-F238E27FC236}">
                    <a16:creationId xmlns:a16="http://schemas.microsoft.com/office/drawing/2014/main" id="{9A83466C-E4FD-704C-B5A3-73372A72E720}"/>
                  </a:ext>
                </a:extLst>
              </p:cNvPr>
              <p:cNvSpPr>
                <a:spLocks noChangeArrowheads="1"/>
              </p:cNvSpPr>
              <p:nvPr/>
            </p:nvSpPr>
            <p:spPr bwMode="auto">
              <a:xfrm>
                <a:off x="4200" y="431"/>
                <a:ext cx="1051" cy="2276"/>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40" name="Freeform 252">
                <a:extLst>
                  <a:ext uri="{FF2B5EF4-FFF2-40B4-BE49-F238E27FC236}">
                    <a16:creationId xmlns:a16="http://schemas.microsoft.com/office/drawing/2014/main" id="{6B912C6A-CA11-6241-B86E-7D90B7966DCF}"/>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41" name="Freeform 253">
                <a:extLst>
                  <a:ext uri="{FF2B5EF4-FFF2-40B4-BE49-F238E27FC236}">
                    <a16:creationId xmlns:a16="http://schemas.microsoft.com/office/drawing/2014/main" id="{4EF65B28-986F-2941-82BF-82235F3C0F30}"/>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40" name="Rectangle 254">
                <a:extLst>
                  <a:ext uri="{FF2B5EF4-FFF2-40B4-BE49-F238E27FC236}">
                    <a16:creationId xmlns:a16="http://schemas.microsoft.com/office/drawing/2014/main" id="{2E0706E9-4632-5147-9763-45281A5F5070}"/>
                  </a:ext>
                </a:extLst>
              </p:cNvPr>
              <p:cNvSpPr>
                <a:spLocks noChangeArrowheads="1"/>
              </p:cNvSpPr>
              <p:nvPr/>
            </p:nvSpPr>
            <p:spPr bwMode="auto">
              <a:xfrm>
                <a:off x="4210" y="690"/>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43" name="Group 255">
                <a:extLst>
                  <a:ext uri="{FF2B5EF4-FFF2-40B4-BE49-F238E27FC236}">
                    <a16:creationId xmlns:a16="http://schemas.microsoft.com/office/drawing/2014/main" id="{AFDA2183-F275-5945-8D00-53B62203DF25}"/>
                  </a:ext>
                </a:extLst>
              </p:cNvPr>
              <p:cNvGrpSpPr>
                <a:grpSpLocks/>
              </p:cNvGrpSpPr>
              <p:nvPr/>
            </p:nvGrpSpPr>
            <p:grpSpPr bwMode="auto">
              <a:xfrm>
                <a:off x="4749" y="668"/>
                <a:ext cx="581" cy="145"/>
                <a:chOff x="614" y="2568"/>
                <a:chExt cx="725" cy="139"/>
              </a:xfrm>
            </p:grpSpPr>
            <p:sp>
              <p:nvSpPr>
                <p:cNvPr id="1066" name="AutoShape 256">
                  <a:extLst>
                    <a:ext uri="{FF2B5EF4-FFF2-40B4-BE49-F238E27FC236}">
                      <a16:creationId xmlns:a16="http://schemas.microsoft.com/office/drawing/2014/main" id="{6771E5BD-9EAE-334D-A62A-489F0A6F3B96}"/>
                    </a:ext>
                  </a:extLst>
                </p:cNvPr>
                <p:cNvSpPr>
                  <a:spLocks noChangeArrowheads="1"/>
                </p:cNvSpPr>
                <p:nvPr/>
              </p:nvSpPr>
              <p:spPr bwMode="auto">
                <a:xfrm>
                  <a:off x="616" y="2571"/>
                  <a:ext cx="725"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7" name="AutoShape 257">
                  <a:extLst>
                    <a:ext uri="{FF2B5EF4-FFF2-40B4-BE49-F238E27FC236}">
                      <a16:creationId xmlns:a16="http://schemas.microsoft.com/office/drawing/2014/main" id="{EDB32EF2-BB3C-FA43-98D2-E17A7C0B2946}"/>
                    </a:ext>
                  </a:extLst>
                </p:cNvPr>
                <p:cNvSpPr>
                  <a:spLocks noChangeArrowheads="1"/>
                </p:cNvSpPr>
                <p:nvPr/>
              </p:nvSpPr>
              <p:spPr bwMode="auto">
                <a:xfrm>
                  <a:off x="629" y="2590"/>
                  <a:ext cx="700" cy="10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42" name="Rectangle 258">
                <a:extLst>
                  <a:ext uri="{FF2B5EF4-FFF2-40B4-BE49-F238E27FC236}">
                    <a16:creationId xmlns:a16="http://schemas.microsoft.com/office/drawing/2014/main" id="{BC61EC3E-F484-3D44-8AB5-E7A307F177D6}"/>
                  </a:ext>
                </a:extLst>
              </p:cNvPr>
              <p:cNvSpPr>
                <a:spLocks noChangeArrowheads="1"/>
              </p:cNvSpPr>
              <p:nvPr/>
            </p:nvSpPr>
            <p:spPr bwMode="auto">
              <a:xfrm>
                <a:off x="4220" y="1017"/>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45" name="Group 259">
                <a:extLst>
                  <a:ext uri="{FF2B5EF4-FFF2-40B4-BE49-F238E27FC236}">
                    <a16:creationId xmlns:a16="http://schemas.microsoft.com/office/drawing/2014/main" id="{59D9A9D5-9943-2D41-B20D-6F38276B0DA2}"/>
                  </a:ext>
                </a:extLst>
              </p:cNvPr>
              <p:cNvGrpSpPr>
                <a:grpSpLocks/>
              </p:cNvGrpSpPr>
              <p:nvPr/>
            </p:nvGrpSpPr>
            <p:grpSpPr bwMode="auto">
              <a:xfrm>
                <a:off x="4747" y="994"/>
                <a:ext cx="581" cy="134"/>
                <a:chOff x="614" y="2568"/>
                <a:chExt cx="725" cy="139"/>
              </a:xfrm>
            </p:grpSpPr>
            <p:sp>
              <p:nvSpPr>
                <p:cNvPr id="1064" name="AutoShape 260">
                  <a:extLst>
                    <a:ext uri="{FF2B5EF4-FFF2-40B4-BE49-F238E27FC236}">
                      <a16:creationId xmlns:a16="http://schemas.microsoft.com/office/drawing/2014/main" id="{8D06F510-A5A6-DE4C-9A08-7E75EB9E601A}"/>
                    </a:ext>
                  </a:extLst>
                </p:cNvPr>
                <p:cNvSpPr>
                  <a:spLocks noChangeArrowheads="1"/>
                </p:cNvSpPr>
                <p:nvPr/>
              </p:nvSpPr>
              <p:spPr bwMode="auto">
                <a:xfrm>
                  <a:off x="581" y="2572"/>
                  <a:ext cx="725"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5" name="AutoShape 261">
                  <a:extLst>
                    <a:ext uri="{FF2B5EF4-FFF2-40B4-BE49-F238E27FC236}">
                      <a16:creationId xmlns:a16="http://schemas.microsoft.com/office/drawing/2014/main" id="{8FF0110B-B100-9542-B3BF-7AA2C9E42D10}"/>
                    </a:ext>
                  </a:extLst>
                </p:cNvPr>
                <p:cNvSpPr>
                  <a:spLocks noChangeArrowheads="1"/>
                </p:cNvSpPr>
                <p:nvPr/>
              </p:nvSpPr>
              <p:spPr bwMode="auto">
                <a:xfrm>
                  <a:off x="594" y="2592"/>
                  <a:ext cx="687" cy="10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44" name="Rectangle 262">
                <a:extLst>
                  <a:ext uri="{FF2B5EF4-FFF2-40B4-BE49-F238E27FC236}">
                    <a16:creationId xmlns:a16="http://schemas.microsoft.com/office/drawing/2014/main" id="{3DC50D41-35CD-1341-A6D5-D950C8EDB19A}"/>
                  </a:ext>
                </a:extLst>
              </p:cNvPr>
              <p:cNvSpPr>
                <a:spLocks noChangeArrowheads="1"/>
              </p:cNvSpPr>
              <p:nvPr/>
            </p:nvSpPr>
            <p:spPr bwMode="auto">
              <a:xfrm>
                <a:off x="4220" y="1363"/>
                <a:ext cx="59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45" name="Rectangle 263">
                <a:extLst>
                  <a:ext uri="{FF2B5EF4-FFF2-40B4-BE49-F238E27FC236}">
                    <a16:creationId xmlns:a16="http://schemas.microsoft.com/office/drawing/2014/main" id="{7337A979-AD5D-9D44-B53F-15B562751712}"/>
                  </a:ext>
                </a:extLst>
              </p:cNvPr>
              <p:cNvSpPr>
                <a:spLocks noChangeArrowheads="1"/>
              </p:cNvSpPr>
              <p:nvPr/>
            </p:nvSpPr>
            <p:spPr bwMode="auto">
              <a:xfrm>
                <a:off x="4230" y="1651"/>
                <a:ext cx="59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48" name="Group 264">
                <a:extLst>
                  <a:ext uri="{FF2B5EF4-FFF2-40B4-BE49-F238E27FC236}">
                    <a16:creationId xmlns:a16="http://schemas.microsoft.com/office/drawing/2014/main" id="{941F8FDA-8D7F-2346-A6C2-6EA10A4250C9}"/>
                  </a:ext>
                </a:extLst>
              </p:cNvPr>
              <p:cNvGrpSpPr>
                <a:grpSpLocks/>
              </p:cNvGrpSpPr>
              <p:nvPr/>
            </p:nvGrpSpPr>
            <p:grpSpPr bwMode="auto">
              <a:xfrm>
                <a:off x="4735" y="1627"/>
                <a:ext cx="582" cy="151"/>
                <a:chOff x="614" y="2568"/>
                <a:chExt cx="725" cy="139"/>
              </a:xfrm>
            </p:grpSpPr>
            <p:sp>
              <p:nvSpPr>
                <p:cNvPr id="1062" name="AutoShape 265">
                  <a:extLst>
                    <a:ext uri="{FF2B5EF4-FFF2-40B4-BE49-F238E27FC236}">
                      <a16:creationId xmlns:a16="http://schemas.microsoft.com/office/drawing/2014/main" id="{EECF23DE-461B-6144-AED7-04E1E1285290}"/>
                    </a:ext>
                  </a:extLst>
                </p:cNvPr>
                <p:cNvSpPr>
                  <a:spLocks noChangeArrowheads="1"/>
                </p:cNvSpPr>
                <p:nvPr/>
              </p:nvSpPr>
              <p:spPr bwMode="auto">
                <a:xfrm>
                  <a:off x="609" y="2572"/>
                  <a:ext cx="686" cy="133"/>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3" name="AutoShape 266">
                  <a:extLst>
                    <a:ext uri="{FF2B5EF4-FFF2-40B4-BE49-F238E27FC236}">
                      <a16:creationId xmlns:a16="http://schemas.microsoft.com/office/drawing/2014/main" id="{0A68C799-922E-B342-9C3E-D7370E6F6212}"/>
                    </a:ext>
                  </a:extLst>
                </p:cNvPr>
                <p:cNvSpPr>
                  <a:spLocks noChangeArrowheads="1"/>
                </p:cNvSpPr>
                <p:nvPr/>
              </p:nvSpPr>
              <p:spPr bwMode="auto">
                <a:xfrm>
                  <a:off x="621" y="2590"/>
                  <a:ext cx="648" cy="9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212049" name="Freeform 267">
                <a:extLst>
                  <a:ext uri="{FF2B5EF4-FFF2-40B4-BE49-F238E27FC236}">
                    <a16:creationId xmlns:a16="http://schemas.microsoft.com/office/drawing/2014/main" id="{936DB453-D72B-EF48-B4DE-1F4AA2CB6A2A}"/>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50" name="Group 268">
                <a:extLst>
                  <a:ext uri="{FF2B5EF4-FFF2-40B4-BE49-F238E27FC236}">
                    <a16:creationId xmlns:a16="http://schemas.microsoft.com/office/drawing/2014/main" id="{C294DBB1-7698-5440-AE7E-BC967A344089}"/>
                  </a:ext>
                </a:extLst>
              </p:cNvPr>
              <p:cNvGrpSpPr>
                <a:grpSpLocks/>
              </p:cNvGrpSpPr>
              <p:nvPr/>
            </p:nvGrpSpPr>
            <p:grpSpPr bwMode="auto">
              <a:xfrm>
                <a:off x="4739" y="1327"/>
                <a:ext cx="582" cy="139"/>
                <a:chOff x="614" y="2568"/>
                <a:chExt cx="725" cy="139"/>
              </a:xfrm>
            </p:grpSpPr>
            <p:sp>
              <p:nvSpPr>
                <p:cNvPr id="1060" name="AutoShape 269">
                  <a:extLst>
                    <a:ext uri="{FF2B5EF4-FFF2-40B4-BE49-F238E27FC236}">
                      <a16:creationId xmlns:a16="http://schemas.microsoft.com/office/drawing/2014/main" id="{1C28E9A7-7F8C-7448-8072-16825BD7A195}"/>
                    </a:ext>
                  </a:extLst>
                </p:cNvPr>
                <p:cNvSpPr>
                  <a:spLocks noChangeArrowheads="1"/>
                </p:cNvSpPr>
                <p:nvPr/>
              </p:nvSpPr>
              <p:spPr bwMode="auto">
                <a:xfrm>
                  <a:off x="616" y="2565"/>
                  <a:ext cx="723" cy="144"/>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1" name="AutoShape 270">
                  <a:extLst>
                    <a:ext uri="{FF2B5EF4-FFF2-40B4-BE49-F238E27FC236}">
                      <a16:creationId xmlns:a16="http://schemas.microsoft.com/office/drawing/2014/main" id="{F487AB71-1F45-EB49-A690-2C22A7507D2D}"/>
                    </a:ext>
                  </a:extLst>
                </p:cNvPr>
                <p:cNvSpPr>
                  <a:spLocks noChangeArrowheads="1"/>
                </p:cNvSpPr>
                <p:nvPr/>
              </p:nvSpPr>
              <p:spPr bwMode="auto">
                <a:xfrm>
                  <a:off x="629" y="2585"/>
                  <a:ext cx="686" cy="11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49" name="Rectangle 271">
                <a:extLst>
                  <a:ext uri="{FF2B5EF4-FFF2-40B4-BE49-F238E27FC236}">
                    <a16:creationId xmlns:a16="http://schemas.microsoft.com/office/drawing/2014/main" id="{72F89151-6238-B74D-867E-21A9ECE3B53D}"/>
                  </a:ext>
                </a:extLst>
              </p:cNvPr>
              <p:cNvSpPr>
                <a:spLocks noChangeArrowheads="1"/>
              </p:cNvSpPr>
              <p:nvPr/>
            </p:nvSpPr>
            <p:spPr bwMode="auto">
              <a:xfrm>
                <a:off x="5251" y="431"/>
                <a:ext cx="60" cy="228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52" name="Freeform 272">
                <a:extLst>
                  <a:ext uri="{FF2B5EF4-FFF2-40B4-BE49-F238E27FC236}">
                    <a16:creationId xmlns:a16="http://schemas.microsoft.com/office/drawing/2014/main" id="{2D301E59-F089-F146-9D78-8606C4C6E0C8}"/>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53" name="Freeform 273">
                <a:extLst>
                  <a:ext uri="{FF2B5EF4-FFF2-40B4-BE49-F238E27FC236}">
                    <a16:creationId xmlns:a16="http://schemas.microsoft.com/office/drawing/2014/main" id="{58EE3F91-4AF5-C142-BEAE-95FF763AA5C1}"/>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7 h 288"/>
                  <a:gd name="T6" fmla="*/ 2 w 304"/>
                  <a:gd name="T7" fmla="*/ 24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52" name="Oval 274">
                <a:extLst>
                  <a:ext uri="{FF2B5EF4-FFF2-40B4-BE49-F238E27FC236}">
                    <a16:creationId xmlns:a16="http://schemas.microsoft.com/office/drawing/2014/main" id="{1DBFAAB7-01C0-0142-B148-67BAAC23F233}"/>
                  </a:ext>
                </a:extLst>
              </p:cNvPr>
              <p:cNvSpPr>
                <a:spLocks noChangeArrowheads="1"/>
              </p:cNvSpPr>
              <p:nvPr/>
            </p:nvSpPr>
            <p:spPr bwMode="auto">
              <a:xfrm>
                <a:off x="5512" y="2611"/>
                <a:ext cx="50" cy="96"/>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55" name="Freeform 275">
                <a:extLst>
                  <a:ext uri="{FF2B5EF4-FFF2-40B4-BE49-F238E27FC236}">
                    <a16:creationId xmlns:a16="http://schemas.microsoft.com/office/drawing/2014/main" id="{6A788E83-B9AD-684D-9098-48CAC937AA98}"/>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54" name="AutoShape 276">
                <a:extLst>
                  <a:ext uri="{FF2B5EF4-FFF2-40B4-BE49-F238E27FC236}">
                    <a16:creationId xmlns:a16="http://schemas.microsoft.com/office/drawing/2014/main" id="{3B10DC55-A939-5F48-BD8F-218473E0B903}"/>
                  </a:ext>
                </a:extLst>
              </p:cNvPr>
              <p:cNvSpPr>
                <a:spLocks noChangeArrowheads="1"/>
              </p:cNvSpPr>
              <p:nvPr/>
            </p:nvSpPr>
            <p:spPr bwMode="auto">
              <a:xfrm>
                <a:off x="4140" y="2679"/>
                <a:ext cx="1201" cy="144"/>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5" name="AutoShape 277">
                <a:extLst>
                  <a:ext uri="{FF2B5EF4-FFF2-40B4-BE49-F238E27FC236}">
                    <a16:creationId xmlns:a16="http://schemas.microsoft.com/office/drawing/2014/main" id="{21263D7D-4294-5148-B3A9-27122535AF49}"/>
                  </a:ext>
                </a:extLst>
              </p:cNvPr>
              <p:cNvSpPr>
                <a:spLocks noChangeArrowheads="1"/>
              </p:cNvSpPr>
              <p:nvPr/>
            </p:nvSpPr>
            <p:spPr bwMode="auto">
              <a:xfrm>
                <a:off x="4200" y="2708"/>
                <a:ext cx="1071" cy="86"/>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6" name="Oval 278">
                <a:extLst>
                  <a:ext uri="{FF2B5EF4-FFF2-40B4-BE49-F238E27FC236}">
                    <a16:creationId xmlns:a16="http://schemas.microsoft.com/office/drawing/2014/main" id="{43CCDDD0-BFF9-884C-91C4-A05681D8CC4A}"/>
                  </a:ext>
                </a:extLst>
              </p:cNvPr>
              <p:cNvSpPr>
                <a:spLocks noChangeArrowheads="1"/>
              </p:cNvSpPr>
              <p:nvPr/>
            </p:nvSpPr>
            <p:spPr bwMode="auto">
              <a:xfrm>
                <a:off x="4310" y="2381"/>
                <a:ext cx="160" cy="14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7" name="Oval 279">
                <a:extLst>
                  <a:ext uri="{FF2B5EF4-FFF2-40B4-BE49-F238E27FC236}">
                    <a16:creationId xmlns:a16="http://schemas.microsoft.com/office/drawing/2014/main" id="{797CAFF6-2540-2A43-A7EB-6DC214987BBD}"/>
                  </a:ext>
                </a:extLst>
              </p:cNvPr>
              <p:cNvSpPr>
                <a:spLocks noChangeArrowheads="1"/>
              </p:cNvSpPr>
              <p:nvPr/>
            </p:nvSpPr>
            <p:spPr bwMode="auto">
              <a:xfrm>
                <a:off x="4480" y="2381"/>
                <a:ext cx="160" cy="14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a:endParaRPr>
              </a:p>
            </p:txBody>
          </p:sp>
          <p:sp>
            <p:nvSpPr>
              <p:cNvPr id="1058" name="Oval 280">
                <a:extLst>
                  <a:ext uri="{FF2B5EF4-FFF2-40B4-BE49-F238E27FC236}">
                    <a16:creationId xmlns:a16="http://schemas.microsoft.com/office/drawing/2014/main" id="{4BB328AC-52B7-0E49-B39E-D6076BDE881C}"/>
                  </a:ext>
                </a:extLst>
              </p:cNvPr>
              <p:cNvSpPr>
                <a:spLocks noChangeArrowheads="1"/>
              </p:cNvSpPr>
              <p:nvPr/>
            </p:nvSpPr>
            <p:spPr bwMode="auto">
              <a:xfrm>
                <a:off x="4661" y="2381"/>
                <a:ext cx="160" cy="13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9" name="Rectangle 281">
                <a:extLst>
                  <a:ext uri="{FF2B5EF4-FFF2-40B4-BE49-F238E27FC236}">
                    <a16:creationId xmlns:a16="http://schemas.microsoft.com/office/drawing/2014/main" id="{E9E2B2D4-67FA-DD44-B88A-D47E4481C15A}"/>
                  </a:ext>
                </a:extLst>
              </p:cNvPr>
              <p:cNvSpPr>
                <a:spLocks noChangeArrowheads="1"/>
              </p:cNvSpPr>
              <p:nvPr/>
            </p:nvSpPr>
            <p:spPr bwMode="auto">
              <a:xfrm>
                <a:off x="5061" y="1833"/>
                <a:ext cx="80" cy="759"/>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grpSp>
        <p:nvGrpSpPr>
          <p:cNvPr id="1069" name="Group 1068">
            <a:extLst>
              <a:ext uri="{FF2B5EF4-FFF2-40B4-BE49-F238E27FC236}">
                <a16:creationId xmlns:a16="http://schemas.microsoft.com/office/drawing/2014/main" id="{ECF8F42F-4B0B-EE47-8918-77C7BC282FB3}"/>
              </a:ext>
            </a:extLst>
          </p:cNvPr>
          <p:cNvGrpSpPr>
            <a:grpSpLocks/>
          </p:cNvGrpSpPr>
          <p:nvPr/>
        </p:nvGrpSpPr>
        <p:grpSpPr bwMode="auto">
          <a:xfrm>
            <a:off x="8710613" y="5734050"/>
            <a:ext cx="347662" cy="681038"/>
            <a:chOff x="7923189" y="2486664"/>
            <a:chExt cx="360377" cy="884585"/>
          </a:xfrm>
        </p:grpSpPr>
        <p:pic>
          <p:nvPicPr>
            <p:cNvPr id="212000" name="Picture 3">
              <a:extLst>
                <a:ext uri="{FF2B5EF4-FFF2-40B4-BE49-F238E27FC236}">
                  <a16:creationId xmlns:a16="http://schemas.microsoft.com/office/drawing/2014/main" id="{1C58FD28-176F-A34A-9878-C60238838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001" name="Group 950">
              <a:extLst>
                <a:ext uri="{FF2B5EF4-FFF2-40B4-BE49-F238E27FC236}">
                  <a16:creationId xmlns:a16="http://schemas.microsoft.com/office/drawing/2014/main" id="{38988D6D-0BB2-0846-9D57-DEE7A2D04924}"/>
                </a:ext>
              </a:extLst>
            </p:cNvPr>
            <p:cNvGrpSpPr>
              <a:grpSpLocks/>
            </p:cNvGrpSpPr>
            <p:nvPr/>
          </p:nvGrpSpPr>
          <p:grpSpPr bwMode="auto">
            <a:xfrm>
              <a:off x="7923189" y="2890236"/>
              <a:ext cx="227012" cy="481013"/>
              <a:chOff x="4140" y="429"/>
              <a:chExt cx="1425" cy="2396"/>
            </a:xfrm>
          </p:grpSpPr>
          <p:sp>
            <p:nvSpPr>
              <p:cNvPr id="212002" name="Freeform 951">
                <a:extLst>
                  <a:ext uri="{FF2B5EF4-FFF2-40B4-BE49-F238E27FC236}">
                    <a16:creationId xmlns:a16="http://schemas.microsoft.com/office/drawing/2014/main" id="{B75B1ABA-52FC-B043-9608-0D224DBCA6EC}"/>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3" name="Rectangle 952">
                <a:extLst>
                  <a:ext uri="{FF2B5EF4-FFF2-40B4-BE49-F238E27FC236}">
                    <a16:creationId xmlns:a16="http://schemas.microsoft.com/office/drawing/2014/main" id="{FD560CD9-2687-F741-8045-AFDB9C46BBE8}"/>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4" name="Freeform 953">
                <a:extLst>
                  <a:ext uri="{FF2B5EF4-FFF2-40B4-BE49-F238E27FC236}">
                    <a16:creationId xmlns:a16="http://schemas.microsoft.com/office/drawing/2014/main" id="{F60A9E66-2B31-274F-A9F4-7AE7CEBC453D}"/>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5" name="Freeform 954">
                <a:extLst>
                  <a:ext uri="{FF2B5EF4-FFF2-40B4-BE49-F238E27FC236}">
                    <a16:creationId xmlns:a16="http://schemas.microsoft.com/office/drawing/2014/main" id="{0ECC682E-80A9-664A-B2F9-3809C6B66661}"/>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6" name="Rectangle 955">
                <a:extLst>
                  <a:ext uri="{FF2B5EF4-FFF2-40B4-BE49-F238E27FC236}">
                    <a16:creationId xmlns:a16="http://schemas.microsoft.com/office/drawing/2014/main" id="{F6363B5D-801C-0745-A1DF-15E7CB71E523}"/>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07" name="Group 956">
                <a:extLst>
                  <a:ext uri="{FF2B5EF4-FFF2-40B4-BE49-F238E27FC236}">
                    <a16:creationId xmlns:a16="http://schemas.microsoft.com/office/drawing/2014/main" id="{AFFFB009-5079-FF4D-A514-D86A36D905D5}"/>
                  </a:ext>
                </a:extLst>
              </p:cNvPr>
              <p:cNvGrpSpPr>
                <a:grpSpLocks/>
              </p:cNvGrpSpPr>
              <p:nvPr/>
            </p:nvGrpSpPr>
            <p:grpSpPr bwMode="auto">
              <a:xfrm>
                <a:off x="4749" y="668"/>
                <a:ext cx="581" cy="145"/>
                <a:chOff x="614" y="2568"/>
                <a:chExt cx="725" cy="139"/>
              </a:xfrm>
            </p:grpSpPr>
            <p:sp>
              <p:nvSpPr>
                <p:cNvPr id="212032" name="AutoShape 957">
                  <a:extLst>
                    <a:ext uri="{FF2B5EF4-FFF2-40B4-BE49-F238E27FC236}">
                      <a16:creationId xmlns:a16="http://schemas.microsoft.com/office/drawing/2014/main" id="{392483AB-DC02-2A41-962B-95AC6D66FB88}"/>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33" name="AutoShape 958">
                  <a:extLst>
                    <a:ext uri="{FF2B5EF4-FFF2-40B4-BE49-F238E27FC236}">
                      <a16:creationId xmlns:a16="http://schemas.microsoft.com/office/drawing/2014/main" id="{4D194528-5F6A-564B-8E3C-7F849D4B128A}"/>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08" name="Rectangle 959">
                <a:extLst>
                  <a:ext uri="{FF2B5EF4-FFF2-40B4-BE49-F238E27FC236}">
                    <a16:creationId xmlns:a16="http://schemas.microsoft.com/office/drawing/2014/main" id="{EFB28CCD-CE52-2849-8E9F-099A7003AF75}"/>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09" name="Group 960">
                <a:extLst>
                  <a:ext uri="{FF2B5EF4-FFF2-40B4-BE49-F238E27FC236}">
                    <a16:creationId xmlns:a16="http://schemas.microsoft.com/office/drawing/2014/main" id="{0318F76E-4991-6A48-BA2E-BA8E46990C5C}"/>
                  </a:ext>
                </a:extLst>
              </p:cNvPr>
              <p:cNvGrpSpPr>
                <a:grpSpLocks/>
              </p:cNvGrpSpPr>
              <p:nvPr/>
            </p:nvGrpSpPr>
            <p:grpSpPr bwMode="auto">
              <a:xfrm>
                <a:off x="4747" y="994"/>
                <a:ext cx="581" cy="134"/>
                <a:chOff x="614" y="2568"/>
                <a:chExt cx="725" cy="139"/>
              </a:xfrm>
            </p:grpSpPr>
            <p:sp>
              <p:nvSpPr>
                <p:cNvPr id="212030" name="AutoShape 961">
                  <a:extLst>
                    <a:ext uri="{FF2B5EF4-FFF2-40B4-BE49-F238E27FC236}">
                      <a16:creationId xmlns:a16="http://schemas.microsoft.com/office/drawing/2014/main" id="{A2B7EE78-B743-F742-8B2F-EC7FBB16DFDF}"/>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31" name="AutoShape 962">
                  <a:extLst>
                    <a:ext uri="{FF2B5EF4-FFF2-40B4-BE49-F238E27FC236}">
                      <a16:creationId xmlns:a16="http://schemas.microsoft.com/office/drawing/2014/main" id="{2A79FF57-2C38-304A-B360-02B7836D6FE2}"/>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10" name="Rectangle 963">
                <a:extLst>
                  <a:ext uri="{FF2B5EF4-FFF2-40B4-BE49-F238E27FC236}">
                    <a16:creationId xmlns:a16="http://schemas.microsoft.com/office/drawing/2014/main" id="{6592F3BD-D910-6142-A498-11CB54CD4AFC}"/>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1" name="Rectangle 964">
                <a:extLst>
                  <a:ext uri="{FF2B5EF4-FFF2-40B4-BE49-F238E27FC236}">
                    <a16:creationId xmlns:a16="http://schemas.microsoft.com/office/drawing/2014/main" id="{563B9000-6C65-DB4B-9E12-6CCE3EF8DF3B}"/>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12" name="Group 965">
                <a:extLst>
                  <a:ext uri="{FF2B5EF4-FFF2-40B4-BE49-F238E27FC236}">
                    <a16:creationId xmlns:a16="http://schemas.microsoft.com/office/drawing/2014/main" id="{53621790-3635-2346-B3E7-A68A9275BA55}"/>
                  </a:ext>
                </a:extLst>
              </p:cNvPr>
              <p:cNvGrpSpPr>
                <a:grpSpLocks/>
              </p:cNvGrpSpPr>
              <p:nvPr/>
            </p:nvGrpSpPr>
            <p:grpSpPr bwMode="auto">
              <a:xfrm>
                <a:off x="4735" y="1627"/>
                <a:ext cx="582" cy="151"/>
                <a:chOff x="614" y="2568"/>
                <a:chExt cx="725" cy="139"/>
              </a:xfrm>
            </p:grpSpPr>
            <p:sp>
              <p:nvSpPr>
                <p:cNvPr id="212028" name="AutoShape 966">
                  <a:extLst>
                    <a:ext uri="{FF2B5EF4-FFF2-40B4-BE49-F238E27FC236}">
                      <a16:creationId xmlns:a16="http://schemas.microsoft.com/office/drawing/2014/main" id="{8A245C7D-4DEA-A346-BF1B-C7C292B106D6}"/>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9" name="AutoShape 967">
                  <a:extLst>
                    <a:ext uri="{FF2B5EF4-FFF2-40B4-BE49-F238E27FC236}">
                      <a16:creationId xmlns:a16="http://schemas.microsoft.com/office/drawing/2014/main" id="{94A055E6-A46A-4249-BCFD-3019F44F3747}"/>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13" name="Freeform 968">
                <a:extLst>
                  <a:ext uri="{FF2B5EF4-FFF2-40B4-BE49-F238E27FC236}">
                    <a16:creationId xmlns:a16="http://schemas.microsoft.com/office/drawing/2014/main" id="{D6373BFE-9A2A-9E4F-ADE9-1D8ACBE450DB}"/>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14" name="Group 969">
                <a:extLst>
                  <a:ext uri="{FF2B5EF4-FFF2-40B4-BE49-F238E27FC236}">
                    <a16:creationId xmlns:a16="http://schemas.microsoft.com/office/drawing/2014/main" id="{DE9BEAC1-7B89-2944-A44D-E7DB0D76148E}"/>
                  </a:ext>
                </a:extLst>
              </p:cNvPr>
              <p:cNvGrpSpPr>
                <a:grpSpLocks/>
              </p:cNvGrpSpPr>
              <p:nvPr/>
            </p:nvGrpSpPr>
            <p:grpSpPr bwMode="auto">
              <a:xfrm>
                <a:off x="4739" y="1327"/>
                <a:ext cx="582" cy="139"/>
                <a:chOff x="614" y="2568"/>
                <a:chExt cx="725" cy="139"/>
              </a:xfrm>
            </p:grpSpPr>
            <p:sp>
              <p:nvSpPr>
                <p:cNvPr id="212026" name="AutoShape 970">
                  <a:extLst>
                    <a:ext uri="{FF2B5EF4-FFF2-40B4-BE49-F238E27FC236}">
                      <a16:creationId xmlns:a16="http://schemas.microsoft.com/office/drawing/2014/main" id="{CF59CCD8-E595-4E42-855D-D91D9BCB34B0}"/>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7" name="AutoShape 971">
                  <a:extLst>
                    <a:ext uri="{FF2B5EF4-FFF2-40B4-BE49-F238E27FC236}">
                      <a16:creationId xmlns:a16="http://schemas.microsoft.com/office/drawing/2014/main" id="{463C2AF6-3EE5-B94F-A53F-DA988F695A42}"/>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15" name="Rectangle 972">
                <a:extLst>
                  <a:ext uri="{FF2B5EF4-FFF2-40B4-BE49-F238E27FC236}">
                    <a16:creationId xmlns:a16="http://schemas.microsoft.com/office/drawing/2014/main" id="{E264C2EF-580A-0B47-9963-02E194A522A9}"/>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6" name="Freeform 973">
                <a:extLst>
                  <a:ext uri="{FF2B5EF4-FFF2-40B4-BE49-F238E27FC236}">
                    <a16:creationId xmlns:a16="http://schemas.microsoft.com/office/drawing/2014/main" id="{811E20A3-FF5B-F547-9AA2-28EE1671E5C1}"/>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7" name="Freeform 974">
                <a:extLst>
                  <a:ext uri="{FF2B5EF4-FFF2-40B4-BE49-F238E27FC236}">
                    <a16:creationId xmlns:a16="http://schemas.microsoft.com/office/drawing/2014/main" id="{78C55B6D-9FAA-3A49-A027-B2EC6C0DD780}"/>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8" name="Oval 975">
                <a:extLst>
                  <a:ext uri="{FF2B5EF4-FFF2-40B4-BE49-F238E27FC236}">
                    <a16:creationId xmlns:a16="http://schemas.microsoft.com/office/drawing/2014/main" id="{B3CCC850-2704-704A-96F9-42E78A493B49}"/>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9" name="Freeform 976">
                <a:extLst>
                  <a:ext uri="{FF2B5EF4-FFF2-40B4-BE49-F238E27FC236}">
                    <a16:creationId xmlns:a16="http://schemas.microsoft.com/office/drawing/2014/main" id="{29EAE530-0285-8147-B69A-8802B84635ED}"/>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0" name="AutoShape 977">
                <a:extLst>
                  <a:ext uri="{FF2B5EF4-FFF2-40B4-BE49-F238E27FC236}">
                    <a16:creationId xmlns:a16="http://schemas.microsoft.com/office/drawing/2014/main" id="{86022980-C111-C14C-BC74-15BE5A0F9F2F}"/>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1" name="AutoShape 978">
                <a:extLst>
                  <a:ext uri="{FF2B5EF4-FFF2-40B4-BE49-F238E27FC236}">
                    <a16:creationId xmlns:a16="http://schemas.microsoft.com/office/drawing/2014/main" id="{2A511823-DED3-2747-9713-71D6036B7BF1}"/>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2" name="Oval 979">
                <a:extLst>
                  <a:ext uri="{FF2B5EF4-FFF2-40B4-BE49-F238E27FC236}">
                    <a16:creationId xmlns:a16="http://schemas.microsoft.com/office/drawing/2014/main" id="{782FCD42-797F-EF44-881F-939D4B8421E3}"/>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3" name="Oval 980">
                <a:extLst>
                  <a:ext uri="{FF2B5EF4-FFF2-40B4-BE49-F238E27FC236}">
                    <a16:creationId xmlns:a16="http://schemas.microsoft.com/office/drawing/2014/main" id="{15EB52E1-99F3-F949-8E2B-4AF186BD8797}"/>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024" name="Oval 981">
                <a:extLst>
                  <a:ext uri="{FF2B5EF4-FFF2-40B4-BE49-F238E27FC236}">
                    <a16:creationId xmlns:a16="http://schemas.microsoft.com/office/drawing/2014/main" id="{7D0BA5EC-A7D4-AB40-A9F6-0CF2C1F2A6AB}"/>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5" name="Rectangle 982">
                <a:extLst>
                  <a:ext uri="{FF2B5EF4-FFF2-40B4-BE49-F238E27FC236}">
                    <a16:creationId xmlns:a16="http://schemas.microsoft.com/office/drawing/2014/main" id="{7EEC4949-56B9-1446-9711-9818D166CC82}"/>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0" name="Group 19">
            <a:extLst>
              <a:ext uri="{FF2B5EF4-FFF2-40B4-BE49-F238E27FC236}">
                <a16:creationId xmlns:a16="http://schemas.microsoft.com/office/drawing/2014/main" id="{06C52556-3B7F-CA46-899E-C10EBF5C4BFA}"/>
              </a:ext>
            </a:extLst>
          </p:cNvPr>
          <p:cNvGrpSpPr>
            <a:grpSpLocks/>
          </p:cNvGrpSpPr>
          <p:nvPr/>
        </p:nvGrpSpPr>
        <p:grpSpPr bwMode="auto">
          <a:xfrm>
            <a:off x="1751013" y="3719513"/>
            <a:ext cx="982662" cy="1585912"/>
            <a:chOff x="226804" y="3719080"/>
            <a:chExt cx="982820" cy="1586234"/>
          </a:xfrm>
        </p:grpSpPr>
        <p:pic>
          <p:nvPicPr>
            <p:cNvPr id="211997" name="Picture 9">
              <a:extLst>
                <a:ext uri="{FF2B5EF4-FFF2-40B4-BE49-F238E27FC236}">
                  <a16:creationId xmlns:a16="http://schemas.microsoft.com/office/drawing/2014/main" id="{885F0363-C2C7-B040-9A9F-8762313A0D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3109" y="5014480"/>
              <a:ext cx="405029" cy="29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98" name="Cloud Callout 16">
              <a:extLst>
                <a:ext uri="{FF2B5EF4-FFF2-40B4-BE49-F238E27FC236}">
                  <a16:creationId xmlns:a16="http://schemas.microsoft.com/office/drawing/2014/main" id="{CB6F3878-13F6-7E42-A58F-2603D66CC771}"/>
                </a:ext>
              </a:extLst>
            </p:cNvPr>
            <p:cNvSpPr>
              <a:spLocks noChangeArrowheads="1"/>
            </p:cNvSpPr>
            <p:nvPr/>
          </p:nvSpPr>
          <p:spPr bwMode="auto">
            <a:xfrm flipH="1">
              <a:off x="226804" y="3719080"/>
              <a:ext cx="982820" cy="514019"/>
            </a:xfrm>
            <a:prstGeom prst="cloudCallout">
              <a:avLst>
                <a:gd name="adj1" fmla="val -7606"/>
                <a:gd name="adj2" fmla="val 147866"/>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pic>
          <p:nvPicPr>
            <p:cNvPr id="211999" name="Picture 18" descr="madman.jpg">
              <a:extLst>
                <a:ext uri="{FF2B5EF4-FFF2-40B4-BE49-F238E27FC236}">
                  <a16:creationId xmlns:a16="http://schemas.microsoft.com/office/drawing/2014/main" id="{22004AD2-F07E-954C-8CB1-F531A6E218E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7767" y="3870258"/>
              <a:ext cx="767350" cy="21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1984" name="Content Placeholder 12">
            <a:extLst>
              <a:ext uri="{FF2B5EF4-FFF2-40B4-BE49-F238E27FC236}">
                <a16:creationId xmlns:a16="http://schemas.microsoft.com/office/drawing/2014/main" id="{FBA2E74E-4CA0-634D-BA39-6FA14422C4A8}"/>
              </a:ext>
            </a:extLst>
          </p:cNvPr>
          <p:cNvSpPr txBox="1">
            <a:spLocks/>
          </p:cNvSpPr>
          <p:nvPr/>
        </p:nvSpPr>
        <p:spPr bwMode="auto">
          <a:xfrm>
            <a:off x="1109771" y="1064063"/>
            <a:ext cx="9901388" cy="92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287338" marR="0" lvl="0" indent="-287338" algn="l" defTabSz="914400" rtl="0" eaLnBrk="0" fontAlgn="base" latinLnBrk="0" hangingPunct="0">
              <a:lnSpc>
                <a:spcPct val="100000"/>
              </a:lnSpc>
              <a:spcBef>
                <a:spcPct val="20000"/>
              </a:spcBef>
              <a:spcAft>
                <a:spcPct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Netflix: stores copies of content (e.g., MADMEN) at its (worldwide)  OpenConnect CDN  nodes </a:t>
            </a:r>
          </a:p>
        </p:txBody>
      </p:sp>
      <p:grpSp>
        <p:nvGrpSpPr>
          <p:cNvPr id="23" name="Group 22">
            <a:extLst>
              <a:ext uri="{FF2B5EF4-FFF2-40B4-BE49-F238E27FC236}">
                <a16:creationId xmlns:a16="http://schemas.microsoft.com/office/drawing/2014/main" id="{5C53D66F-2454-534A-B251-EF79F3D2D063}"/>
              </a:ext>
            </a:extLst>
          </p:cNvPr>
          <p:cNvGrpSpPr>
            <a:grpSpLocks/>
          </p:cNvGrpSpPr>
          <p:nvPr/>
        </p:nvGrpSpPr>
        <p:grpSpPr bwMode="auto">
          <a:xfrm>
            <a:off x="1558926" y="5030789"/>
            <a:ext cx="1857375" cy="338137"/>
            <a:chOff x="5957397" y="-30236"/>
            <a:chExt cx="1857399" cy="338554"/>
          </a:xfrm>
        </p:grpSpPr>
        <p:sp>
          <p:nvSpPr>
            <p:cNvPr id="211995" name="Rectangle 20">
              <a:extLst>
                <a:ext uri="{FF2B5EF4-FFF2-40B4-BE49-F238E27FC236}">
                  <a16:creationId xmlns:a16="http://schemas.microsoft.com/office/drawing/2014/main" id="{9DB5E779-F208-9B41-B538-A1AA669BD2E5}"/>
                </a:ext>
              </a:extLst>
            </p:cNvPr>
            <p:cNvSpPr>
              <a:spLocks noChangeArrowheads="1"/>
            </p:cNvSpPr>
            <p:nvPr/>
          </p:nvSpPr>
          <p:spPr bwMode="auto">
            <a:xfrm>
              <a:off x="5957398" y="0"/>
              <a:ext cx="1829556" cy="272128"/>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1996" name="TextBox 21">
              <a:extLst>
                <a:ext uri="{FF2B5EF4-FFF2-40B4-BE49-F238E27FC236}">
                  <a16:creationId xmlns:a16="http://schemas.microsoft.com/office/drawing/2014/main" id="{BC52E3C7-5102-E549-BEF6-5D6E61CFD9B1}"/>
                </a:ext>
              </a:extLst>
            </p:cNvPr>
            <p:cNvSpPr txBox="1">
              <a:spLocks noChangeArrowheads="1"/>
            </p:cNvSpPr>
            <p:nvPr/>
          </p:nvSpPr>
          <p:spPr bwMode="auto">
            <a:xfrm>
              <a:off x="5957397" y="-30236"/>
              <a:ext cx="18573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where’s Madmen?</a:t>
              </a:r>
            </a:p>
          </p:txBody>
        </p:sp>
      </p:grpSp>
      <p:grpSp>
        <p:nvGrpSpPr>
          <p:cNvPr id="1113" name="Group 1112">
            <a:extLst>
              <a:ext uri="{FF2B5EF4-FFF2-40B4-BE49-F238E27FC236}">
                <a16:creationId xmlns:a16="http://schemas.microsoft.com/office/drawing/2014/main" id="{53C9D43F-CF97-804C-AB6A-00DEC2449E31}"/>
              </a:ext>
            </a:extLst>
          </p:cNvPr>
          <p:cNvGrpSpPr>
            <a:grpSpLocks/>
          </p:cNvGrpSpPr>
          <p:nvPr/>
        </p:nvGrpSpPr>
        <p:grpSpPr bwMode="auto">
          <a:xfrm>
            <a:off x="8785226" y="4778375"/>
            <a:ext cx="1279525" cy="338138"/>
            <a:chOff x="5931471" y="-30236"/>
            <a:chExt cx="1279747" cy="338971"/>
          </a:xfrm>
        </p:grpSpPr>
        <p:sp>
          <p:nvSpPr>
            <p:cNvPr id="211993" name="Rectangle 1113">
              <a:extLst>
                <a:ext uri="{FF2B5EF4-FFF2-40B4-BE49-F238E27FC236}">
                  <a16:creationId xmlns:a16="http://schemas.microsoft.com/office/drawing/2014/main" id="{CEB0D8F2-12E1-5148-8CC2-45D6340D7B05}"/>
                </a:ext>
              </a:extLst>
            </p:cNvPr>
            <p:cNvSpPr>
              <a:spLocks noChangeArrowheads="1"/>
            </p:cNvSpPr>
            <p:nvPr/>
          </p:nvSpPr>
          <p:spPr bwMode="auto">
            <a:xfrm>
              <a:off x="5957398" y="13898"/>
              <a:ext cx="1225865" cy="258229"/>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1994" name="TextBox 1114">
              <a:extLst>
                <a:ext uri="{FF2B5EF4-FFF2-40B4-BE49-F238E27FC236}">
                  <a16:creationId xmlns:a16="http://schemas.microsoft.com/office/drawing/2014/main" id="{ED0C07AF-EC8A-1D44-A984-8A2456A295A2}"/>
                </a:ext>
              </a:extLst>
            </p:cNvPr>
            <p:cNvSpPr txBox="1">
              <a:spLocks noChangeArrowheads="1"/>
            </p:cNvSpPr>
            <p:nvPr/>
          </p:nvSpPr>
          <p:spPr bwMode="auto">
            <a:xfrm>
              <a:off x="5931471" y="-30236"/>
              <a:ext cx="1279747" cy="33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manifest file</a:t>
              </a:r>
            </a:p>
          </p:txBody>
        </p:sp>
      </p:grpSp>
      <p:sp>
        <p:nvSpPr>
          <p:cNvPr id="28" name="Freeform 27">
            <a:extLst>
              <a:ext uri="{FF2B5EF4-FFF2-40B4-BE49-F238E27FC236}">
                <a16:creationId xmlns:a16="http://schemas.microsoft.com/office/drawing/2014/main" id="{068BEAB9-D8D3-C441-9C37-3B12CF5A5614}"/>
              </a:ext>
            </a:extLst>
          </p:cNvPr>
          <p:cNvSpPr>
            <a:spLocks/>
          </p:cNvSpPr>
          <p:nvPr/>
        </p:nvSpPr>
        <p:spPr bwMode="auto">
          <a:xfrm>
            <a:off x="2571029" y="4229534"/>
            <a:ext cx="1008062" cy="881062"/>
          </a:xfrm>
          <a:custGeom>
            <a:avLst/>
            <a:gdLst>
              <a:gd name="T0" fmla="*/ 542251 w 1284637"/>
              <a:gd name="T1" fmla="*/ 0 h 1108430"/>
              <a:gd name="T2" fmla="*/ 620508 w 1284637"/>
              <a:gd name="T3" fmla="*/ 556152 h 1108430"/>
              <a:gd name="T4" fmla="*/ 0 w 1284637"/>
              <a:gd name="T5" fmla="*/ 555512 h 1108430"/>
              <a:gd name="T6" fmla="*/ 0 60000 65536"/>
              <a:gd name="T7" fmla="*/ 0 60000 65536"/>
              <a:gd name="T8" fmla="*/ 0 60000 65536"/>
            </a:gdLst>
            <a:ahLst/>
            <a:cxnLst>
              <a:cxn ang="T6">
                <a:pos x="T0" y="T1"/>
              </a:cxn>
              <a:cxn ang="T7">
                <a:pos x="T2" y="T3"/>
              </a:cxn>
              <a:cxn ang="T8">
                <a:pos x="T4" y="T5"/>
              </a:cxn>
            </a:cxnLst>
            <a:rect l="0" t="0" r="r" b="b"/>
            <a:pathLst>
              <a:path w="1284637" h="1108430">
                <a:moveTo>
                  <a:pt x="1122624" y="0"/>
                </a:moveTo>
                <a:lnTo>
                  <a:pt x="1284637" y="1108430"/>
                </a:lnTo>
                <a:lnTo>
                  <a:pt x="0" y="1107156"/>
                </a:ln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121" name="Freeform 1120">
            <a:extLst>
              <a:ext uri="{FF2B5EF4-FFF2-40B4-BE49-F238E27FC236}">
                <a16:creationId xmlns:a16="http://schemas.microsoft.com/office/drawing/2014/main" id="{1FA9C861-3CFD-5C47-9603-F36C34D39F14}"/>
              </a:ext>
            </a:extLst>
          </p:cNvPr>
          <p:cNvSpPr>
            <a:spLocks/>
          </p:cNvSpPr>
          <p:nvPr/>
        </p:nvSpPr>
        <p:spPr bwMode="auto">
          <a:xfrm flipV="1">
            <a:off x="2624139" y="5127626"/>
            <a:ext cx="2166937" cy="709613"/>
          </a:xfrm>
          <a:custGeom>
            <a:avLst/>
            <a:gdLst>
              <a:gd name="T0" fmla="*/ 1752991 w 1898925"/>
              <a:gd name="T1" fmla="*/ 0 h 980345"/>
              <a:gd name="T2" fmla="*/ 2822161 w 1898925"/>
              <a:gd name="T3" fmla="*/ 227646 h 980345"/>
              <a:gd name="T4" fmla="*/ 2173683 w 1898925"/>
              <a:gd name="T5" fmla="*/ 258645 h 980345"/>
              <a:gd name="T6" fmla="*/ 1262389 w 1898925"/>
              <a:gd name="T7" fmla="*/ 362755 h 980345"/>
              <a:gd name="T8" fmla="*/ 0 w 1898925"/>
              <a:gd name="T9" fmla="*/ 371335 h 9803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8925" h="980345">
                <a:moveTo>
                  <a:pt x="1179521" y="0"/>
                </a:moveTo>
                <a:lnTo>
                  <a:pt x="1898925" y="600997"/>
                </a:lnTo>
                <a:lnTo>
                  <a:pt x="1462589" y="682836"/>
                </a:lnTo>
                <a:cubicBezTo>
                  <a:pt x="1258197" y="730637"/>
                  <a:pt x="1110581" y="844165"/>
                  <a:pt x="849414" y="957692"/>
                </a:cubicBezTo>
                <a:lnTo>
                  <a:pt x="0" y="980345"/>
                </a:lnTo>
              </a:path>
            </a:pathLst>
          </a:custGeom>
          <a:noFill/>
          <a:ln w="5715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122" name="Content Placeholder 12">
            <a:extLst>
              <a:ext uri="{FF2B5EF4-FFF2-40B4-BE49-F238E27FC236}">
                <a16:creationId xmlns:a16="http://schemas.microsoft.com/office/drawing/2014/main" id="{CC467532-9586-A943-BA29-4F35221A16AD}"/>
              </a:ext>
            </a:extLst>
          </p:cNvPr>
          <p:cNvSpPr txBox="1">
            <a:spLocks/>
          </p:cNvSpPr>
          <p:nvPr/>
        </p:nvSpPr>
        <p:spPr bwMode="auto">
          <a:xfrm>
            <a:off x="1168393" y="2402083"/>
            <a:ext cx="9901388"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lnSpc>
                <a:spcPct val="85000"/>
              </a:lnSpc>
              <a:spcBef>
                <a:spcPct val="20000"/>
              </a:spcBef>
              <a:spcAft>
                <a:spcPct val="0"/>
              </a:spcAft>
              <a:buClr>
                <a:srgbClr val="000099"/>
              </a:buClr>
              <a:buSzPct val="65000"/>
              <a:buFont typeface="Wingdings" charset="0"/>
              <a:buChar char="v"/>
              <a:defRPr sz="2800">
                <a:solidFill>
                  <a:schemeClr val="tx1"/>
                </a:solidFill>
                <a:latin typeface="+mn-lt"/>
                <a:ea typeface="ＭＳ Ｐゴシック" charset="0"/>
                <a:cs typeface="+mn-cs"/>
              </a:defRPr>
            </a:lvl1pPr>
            <a:lvl2pPr marL="742950" indent="-285750" algn="l" rtl="0" eaLnBrk="0" fontAlgn="base" hangingPunct="0">
              <a:lnSpc>
                <a:spcPct val="85000"/>
              </a:lnSpc>
              <a:spcBef>
                <a:spcPct val="20000"/>
              </a:spcBef>
              <a:spcAft>
                <a:spcPct val="0"/>
              </a:spcAft>
              <a:buClr>
                <a:srgbClr val="000099"/>
              </a:buClr>
              <a:buFont typeface="Wingdings" charset="0"/>
              <a:buChar char="§"/>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Comic Sans MS" pitchFamily="66" charset="0"/>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Arial" charset="0"/>
                <a:cs typeface="+mn-cs"/>
              </a:defRPr>
            </a:lvl5pPr>
            <a:lvl6pPr marL="2514600" indent="-228600" algn="l" rtl="0" fontAlgn="base">
              <a:spcBef>
                <a:spcPct val="20000"/>
              </a:spcBef>
              <a:spcAft>
                <a:spcPct val="0"/>
              </a:spcAft>
              <a:buChar char="»"/>
              <a:defRPr sz="2000">
                <a:solidFill>
                  <a:schemeClr val="tx1"/>
                </a:solidFill>
                <a:latin typeface="Times New Roman" pitchFamily="18" charset="0"/>
                <a:cs typeface="+mn-cs"/>
              </a:defRPr>
            </a:lvl6pPr>
            <a:lvl7pPr marL="2971800" indent="-228600" algn="l" rtl="0" fontAlgn="base">
              <a:spcBef>
                <a:spcPct val="20000"/>
              </a:spcBef>
              <a:spcAft>
                <a:spcPct val="0"/>
              </a:spcAft>
              <a:buChar char="»"/>
              <a:defRPr sz="2000">
                <a:solidFill>
                  <a:schemeClr val="tx1"/>
                </a:solidFill>
                <a:latin typeface="Times New Roman" pitchFamily="18" charset="0"/>
                <a:cs typeface="+mn-cs"/>
              </a:defRPr>
            </a:lvl7pPr>
            <a:lvl8pPr marL="3429000" indent="-228600" algn="l" rtl="0" fontAlgn="base">
              <a:spcBef>
                <a:spcPct val="20000"/>
              </a:spcBef>
              <a:spcAft>
                <a:spcPct val="0"/>
              </a:spcAft>
              <a:buChar char="»"/>
              <a:defRPr sz="2000">
                <a:solidFill>
                  <a:schemeClr val="tx1"/>
                </a:solidFill>
                <a:latin typeface="Times New Roman" pitchFamily="18" charset="0"/>
                <a:cs typeface="+mn-cs"/>
              </a:defRPr>
            </a:lvl8pPr>
            <a:lvl9pPr marL="3886200" indent="-228600" algn="l" rtl="0" fontAlgn="base">
              <a:spcBef>
                <a:spcPct val="20000"/>
              </a:spcBef>
              <a:spcAft>
                <a:spcPct val="0"/>
              </a:spcAft>
              <a:buChar char="»"/>
              <a:defRPr sz="2000">
                <a:solidFill>
                  <a:schemeClr val="tx1"/>
                </a:solidFill>
                <a:latin typeface="Times New Roman" pitchFamily="18" charset="0"/>
                <a:cs typeface="+mn-cs"/>
              </a:defRPr>
            </a:lvl9pPr>
          </a:lstStyle>
          <a:p>
            <a:pPr marL="517525" marR="0" lvl="1" indent="-231775" algn="l" defTabSz="914400" rtl="0" eaLnBrk="0" fontAlgn="base" latinLnBrk="0" hangingPunct="0">
              <a:lnSpc>
                <a:spcPct val="85000"/>
              </a:lnSpc>
              <a:spcBef>
                <a:spcPct val="20000"/>
              </a:spcBef>
              <a:spcAft>
                <a:spcPct val="0"/>
              </a:spcAft>
              <a:buClr>
                <a:srgbClr val="000099"/>
              </a:buClr>
              <a:buSzTx/>
              <a:buFont typeface="Arial"/>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using manifest, client retrieves content at highest supportable rate</a:t>
            </a:r>
          </a:p>
          <a:p>
            <a:pPr marL="457200" marR="0" lvl="1" indent="0" algn="l" defTabSz="914400" rtl="0" eaLnBrk="0" fontAlgn="base" latinLnBrk="0" hangingPunct="0">
              <a:lnSpc>
                <a:spcPct val="85000"/>
              </a:lnSpc>
              <a:spcBef>
                <a:spcPct val="20000"/>
              </a:spcBef>
              <a:spcAft>
                <a:spcPct val="0"/>
              </a:spcAft>
              <a:buClr>
                <a:srgbClr val="000099"/>
              </a:buClr>
              <a:buSzTx/>
              <a:buFont typeface="Wingdings" charset="0"/>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23" name="Content Placeholder 12">
            <a:extLst>
              <a:ext uri="{FF2B5EF4-FFF2-40B4-BE49-F238E27FC236}">
                <a16:creationId xmlns:a16="http://schemas.microsoft.com/office/drawing/2014/main" id="{2E17DE3C-B1EA-6342-A5E5-820798A09912}"/>
              </a:ext>
            </a:extLst>
          </p:cNvPr>
          <p:cNvSpPr txBox="1">
            <a:spLocks/>
          </p:cNvSpPr>
          <p:nvPr/>
        </p:nvSpPr>
        <p:spPr bwMode="auto">
          <a:xfrm>
            <a:off x="1170413" y="2819021"/>
            <a:ext cx="9113837"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lnSpc>
                <a:spcPct val="85000"/>
              </a:lnSpc>
              <a:spcBef>
                <a:spcPct val="20000"/>
              </a:spcBef>
              <a:spcAft>
                <a:spcPct val="0"/>
              </a:spcAft>
              <a:buClr>
                <a:srgbClr val="000099"/>
              </a:buClr>
              <a:buSzPct val="65000"/>
              <a:buFont typeface="Wingdings" charset="0"/>
              <a:buChar char="v"/>
              <a:defRPr sz="2800">
                <a:solidFill>
                  <a:schemeClr val="tx1"/>
                </a:solidFill>
                <a:latin typeface="+mn-lt"/>
                <a:ea typeface="ＭＳ Ｐゴシック" charset="0"/>
                <a:cs typeface="+mn-cs"/>
              </a:defRPr>
            </a:lvl1pPr>
            <a:lvl2pPr marL="742950" indent="-285750" algn="l" rtl="0" eaLnBrk="0" fontAlgn="base" hangingPunct="0">
              <a:lnSpc>
                <a:spcPct val="85000"/>
              </a:lnSpc>
              <a:spcBef>
                <a:spcPct val="20000"/>
              </a:spcBef>
              <a:spcAft>
                <a:spcPct val="0"/>
              </a:spcAft>
              <a:buClr>
                <a:srgbClr val="000099"/>
              </a:buClr>
              <a:buFont typeface="Wingdings" charset="0"/>
              <a:buChar char="§"/>
              <a:defRPr sz="24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000">
                <a:solidFill>
                  <a:schemeClr val="tx1"/>
                </a:solidFill>
                <a:latin typeface="Comic Sans MS" pitchFamily="66" charset="0"/>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ea typeface="Arial" charset="0"/>
                <a:cs typeface="+mn-cs"/>
              </a:defRPr>
            </a:lvl5pPr>
            <a:lvl6pPr marL="2514600" indent="-228600" algn="l" rtl="0" fontAlgn="base">
              <a:spcBef>
                <a:spcPct val="20000"/>
              </a:spcBef>
              <a:spcAft>
                <a:spcPct val="0"/>
              </a:spcAft>
              <a:buChar char="»"/>
              <a:defRPr sz="2000">
                <a:solidFill>
                  <a:schemeClr val="tx1"/>
                </a:solidFill>
                <a:latin typeface="Times New Roman" pitchFamily="18" charset="0"/>
                <a:cs typeface="+mn-cs"/>
              </a:defRPr>
            </a:lvl6pPr>
            <a:lvl7pPr marL="2971800" indent="-228600" algn="l" rtl="0" fontAlgn="base">
              <a:spcBef>
                <a:spcPct val="20000"/>
              </a:spcBef>
              <a:spcAft>
                <a:spcPct val="0"/>
              </a:spcAft>
              <a:buChar char="»"/>
              <a:defRPr sz="2000">
                <a:solidFill>
                  <a:schemeClr val="tx1"/>
                </a:solidFill>
                <a:latin typeface="Times New Roman" pitchFamily="18" charset="0"/>
                <a:cs typeface="+mn-cs"/>
              </a:defRPr>
            </a:lvl7pPr>
            <a:lvl8pPr marL="3429000" indent="-228600" algn="l" rtl="0" fontAlgn="base">
              <a:spcBef>
                <a:spcPct val="20000"/>
              </a:spcBef>
              <a:spcAft>
                <a:spcPct val="0"/>
              </a:spcAft>
              <a:buChar char="»"/>
              <a:defRPr sz="2000">
                <a:solidFill>
                  <a:schemeClr val="tx1"/>
                </a:solidFill>
                <a:latin typeface="Times New Roman" pitchFamily="18" charset="0"/>
                <a:cs typeface="+mn-cs"/>
              </a:defRPr>
            </a:lvl8pPr>
            <a:lvl9pPr marL="3886200" indent="-228600" algn="l" rtl="0" fontAlgn="base">
              <a:spcBef>
                <a:spcPct val="20000"/>
              </a:spcBef>
              <a:spcAft>
                <a:spcPct val="0"/>
              </a:spcAft>
              <a:buChar char="»"/>
              <a:defRPr sz="2000">
                <a:solidFill>
                  <a:schemeClr val="tx1"/>
                </a:solidFill>
                <a:latin typeface="Times New Roman" pitchFamily="18" charset="0"/>
                <a:cs typeface="+mn-cs"/>
              </a:defRPr>
            </a:lvl9pPr>
          </a:lstStyle>
          <a:p>
            <a:pPr marL="517525" marR="0" lvl="1" indent="-217488" algn="l" defTabSz="914400" rtl="0" eaLnBrk="0" fontAlgn="base" latinLnBrk="0" hangingPunct="0">
              <a:lnSpc>
                <a:spcPct val="85000"/>
              </a:lnSpc>
              <a:spcBef>
                <a:spcPct val="20000"/>
              </a:spcBef>
              <a:spcAft>
                <a:spcPct val="0"/>
              </a:spcAft>
              <a:buClr>
                <a:srgbClr val="000099"/>
              </a:buClr>
              <a:buSzTx/>
              <a:buFont typeface="Arial"/>
              <a:buChar char="•"/>
              <a:tabLst/>
              <a:defRPr/>
            </a:pPr>
            <a:r>
              <a:rPr kumimoji="0" lang="en-US"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may choose different rate or copy if network path congested</a:t>
            </a:r>
          </a:p>
          <a:p>
            <a:pPr marL="457200" marR="0" lvl="1" indent="0" algn="l" defTabSz="914400" rtl="0" eaLnBrk="0" fontAlgn="base" latinLnBrk="0" hangingPunct="0">
              <a:lnSpc>
                <a:spcPct val="85000"/>
              </a:lnSpc>
              <a:spcBef>
                <a:spcPct val="20000"/>
              </a:spcBef>
              <a:spcAft>
                <a:spcPct val="0"/>
              </a:spcAft>
              <a:buClr>
                <a:srgbClr val="000099"/>
              </a:buClr>
              <a:buSzTx/>
              <a:buFont typeface="Wingdings" charset="0"/>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10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7" fill="hold" nodeType="afterGroup">
                            <p:stCondLst>
                              <p:cond delay="0"/>
                            </p:stCondLst>
                            <p:childTnLst>
                              <p:par>
                                <p:cTn id="8" presetID="1" presetClass="entr" presetSubtype="0" fill="hold" nodeType="afterEffect">
                                  <p:stCondLst>
                                    <p:cond delay="250"/>
                                  </p:stCondLst>
                                  <p:childTnLst>
                                    <p:set>
                                      <p:cBhvr>
                                        <p:cTn id="9" dur="1" fill="hold">
                                          <p:stCondLst>
                                            <p:cond delay="0"/>
                                          </p:stCondLst>
                                        </p:cTn>
                                        <p:tgtEl>
                                          <p:spTgt spid="82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Whoosh"/>
                                        </p:tgtEl>
                                      </p:cMediaNode>
                                    </p:audio>
                                  </p:subTnLst>
                                </p:cTn>
                              </p:par>
                            </p:childTnLst>
                          </p:cTn>
                        </p:par>
                        <p:par>
                          <p:cTn id="10" fill="hold" nodeType="afterGroup">
                            <p:stCondLst>
                              <p:cond delay="250"/>
                            </p:stCondLst>
                            <p:childTnLst>
                              <p:par>
                                <p:cTn id="11" presetID="1" presetClass="entr" presetSubtype="0" fill="hold" nodeType="afterEffect">
                                  <p:stCondLst>
                                    <p:cond delay="250"/>
                                  </p:stCondLst>
                                  <p:childTnLst>
                                    <p:set>
                                      <p:cBhvr>
                                        <p:cTn id="1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par>
                          <p:cTn id="13" fill="hold" nodeType="afterGroup">
                            <p:stCondLst>
                              <p:cond delay="500"/>
                            </p:stCondLst>
                            <p:childTnLst>
                              <p:par>
                                <p:cTn id="14" presetID="1" presetClass="entr" presetSubtype="0" fill="hold" nodeType="afterEffect">
                                  <p:stCondLst>
                                    <p:cond delay="250"/>
                                  </p:stCondLst>
                                  <p:childTnLst>
                                    <p:set>
                                      <p:cBhvr>
                                        <p:cTn id="15" dur="1" fill="hold">
                                          <p:stCondLst>
                                            <p:cond delay="0"/>
                                          </p:stCondLst>
                                        </p:cTn>
                                        <p:tgtEl>
                                          <p:spTgt spid="93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Whoosh"/>
                                        </p:tgtEl>
                                      </p:cMediaNode>
                                    </p:audio>
                                  </p:subTnLst>
                                </p:cTn>
                              </p:par>
                            </p:childTnLst>
                          </p:cTn>
                        </p:par>
                        <p:par>
                          <p:cTn id="16" fill="hold" nodeType="afterGroup">
                            <p:stCondLst>
                              <p:cond delay="750"/>
                            </p:stCondLst>
                            <p:childTnLst>
                              <p:par>
                                <p:cTn id="17" presetID="1" presetClass="entr" presetSubtype="0" fill="hold" nodeType="afterEffect">
                                  <p:stCondLst>
                                    <p:cond delay="250"/>
                                  </p:stCondLst>
                                  <p:childTnLst>
                                    <p:set>
                                      <p:cBhvr>
                                        <p:cTn id="18" dur="1" fill="hold">
                                          <p:stCondLst>
                                            <p:cond delay="0"/>
                                          </p:stCondLst>
                                        </p:cTn>
                                        <p:tgtEl>
                                          <p:spTgt spid="79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par>
                          <p:cTn id="19" fill="hold" nodeType="afterGroup">
                            <p:stCondLst>
                              <p:cond delay="1000"/>
                            </p:stCondLst>
                            <p:childTnLst>
                              <p:par>
                                <p:cTn id="20" presetID="1" presetClass="entr" presetSubtype="0" fill="hold" nodeType="afterEffect">
                                  <p:stCondLst>
                                    <p:cond delay="250"/>
                                  </p:stCondLst>
                                  <p:childTnLst>
                                    <p:set>
                                      <p:cBhvr>
                                        <p:cTn id="21" dur="1" fill="hold">
                                          <p:stCondLst>
                                            <p:cond delay="0"/>
                                          </p:stCondLst>
                                        </p:cTn>
                                        <p:tgtEl>
                                          <p:spTgt spid="86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par>
                          <p:cTn id="22" fill="hold" nodeType="afterGroup">
                            <p:stCondLst>
                              <p:cond delay="1250"/>
                            </p:stCondLst>
                            <p:childTnLst>
                              <p:par>
                                <p:cTn id="23" presetID="1" presetClass="entr" presetSubtype="0" fill="hold" nodeType="afterEffect">
                                  <p:stCondLst>
                                    <p:cond delay="250"/>
                                  </p:stCondLst>
                                  <p:childTnLst>
                                    <p:set>
                                      <p:cBhvr>
                                        <p:cTn id="24" dur="1" fill="hold">
                                          <p:stCondLst>
                                            <p:cond delay="0"/>
                                          </p:stCondLst>
                                        </p:cTn>
                                        <p:tgtEl>
                                          <p:spTgt spid="106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dissolve">
                                      <p:cBhvr>
                                        <p:cTn id="34" dur="500"/>
                                        <p:tgtEl>
                                          <p:spTgt spid="13">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childTnLst>
                          </p:cTn>
                        </p:par>
                        <p:par>
                          <p:cTn id="40" fill="hold" nodeType="afterGroup">
                            <p:stCondLst>
                              <p:cond delay="500"/>
                            </p:stCondLst>
                            <p:childTnLst>
                              <p:par>
                                <p:cTn id="41" presetID="0" presetClass="path" presetSubtype="0" accel="50000" decel="50000" fill="hold" nodeType="afterEffect">
                                  <p:stCondLst>
                                    <p:cond delay="0"/>
                                  </p:stCondLst>
                                  <p:childTnLst>
                                    <p:animMotion origin="layout" path="M 3.54167E-6 -1.85185E-6 L 0.08763 -0.02916 L 0.11106 -0.02685 L 0.24635 0.00185 L 0.3569 -0.03079 L 0.42682 -0.00486 L 0.48242 0.01551 L 0.56041 -0.01088 L 0.60026 -0.05509 " pathEditMode="relative" rAng="0" ptsTypes="AAAAAAAAA">
                                      <p:cBhvr>
                                        <p:cTn id="42" dur="2000" fill="hold"/>
                                        <p:tgtEl>
                                          <p:spTgt spid="23"/>
                                        </p:tgtEl>
                                        <p:attrNameLst>
                                          <p:attrName>ppt_x</p:attrName>
                                          <p:attrName>ppt_y</p:attrName>
                                        </p:attrNameLst>
                                      </p:cBhvr>
                                      <p:rCtr x="30013" y="-1991"/>
                                    </p:animMotion>
                                  </p:childTnLst>
                                </p:cTn>
                              </p:par>
                            </p:childTnLst>
                          </p:cTn>
                        </p:par>
                        <p:par>
                          <p:cTn id="43" fill="hold" nodeType="afterGroup">
                            <p:stCondLst>
                              <p:cond delay="2500"/>
                            </p:stCondLst>
                            <p:childTnLst>
                              <p:par>
                                <p:cTn id="44" presetID="9" presetClass="exit" presetSubtype="0" fill="hold" nodeType="afterEffect">
                                  <p:stCondLst>
                                    <p:cond delay="0"/>
                                  </p:stCondLst>
                                  <p:childTnLst>
                                    <p:animEffect transition="out" filter="dissolv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par>
                          <p:cTn id="47" fill="hold" nodeType="afterGroup">
                            <p:stCondLst>
                              <p:cond delay="3000"/>
                            </p:stCondLst>
                            <p:childTnLst>
                              <p:par>
                                <p:cTn id="48" presetID="9" presetClass="entr" presetSubtype="0" fill="hold" nodeType="afterEffect">
                                  <p:stCondLst>
                                    <p:cond delay="0"/>
                                  </p:stCondLst>
                                  <p:childTnLst>
                                    <p:set>
                                      <p:cBhvr>
                                        <p:cTn id="49" dur="1" fill="hold">
                                          <p:stCondLst>
                                            <p:cond delay="0"/>
                                          </p:stCondLst>
                                        </p:cTn>
                                        <p:tgtEl>
                                          <p:spTgt spid="1113"/>
                                        </p:tgtEl>
                                        <p:attrNameLst>
                                          <p:attrName>style.visibility</p:attrName>
                                        </p:attrNameLst>
                                      </p:cBhvr>
                                      <p:to>
                                        <p:strVal val="visible"/>
                                      </p:to>
                                    </p:set>
                                    <p:animEffect transition="in" filter="dissolve">
                                      <p:cBhvr>
                                        <p:cTn id="50" dur="500"/>
                                        <p:tgtEl>
                                          <p:spTgt spid="1113"/>
                                        </p:tgtEl>
                                      </p:cBhvr>
                                    </p:animEffect>
                                  </p:childTnLst>
                                </p:cTn>
                              </p:par>
                            </p:childTnLst>
                          </p:cTn>
                        </p:par>
                        <p:par>
                          <p:cTn id="51" fill="hold" nodeType="afterGroup">
                            <p:stCondLst>
                              <p:cond delay="3500"/>
                            </p:stCondLst>
                            <p:childTnLst>
                              <p:par>
                                <p:cTn id="52" presetID="0" presetClass="path" presetSubtype="0" accel="50000" decel="50000" fill="hold" nodeType="afterEffect">
                                  <p:stCondLst>
                                    <p:cond delay="0"/>
                                  </p:stCondLst>
                                  <p:childTnLst>
                                    <p:animMotion origin="layout" path="M 0.07735 -0.01829 L -0.02942 0.05208 L -0.16276 0.0037 L -0.28893 0.03449 L -0.46106 0.01018 L -0.56901 0.0368 " pathEditMode="relative" rAng="0" ptsTypes="AAAAAA">
                                      <p:cBhvr>
                                        <p:cTn id="53" dur="2000" fill="hold"/>
                                        <p:tgtEl>
                                          <p:spTgt spid="1113"/>
                                        </p:tgtEl>
                                        <p:attrNameLst>
                                          <p:attrName>ppt_x</p:attrName>
                                          <p:attrName>ppt_y</p:attrName>
                                        </p:attrNameLst>
                                      </p:cBhvr>
                                      <p:rCtr x="-32318" y="3519"/>
                                    </p:animMotion>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122"/>
                                        </p:tgtEl>
                                        <p:attrNameLst>
                                          <p:attrName>style.visibility</p:attrName>
                                        </p:attrNameLst>
                                      </p:cBhvr>
                                      <p:to>
                                        <p:strVal val="visible"/>
                                      </p:to>
                                    </p:set>
                                    <p:animEffect transition="in" filter="dissolve">
                                      <p:cBhvr>
                                        <p:cTn id="58" dur="500"/>
                                        <p:tgtEl>
                                          <p:spTgt spid="1122"/>
                                        </p:tgtEl>
                                      </p:cBhvr>
                                    </p:animEffect>
                                  </p:childTnLst>
                                </p:cTn>
                              </p:par>
                            </p:childTnLst>
                          </p:cTn>
                        </p:par>
                        <p:par>
                          <p:cTn id="59" fill="hold" nodeType="afterGroup">
                            <p:stCondLst>
                              <p:cond delay="500"/>
                            </p:stCondLst>
                            <p:childTnLst>
                              <p:par>
                                <p:cTn id="60" presetID="9" presetClass="exit" presetSubtype="0" fill="hold" nodeType="afterEffect">
                                  <p:stCondLst>
                                    <p:cond delay="0"/>
                                  </p:stCondLst>
                                  <p:childTnLst>
                                    <p:animEffect transition="out" filter="dissolve">
                                      <p:cBhvr>
                                        <p:cTn id="61" dur="500"/>
                                        <p:tgtEl>
                                          <p:spTgt spid="1113"/>
                                        </p:tgtEl>
                                      </p:cBhvr>
                                    </p:animEffect>
                                    <p:set>
                                      <p:cBhvr>
                                        <p:cTn id="62" dur="1" fill="hold">
                                          <p:stCondLst>
                                            <p:cond delay="499"/>
                                          </p:stCondLst>
                                        </p:cTn>
                                        <p:tgtEl>
                                          <p:spTgt spid="1113"/>
                                        </p:tgtEl>
                                        <p:attrNameLst>
                                          <p:attrName>style.visibility</p:attrName>
                                        </p:attrNameLst>
                                      </p:cBhvr>
                                      <p:to>
                                        <p:strVal val="hidden"/>
                                      </p:to>
                                    </p:set>
                                  </p:childTnLst>
                                </p:cTn>
                              </p:par>
                            </p:childTnLst>
                          </p:cTn>
                        </p:par>
                        <p:par>
                          <p:cTn id="63" fill="hold" nodeType="afterGroup">
                            <p:stCondLst>
                              <p:cond delay="1000"/>
                            </p:stCondLst>
                            <p:childTnLst>
                              <p:par>
                                <p:cTn id="64" presetID="9" presetClass="entr" presetSubtype="0" fill="hold" nodeType="after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dissolve">
                                      <p:cBhvr>
                                        <p:cTn id="66" dur="500"/>
                                        <p:tgtEl>
                                          <p:spTgt spid="28"/>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123"/>
                                        </p:tgtEl>
                                        <p:attrNameLst>
                                          <p:attrName>style.visibility</p:attrName>
                                        </p:attrNameLst>
                                      </p:cBhvr>
                                      <p:to>
                                        <p:strVal val="visible"/>
                                      </p:to>
                                    </p:set>
                                    <p:animEffect transition="in" filter="dissolve">
                                      <p:cBhvr>
                                        <p:cTn id="71" dur="500"/>
                                        <p:tgtEl>
                                          <p:spTgt spid="1123"/>
                                        </p:tgtEl>
                                      </p:cBhvr>
                                    </p:animEffect>
                                  </p:childTnLst>
                                </p:cTn>
                              </p:par>
                            </p:childTnLst>
                          </p:cTn>
                        </p:par>
                        <p:par>
                          <p:cTn id="72" fill="hold" nodeType="afterGroup">
                            <p:stCondLst>
                              <p:cond delay="500"/>
                            </p:stCondLst>
                            <p:childTnLst>
                              <p:par>
                                <p:cTn id="73" presetID="9" presetClass="exit" presetSubtype="0" fill="hold" nodeType="afterEffect">
                                  <p:stCondLst>
                                    <p:cond delay="0"/>
                                  </p:stCondLst>
                                  <p:childTnLst>
                                    <p:animEffect transition="out" filter="dissolv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childTnLst>
                          </p:cTn>
                        </p:par>
                        <p:par>
                          <p:cTn id="76" fill="hold" nodeType="afterGroup">
                            <p:stCondLst>
                              <p:cond delay="1000"/>
                            </p:stCondLst>
                            <p:childTnLst>
                              <p:par>
                                <p:cTn id="77" presetID="9" presetClass="entr" presetSubtype="0" fill="hold" nodeType="afterEffect">
                                  <p:stCondLst>
                                    <p:cond delay="0"/>
                                  </p:stCondLst>
                                  <p:childTnLst>
                                    <p:set>
                                      <p:cBhvr>
                                        <p:cTn id="78" dur="1" fill="hold">
                                          <p:stCondLst>
                                            <p:cond delay="0"/>
                                          </p:stCondLst>
                                        </p:cTn>
                                        <p:tgtEl>
                                          <p:spTgt spid="1121"/>
                                        </p:tgtEl>
                                        <p:attrNameLst>
                                          <p:attrName>style.visibility</p:attrName>
                                        </p:attrNameLst>
                                      </p:cBhvr>
                                      <p:to>
                                        <p:strVal val="visible"/>
                                      </p:to>
                                    </p:set>
                                    <p:animEffect transition="in" filter="dissolve">
                                      <p:cBhvr>
                                        <p:cTn id="79" dur="500"/>
                                        <p:tgtEl>
                                          <p:spTgt spid="1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122" grpId="0"/>
      <p:bldP spid="11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CB5D98-8FAE-8041-ADCD-FC2907B3D45D}"/>
              </a:ext>
            </a:extLst>
          </p:cNvPr>
          <p:cNvGrpSpPr>
            <a:grpSpLocks/>
          </p:cNvGrpSpPr>
          <p:nvPr/>
        </p:nvGrpSpPr>
        <p:grpSpPr bwMode="auto">
          <a:xfrm>
            <a:off x="3201988" y="3854450"/>
            <a:ext cx="347662" cy="681038"/>
            <a:chOff x="7923189" y="2486664"/>
            <a:chExt cx="360377" cy="884585"/>
          </a:xfrm>
        </p:grpSpPr>
        <p:pic>
          <p:nvPicPr>
            <p:cNvPr id="212606" name="Picture 3">
              <a:extLst>
                <a:ext uri="{FF2B5EF4-FFF2-40B4-BE49-F238E27FC236}">
                  <a16:creationId xmlns:a16="http://schemas.microsoft.com/office/drawing/2014/main" id="{93B880F3-6ED0-DC49-91FB-DD77B9BC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607" name="Group 950">
              <a:extLst>
                <a:ext uri="{FF2B5EF4-FFF2-40B4-BE49-F238E27FC236}">
                  <a16:creationId xmlns:a16="http://schemas.microsoft.com/office/drawing/2014/main" id="{63E65803-F64E-964C-BB0E-AC02BE265241}"/>
                </a:ext>
              </a:extLst>
            </p:cNvPr>
            <p:cNvGrpSpPr>
              <a:grpSpLocks/>
            </p:cNvGrpSpPr>
            <p:nvPr/>
          </p:nvGrpSpPr>
          <p:grpSpPr bwMode="auto">
            <a:xfrm>
              <a:off x="7923189" y="2890236"/>
              <a:ext cx="227012" cy="481013"/>
              <a:chOff x="4140" y="429"/>
              <a:chExt cx="1425" cy="2396"/>
            </a:xfrm>
          </p:grpSpPr>
          <p:sp>
            <p:nvSpPr>
              <p:cNvPr id="212608" name="Freeform 951">
                <a:extLst>
                  <a:ext uri="{FF2B5EF4-FFF2-40B4-BE49-F238E27FC236}">
                    <a16:creationId xmlns:a16="http://schemas.microsoft.com/office/drawing/2014/main" id="{CFF7ED6D-0989-344B-AE4C-20DA03C91380}"/>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09" name="Rectangle 952">
                <a:extLst>
                  <a:ext uri="{FF2B5EF4-FFF2-40B4-BE49-F238E27FC236}">
                    <a16:creationId xmlns:a16="http://schemas.microsoft.com/office/drawing/2014/main" id="{941BE1AF-5E27-B647-BA9C-B3EE5B9C11C0}"/>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0" name="Freeform 953">
                <a:extLst>
                  <a:ext uri="{FF2B5EF4-FFF2-40B4-BE49-F238E27FC236}">
                    <a16:creationId xmlns:a16="http://schemas.microsoft.com/office/drawing/2014/main" id="{50AD6637-E4A0-0942-BBC1-F02D41C1E206}"/>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1" name="Freeform 954">
                <a:extLst>
                  <a:ext uri="{FF2B5EF4-FFF2-40B4-BE49-F238E27FC236}">
                    <a16:creationId xmlns:a16="http://schemas.microsoft.com/office/drawing/2014/main" id="{67DBE244-4946-4D42-BC84-2F3267DF9677}"/>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2" name="Rectangle 955">
                <a:extLst>
                  <a:ext uri="{FF2B5EF4-FFF2-40B4-BE49-F238E27FC236}">
                    <a16:creationId xmlns:a16="http://schemas.microsoft.com/office/drawing/2014/main" id="{DD82E102-0A0D-0346-8F3B-B698E5201740}"/>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13" name="Group 956">
                <a:extLst>
                  <a:ext uri="{FF2B5EF4-FFF2-40B4-BE49-F238E27FC236}">
                    <a16:creationId xmlns:a16="http://schemas.microsoft.com/office/drawing/2014/main" id="{80F347B8-7A32-C349-B708-CA539685CF1F}"/>
                  </a:ext>
                </a:extLst>
              </p:cNvPr>
              <p:cNvGrpSpPr>
                <a:grpSpLocks/>
              </p:cNvGrpSpPr>
              <p:nvPr/>
            </p:nvGrpSpPr>
            <p:grpSpPr bwMode="auto">
              <a:xfrm>
                <a:off x="4749" y="668"/>
                <a:ext cx="581" cy="145"/>
                <a:chOff x="614" y="2568"/>
                <a:chExt cx="725" cy="139"/>
              </a:xfrm>
            </p:grpSpPr>
            <p:sp>
              <p:nvSpPr>
                <p:cNvPr id="212638" name="AutoShape 957">
                  <a:extLst>
                    <a:ext uri="{FF2B5EF4-FFF2-40B4-BE49-F238E27FC236}">
                      <a16:creationId xmlns:a16="http://schemas.microsoft.com/office/drawing/2014/main" id="{6EBE3CF4-E2AE-F04F-8673-94548E006613}"/>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9" name="AutoShape 958">
                  <a:extLst>
                    <a:ext uri="{FF2B5EF4-FFF2-40B4-BE49-F238E27FC236}">
                      <a16:creationId xmlns:a16="http://schemas.microsoft.com/office/drawing/2014/main" id="{C6074E49-AF32-2D40-A2B2-E8FFE4B0889A}"/>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14" name="Rectangle 959">
                <a:extLst>
                  <a:ext uri="{FF2B5EF4-FFF2-40B4-BE49-F238E27FC236}">
                    <a16:creationId xmlns:a16="http://schemas.microsoft.com/office/drawing/2014/main" id="{8666B075-7D41-A948-B062-3213757512D5}"/>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15" name="Group 960">
                <a:extLst>
                  <a:ext uri="{FF2B5EF4-FFF2-40B4-BE49-F238E27FC236}">
                    <a16:creationId xmlns:a16="http://schemas.microsoft.com/office/drawing/2014/main" id="{85FAAB2E-96E2-C24D-A075-A1108BD297D4}"/>
                  </a:ext>
                </a:extLst>
              </p:cNvPr>
              <p:cNvGrpSpPr>
                <a:grpSpLocks/>
              </p:cNvGrpSpPr>
              <p:nvPr/>
            </p:nvGrpSpPr>
            <p:grpSpPr bwMode="auto">
              <a:xfrm>
                <a:off x="4747" y="994"/>
                <a:ext cx="581" cy="134"/>
                <a:chOff x="614" y="2568"/>
                <a:chExt cx="725" cy="139"/>
              </a:xfrm>
            </p:grpSpPr>
            <p:sp>
              <p:nvSpPr>
                <p:cNvPr id="212636" name="AutoShape 961">
                  <a:extLst>
                    <a:ext uri="{FF2B5EF4-FFF2-40B4-BE49-F238E27FC236}">
                      <a16:creationId xmlns:a16="http://schemas.microsoft.com/office/drawing/2014/main" id="{CF9C08E5-68D5-1F42-B433-F7983B261360}"/>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7" name="AutoShape 962">
                  <a:extLst>
                    <a:ext uri="{FF2B5EF4-FFF2-40B4-BE49-F238E27FC236}">
                      <a16:creationId xmlns:a16="http://schemas.microsoft.com/office/drawing/2014/main" id="{F8BBFFC8-9C86-1A4E-8626-6114E9D618FF}"/>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16" name="Rectangle 963">
                <a:extLst>
                  <a:ext uri="{FF2B5EF4-FFF2-40B4-BE49-F238E27FC236}">
                    <a16:creationId xmlns:a16="http://schemas.microsoft.com/office/drawing/2014/main" id="{5E1DE06F-7558-B246-BCD0-52A050D14003}"/>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17" name="Rectangle 964">
                <a:extLst>
                  <a:ext uri="{FF2B5EF4-FFF2-40B4-BE49-F238E27FC236}">
                    <a16:creationId xmlns:a16="http://schemas.microsoft.com/office/drawing/2014/main" id="{70D6CE1F-E113-5D41-9A3A-2842A6254A1C}"/>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18" name="Group 965">
                <a:extLst>
                  <a:ext uri="{FF2B5EF4-FFF2-40B4-BE49-F238E27FC236}">
                    <a16:creationId xmlns:a16="http://schemas.microsoft.com/office/drawing/2014/main" id="{B90C6F47-1D9F-4348-84E4-01F62A019CE4}"/>
                  </a:ext>
                </a:extLst>
              </p:cNvPr>
              <p:cNvGrpSpPr>
                <a:grpSpLocks/>
              </p:cNvGrpSpPr>
              <p:nvPr/>
            </p:nvGrpSpPr>
            <p:grpSpPr bwMode="auto">
              <a:xfrm>
                <a:off x="4735" y="1627"/>
                <a:ext cx="582" cy="151"/>
                <a:chOff x="614" y="2568"/>
                <a:chExt cx="725" cy="139"/>
              </a:xfrm>
            </p:grpSpPr>
            <p:sp>
              <p:nvSpPr>
                <p:cNvPr id="212634" name="AutoShape 966">
                  <a:extLst>
                    <a:ext uri="{FF2B5EF4-FFF2-40B4-BE49-F238E27FC236}">
                      <a16:creationId xmlns:a16="http://schemas.microsoft.com/office/drawing/2014/main" id="{CB10DABD-7546-744C-A06D-EA9FF9EC1BDF}"/>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5" name="AutoShape 967">
                  <a:extLst>
                    <a:ext uri="{FF2B5EF4-FFF2-40B4-BE49-F238E27FC236}">
                      <a16:creationId xmlns:a16="http://schemas.microsoft.com/office/drawing/2014/main" id="{ADB1BD53-ABF1-5942-A55A-B9B4B99243D8}"/>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19" name="Freeform 968">
                <a:extLst>
                  <a:ext uri="{FF2B5EF4-FFF2-40B4-BE49-F238E27FC236}">
                    <a16:creationId xmlns:a16="http://schemas.microsoft.com/office/drawing/2014/main" id="{07D342AA-4A74-8945-B203-9C7B67381570}"/>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620" name="Group 969">
                <a:extLst>
                  <a:ext uri="{FF2B5EF4-FFF2-40B4-BE49-F238E27FC236}">
                    <a16:creationId xmlns:a16="http://schemas.microsoft.com/office/drawing/2014/main" id="{955A2A18-772E-8E43-8ACE-484F7BC123B2}"/>
                  </a:ext>
                </a:extLst>
              </p:cNvPr>
              <p:cNvGrpSpPr>
                <a:grpSpLocks/>
              </p:cNvGrpSpPr>
              <p:nvPr/>
            </p:nvGrpSpPr>
            <p:grpSpPr bwMode="auto">
              <a:xfrm>
                <a:off x="4739" y="1327"/>
                <a:ext cx="582" cy="139"/>
                <a:chOff x="614" y="2568"/>
                <a:chExt cx="725" cy="139"/>
              </a:xfrm>
            </p:grpSpPr>
            <p:sp>
              <p:nvSpPr>
                <p:cNvPr id="212632" name="AutoShape 970">
                  <a:extLst>
                    <a:ext uri="{FF2B5EF4-FFF2-40B4-BE49-F238E27FC236}">
                      <a16:creationId xmlns:a16="http://schemas.microsoft.com/office/drawing/2014/main" id="{C7944BB8-BC67-7C4A-9AB3-D92740B9D8E1}"/>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3" name="AutoShape 971">
                  <a:extLst>
                    <a:ext uri="{FF2B5EF4-FFF2-40B4-BE49-F238E27FC236}">
                      <a16:creationId xmlns:a16="http://schemas.microsoft.com/office/drawing/2014/main" id="{BE6BAF4F-AD6E-AE4A-B3D9-D9F40D477A6B}"/>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21" name="Rectangle 972">
                <a:extLst>
                  <a:ext uri="{FF2B5EF4-FFF2-40B4-BE49-F238E27FC236}">
                    <a16:creationId xmlns:a16="http://schemas.microsoft.com/office/drawing/2014/main" id="{8DAB0AD2-2D0C-3148-8CDF-1DFB5C045D8F}"/>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2" name="Freeform 973">
                <a:extLst>
                  <a:ext uri="{FF2B5EF4-FFF2-40B4-BE49-F238E27FC236}">
                    <a16:creationId xmlns:a16="http://schemas.microsoft.com/office/drawing/2014/main" id="{C6389979-2F5F-0E4F-89BF-9B568B356C0C}"/>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3" name="Freeform 974">
                <a:extLst>
                  <a:ext uri="{FF2B5EF4-FFF2-40B4-BE49-F238E27FC236}">
                    <a16:creationId xmlns:a16="http://schemas.microsoft.com/office/drawing/2014/main" id="{A9138F55-45C7-8F49-A5F3-2980321727CF}"/>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4" name="Oval 975">
                <a:extLst>
                  <a:ext uri="{FF2B5EF4-FFF2-40B4-BE49-F238E27FC236}">
                    <a16:creationId xmlns:a16="http://schemas.microsoft.com/office/drawing/2014/main" id="{C60910A5-106D-AF44-BC6D-021AA9E6EDE5}"/>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5" name="Freeform 976">
                <a:extLst>
                  <a:ext uri="{FF2B5EF4-FFF2-40B4-BE49-F238E27FC236}">
                    <a16:creationId xmlns:a16="http://schemas.microsoft.com/office/drawing/2014/main" id="{59E65F19-263A-0640-A0A4-99E16179E9D3}"/>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6" name="AutoShape 977">
                <a:extLst>
                  <a:ext uri="{FF2B5EF4-FFF2-40B4-BE49-F238E27FC236}">
                    <a16:creationId xmlns:a16="http://schemas.microsoft.com/office/drawing/2014/main" id="{B4E70DA1-717F-6346-B36E-32B32E690E81}"/>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7" name="AutoShape 978">
                <a:extLst>
                  <a:ext uri="{FF2B5EF4-FFF2-40B4-BE49-F238E27FC236}">
                    <a16:creationId xmlns:a16="http://schemas.microsoft.com/office/drawing/2014/main" id="{3C9B3FC7-307A-C04C-8110-86E6D54B78BC}"/>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8" name="Oval 979">
                <a:extLst>
                  <a:ext uri="{FF2B5EF4-FFF2-40B4-BE49-F238E27FC236}">
                    <a16:creationId xmlns:a16="http://schemas.microsoft.com/office/drawing/2014/main" id="{D4E099B1-3CFA-E643-AEA7-8E5FA2C22A19}"/>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29" name="Oval 980">
                <a:extLst>
                  <a:ext uri="{FF2B5EF4-FFF2-40B4-BE49-F238E27FC236}">
                    <a16:creationId xmlns:a16="http://schemas.microsoft.com/office/drawing/2014/main" id="{DEFBEEB8-6061-8B44-B42A-26E9E262F614}"/>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630" name="Oval 981">
                <a:extLst>
                  <a:ext uri="{FF2B5EF4-FFF2-40B4-BE49-F238E27FC236}">
                    <a16:creationId xmlns:a16="http://schemas.microsoft.com/office/drawing/2014/main" id="{181687A3-7F73-B845-B099-940B8BF5E341}"/>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31" name="Rectangle 982">
                <a:extLst>
                  <a:ext uri="{FF2B5EF4-FFF2-40B4-BE49-F238E27FC236}">
                    <a16:creationId xmlns:a16="http://schemas.microsoft.com/office/drawing/2014/main" id="{4172238F-B7EC-A349-8B4B-54B820A7C2D3}"/>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11972" name="Group 485">
            <a:extLst>
              <a:ext uri="{FF2B5EF4-FFF2-40B4-BE49-F238E27FC236}">
                <a16:creationId xmlns:a16="http://schemas.microsoft.com/office/drawing/2014/main" id="{7FD56F01-D99A-C54E-BADA-142C8FA4142A}"/>
              </a:ext>
            </a:extLst>
          </p:cNvPr>
          <p:cNvGrpSpPr>
            <a:grpSpLocks/>
          </p:cNvGrpSpPr>
          <p:nvPr/>
        </p:nvGrpSpPr>
        <p:grpSpPr bwMode="auto">
          <a:xfrm>
            <a:off x="2644455" y="3773226"/>
            <a:ext cx="7044059" cy="2764362"/>
            <a:chOff x="399121" y="1433583"/>
            <a:chExt cx="8437850" cy="5258268"/>
          </a:xfrm>
        </p:grpSpPr>
        <p:sp>
          <p:nvSpPr>
            <p:cNvPr id="212306" name="Freeform 84">
              <a:extLst>
                <a:ext uri="{FF2B5EF4-FFF2-40B4-BE49-F238E27FC236}">
                  <a16:creationId xmlns:a16="http://schemas.microsoft.com/office/drawing/2014/main" id="{5B25B412-8CCF-6E45-90E6-042E5028473B}"/>
                </a:ext>
              </a:extLst>
            </p:cNvPr>
            <p:cNvSpPr>
              <a:spLocks/>
            </p:cNvSpPr>
            <p:nvPr/>
          </p:nvSpPr>
          <p:spPr bwMode="auto">
            <a:xfrm>
              <a:off x="1825539" y="224138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7" name="Freeform 84">
              <a:extLst>
                <a:ext uri="{FF2B5EF4-FFF2-40B4-BE49-F238E27FC236}">
                  <a16:creationId xmlns:a16="http://schemas.microsoft.com/office/drawing/2014/main" id="{6C24F7A6-9392-1A46-841F-34C36E8A2984}"/>
                </a:ext>
              </a:extLst>
            </p:cNvPr>
            <p:cNvSpPr>
              <a:spLocks/>
            </p:cNvSpPr>
            <p:nvPr/>
          </p:nvSpPr>
          <p:spPr bwMode="auto">
            <a:xfrm>
              <a:off x="669683" y="3041420"/>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8" name="Freeform 84">
              <a:extLst>
                <a:ext uri="{FF2B5EF4-FFF2-40B4-BE49-F238E27FC236}">
                  <a16:creationId xmlns:a16="http://schemas.microsoft.com/office/drawing/2014/main" id="{21137469-6038-DB4E-A0AA-0241DA206DD6}"/>
                </a:ext>
              </a:extLst>
            </p:cNvPr>
            <p:cNvSpPr>
              <a:spLocks/>
            </p:cNvSpPr>
            <p:nvPr/>
          </p:nvSpPr>
          <p:spPr bwMode="auto">
            <a:xfrm>
              <a:off x="6334646" y="249536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9" name="Freeform 84">
              <a:extLst>
                <a:ext uri="{FF2B5EF4-FFF2-40B4-BE49-F238E27FC236}">
                  <a16:creationId xmlns:a16="http://schemas.microsoft.com/office/drawing/2014/main" id="{95144D54-2789-AA43-A3BF-D8E54A59DD90}"/>
                </a:ext>
              </a:extLst>
            </p:cNvPr>
            <p:cNvSpPr>
              <a:spLocks/>
            </p:cNvSpPr>
            <p:nvPr/>
          </p:nvSpPr>
          <p:spPr bwMode="auto">
            <a:xfrm>
              <a:off x="1241260" y="535264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0" name="Freeform 84">
              <a:extLst>
                <a:ext uri="{FF2B5EF4-FFF2-40B4-BE49-F238E27FC236}">
                  <a16:creationId xmlns:a16="http://schemas.microsoft.com/office/drawing/2014/main" id="{7712001E-BBEF-5F4C-B5A1-80E20C76BE61}"/>
                </a:ext>
              </a:extLst>
            </p:cNvPr>
            <p:cNvSpPr>
              <a:spLocks/>
            </p:cNvSpPr>
            <p:nvPr/>
          </p:nvSpPr>
          <p:spPr bwMode="auto">
            <a:xfrm>
              <a:off x="822104" y="4730390"/>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1" name="Freeform 84">
              <a:extLst>
                <a:ext uri="{FF2B5EF4-FFF2-40B4-BE49-F238E27FC236}">
                  <a16:creationId xmlns:a16="http://schemas.microsoft.com/office/drawing/2014/main" id="{5A658EE5-8AEE-1244-AEC6-E8A90304AC62}"/>
                </a:ext>
              </a:extLst>
            </p:cNvPr>
            <p:cNvSpPr>
              <a:spLocks/>
            </p:cNvSpPr>
            <p:nvPr/>
          </p:nvSpPr>
          <p:spPr bwMode="auto">
            <a:xfrm>
              <a:off x="593473" y="4070041"/>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2" name="Freeform 84">
              <a:extLst>
                <a:ext uri="{FF2B5EF4-FFF2-40B4-BE49-F238E27FC236}">
                  <a16:creationId xmlns:a16="http://schemas.microsoft.com/office/drawing/2014/main" id="{AE82A2B8-7FBA-7544-8664-9B76854030E4}"/>
                </a:ext>
              </a:extLst>
            </p:cNvPr>
            <p:cNvSpPr>
              <a:spLocks/>
            </p:cNvSpPr>
            <p:nvPr/>
          </p:nvSpPr>
          <p:spPr bwMode="auto">
            <a:xfrm>
              <a:off x="7084047" y="2927129"/>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3" name="Freeform 84">
              <a:extLst>
                <a:ext uri="{FF2B5EF4-FFF2-40B4-BE49-F238E27FC236}">
                  <a16:creationId xmlns:a16="http://schemas.microsoft.com/office/drawing/2014/main" id="{51E69F33-32F0-A141-89E8-3BB975856107}"/>
                </a:ext>
              </a:extLst>
            </p:cNvPr>
            <p:cNvSpPr>
              <a:spLocks/>
            </p:cNvSpPr>
            <p:nvPr/>
          </p:nvSpPr>
          <p:spPr bwMode="auto">
            <a:xfrm>
              <a:off x="3425955" y="2000100"/>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4" name="Freeform 84">
              <a:extLst>
                <a:ext uri="{FF2B5EF4-FFF2-40B4-BE49-F238E27FC236}">
                  <a16:creationId xmlns:a16="http://schemas.microsoft.com/office/drawing/2014/main" id="{A1B980C1-30C9-3D46-AD9F-F49314DC052C}"/>
                </a:ext>
              </a:extLst>
            </p:cNvPr>
            <p:cNvSpPr>
              <a:spLocks/>
            </p:cNvSpPr>
            <p:nvPr/>
          </p:nvSpPr>
          <p:spPr bwMode="auto">
            <a:xfrm>
              <a:off x="1050735" y="2647751"/>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5" name="Freeform 84">
              <a:extLst>
                <a:ext uri="{FF2B5EF4-FFF2-40B4-BE49-F238E27FC236}">
                  <a16:creationId xmlns:a16="http://schemas.microsoft.com/office/drawing/2014/main" id="{64ADF263-5177-6243-8427-FD946E4F7A79}"/>
                </a:ext>
              </a:extLst>
            </p:cNvPr>
            <p:cNvSpPr>
              <a:spLocks/>
            </p:cNvSpPr>
            <p:nvPr/>
          </p:nvSpPr>
          <p:spPr bwMode="auto">
            <a:xfrm>
              <a:off x="4340478" y="1974702"/>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6" name="Freeform 84">
              <a:extLst>
                <a:ext uri="{FF2B5EF4-FFF2-40B4-BE49-F238E27FC236}">
                  <a16:creationId xmlns:a16="http://schemas.microsoft.com/office/drawing/2014/main" id="{8DAEAF03-797C-6A49-A948-2C18D04B0B20}"/>
                </a:ext>
              </a:extLst>
            </p:cNvPr>
            <p:cNvSpPr>
              <a:spLocks/>
            </p:cNvSpPr>
            <p:nvPr/>
          </p:nvSpPr>
          <p:spPr bwMode="auto">
            <a:xfrm>
              <a:off x="7401590" y="560662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7" name="Freeform 84">
              <a:extLst>
                <a:ext uri="{FF2B5EF4-FFF2-40B4-BE49-F238E27FC236}">
                  <a16:creationId xmlns:a16="http://schemas.microsoft.com/office/drawing/2014/main" id="{3F2175B4-EBB0-BD4A-8B5D-6585D56B331C}"/>
                </a:ext>
              </a:extLst>
            </p:cNvPr>
            <p:cNvSpPr>
              <a:spLocks/>
            </p:cNvSpPr>
            <p:nvPr/>
          </p:nvSpPr>
          <p:spPr bwMode="auto">
            <a:xfrm>
              <a:off x="8239903" y="495897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8" name="Freeform 84">
              <a:extLst>
                <a:ext uri="{FF2B5EF4-FFF2-40B4-BE49-F238E27FC236}">
                  <a16:creationId xmlns:a16="http://schemas.microsoft.com/office/drawing/2014/main" id="{421ACAA6-05EC-7E46-A062-4CB9911C41E2}"/>
                </a:ext>
              </a:extLst>
            </p:cNvPr>
            <p:cNvSpPr>
              <a:spLocks/>
            </p:cNvSpPr>
            <p:nvPr/>
          </p:nvSpPr>
          <p:spPr bwMode="auto">
            <a:xfrm>
              <a:off x="8011272" y="404464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19" name="Freeform 84">
              <a:extLst>
                <a:ext uri="{FF2B5EF4-FFF2-40B4-BE49-F238E27FC236}">
                  <a16:creationId xmlns:a16="http://schemas.microsoft.com/office/drawing/2014/main" id="{A5F0FAE4-AE20-7745-984A-C9A2F19C8622}"/>
                </a:ext>
              </a:extLst>
            </p:cNvPr>
            <p:cNvSpPr>
              <a:spLocks/>
            </p:cNvSpPr>
            <p:nvPr/>
          </p:nvSpPr>
          <p:spPr bwMode="auto">
            <a:xfrm>
              <a:off x="5166089" y="5847904"/>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20" name="Freeform 84">
              <a:extLst>
                <a:ext uri="{FF2B5EF4-FFF2-40B4-BE49-F238E27FC236}">
                  <a16:creationId xmlns:a16="http://schemas.microsoft.com/office/drawing/2014/main" id="{F1306984-B2C0-634F-B53A-1F62E1A8EC0B}"/>
                </a:ext>
              </a:extLst>
            </p:cNvPr>
            <p:cNvSpPr>
              <a:spLocks/>
            </p:cNvSpPr>
            <p:nvPr/>
          </p:nvSpPr>
          <p:spPr bwMode="auto">
            <a:xfrm>
              <a:off x="4251566" y="5987593"/>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21" name="Freeform 84">
              <a:extLst>
                <a:ext uri="{FF2B5EF4-FFF2-40B4-BE49-F238E27FC236}">
                  <a16:creationId xmlns:a16="http://schemas.microsoft.com/office/drawing/2014/main" id="{06334E65-5FB7-8645-84B2-14655241B2C4}"/>
                </a:ext>
              </a:extLst>
            </p:cNvPr>
            <p:cNvSpPr>
              <a:spLocks/>
            </p:cNvSpPr>
            <p:nvPr/>
          </p:nvSpPr>
          <p:spPr bwMode="auto">
            <a:xfrm>
              <a:off x="3032202" y="5835205"/>
              <a:ext cx="597068" cy="418221"/>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22" name="TextBox 4">
              <a:extLst>
                <a:ext uri="{FF2B5EF4-FFF2-40B4-BE49-F238E27FC236}">
                  <a16:creationId xmlns:a16="http://schemas.microsoft.com/office/drawing/2014/main" id="{68F6A953-C774-D140-BF5F-03B7AE56691E}"/>
                </a:ext>
              </a:extLst>
            </p:cNvPr>
            <p:cNvSpPr txBox="1">
              <a:spLocks noChangeArrowheads="1"/>
            </p:cNvSpPr>
            <p:nvPr/>
          </p:nvSpPr>
          <p:spPr bwMode="auto">
            <a:xfrm rot="307360">
              <a:off x="5241475" y="1433583"/>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3" name="TextBox 179">
              <a:extLst>
                <a:ext uri="{FF2B5EF4-FFF2-40B4-BE49-F238E27FC236}">
                  <a16:creationId xmlns:a16="http://schemas.microsoft.com/office/drawing/2014/main" id="{67D4903A-9B4E-E042-88F2-C9DCB59FA17B}"/>
                </a:ext>
              </a:extLst>
            </p:cNvPr>
            <p:cNvSpPr txBox="1">
              <a:spLocks noChangeArrowheads="1"/>
            </p:cNvSpPr>
            <p:nvPr/>
          </p:nvSpPr>
          <p:spPr bwMode="auto">
            <a:xfrm rot="2829263">
              <a:off x="7390643" y="3033433"/>
              <a:ext cx="1034280" cy="62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4" name="TextBox 180">
              <a:extLst>
                <a:ext uri="{FF2B5EF4-FFF2-40B4-BE49-F238E27FC236}">
                  <a16:creationId xmlns:a16="http://schemas.microsoft.com/office/drawing/2014/main" id="{2CE764A2-A3E7-4F41-B73B-A36B8CE5E865}"/>
                </a:ext>
              </a:extLst>
            </p:cNvPr>
            <p:cNvSpPr txBox="1">
              <a:spLocks noChangeArrowheads="1"/>
            </p:cNvSpPr>
            <p:nvPr/>
          </p:nvSpPr>
          <p:spPr bwMode="auto">
            <a:xfrm rot="9845918">
              <a:off x="6341242" y="5649524"/>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5" name="TextBox 181">
              <a:extLst>
                <a:ext uri="{FF2B5EF4-FFF2-40B4-BE49-F238E27FC236}">
                  <a16:creationId xmlns:a16="http://schemas.microsoft.com/office/drawing/2014/main" id="{5D6F55F3-40F8-0C4B-B878-9FE147792220}"/>
                </a:ext>
              </a:extLst>
            </p:cNvPr>
            <p:cNvSpPr txBox="1">
              <a:spLocks noChangeArrowheads="1"/>
            </p:cNvSpPr>
            <p:nvPr/>
          </p:nvSpPr>
          <p:spPr bwMode="auto">
            <a:xfrm rot="11651262">
              <a:off x="2063761" y="5696601"/>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6" name="TextBox 182">
              <a:extLst>
                <a:ext uri="{FF2B5EF4-FFF2-40B4-BE49-F238E27FC236}">
                  <a16:creationId xmlns:a16="http://schemas.microsoft.com/office/drawing/2014/main" id="{69EE839B-5668-7040-A29F-4F42B05CBC41}"/>
                </a:ext>
              </a:extLst>
            </p:cNvPr>
            <p:cNvSpPr txBox="1">
              <a:spLocks noChangeArrowheads="1"/>
            </p:cNvSpPr>
            <p:nvPr/>
          </p:nvSpPr>
          <p:spPr bwMode="auto">
            <a:xfrm rot="16607303">
              <a:off x="195355" y="3660810"/>
              <a:ext cx="1034280" cy="62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sp>
          <p:nvSpPr>
            <p:cNvPr id="212327" name="TextBox 183">
              <a:extLst>
                <a:ext uri="{FF2B5EF4-FFF2-40B4-BE49-F238E27FC236}">
                  <a16:creationId xmlns:a16="http://schemas.microsoft.com/office/drawing/2014/main" id="{911FE559-513C-B14A-B4DD-3A3063186823}"/>
                </a:ext>
              </a:extLst>
            </p:cNvPr>
            <p:cNvSpPr txBox="1">
              <a:spLocks noChangeArrowheads="1"/>
            </p:cNvSpPr>
            <p:nvPr/>
          </p:nvSpPr>
          <p:spPr bwMode="auto">
            <a:xfrm rot="21079349">
              <a:off x="2482309" y="1498435"/>
              <a:ext cx="651327" cy="9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Arial"/>
                </a:rPr>
                <a:t>…</a:t>
              </a:r>
            </a:p>
          </p:txBody>
        </p:sp>
        <p:grpSp>
          <p:nvGrpSpPr>
            <p:cNvPr id="212328" name="Group 8">
              <a:extLst>
                <a:ext uri="{FF2B5EF4-FFF2-40B4-BE49-F238E27FC236}">
                  <a16:creationId xmlns:a16="http://schemas.microsoft.com/office/drawing/2014/main" id="{AF6A6FCC-5EED-C043-95CA-8F6767B5ED60}"/>
                </a:ext>
              </a:extLst>
            </p:cNvPr>
            <p:cNvGrpSpPr>
              <a:grpSpLocks/>
            </p:cNvGrpSpPr>
            <p:nvPr/>
          </p:nvGrpSpPr>
          <p:grpSpPr bwMode="auto">
            <a:xfrm>
              <a:off x="4546600" y="3746500"/>
              <a:ext cx="3225800" cy="1117600"/>
              <a:chOff x="7848600" y="2044700"/>
              <a:chExt cx="3200399" cy="1371600"/>
            </a:xfrm>
          </p:grpSpPr>
          <p:sp>
            <p:nvSpPr>
              <p:cNvPr id="212524" name="Oval 3">
                <a:extLst>
                  <a:ext uri="{FF2B5EF4-FFF2-40B4-BE49-F238E27FC236}">
                    <a16:creationId xmlns:a16="http://schemas.microsoft.com/office/drawing/2014/main" id="{DF5AE295-89EC-864E-B878-506BA61F7787}"/>
                  </a:ext>
                </a:extLst>
              </p:cNvPr>
              <p:cNvSpPr>
                <a:spLocks noChangeArrowheads="1"/>
              </p:cNvSpPr>
              <p:nvPr/>
            </p:nvSpPr>
            <p:spPr bwMode="auto">
              <a:xfrm>
                <a:off x="7848600" y="2044700"/>
                <a:ext cx="3200399" cy="1371600"/>
              </a:xfrm>
              <a:prstGeom prst="ellipse">
                <a:avLst/>
              </a:prstGeom>
              <a:solidFill>
                <a:srgbClr val="3C6CD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525" name="Group 133">
                <a:extLst>
                  <a:ext uri="{FF2B5EF4-FFF2-40B4-BE49-F238E27FC236}">
                    <a16:creationId xmlns:a16="http://schemas.microsoft.com/office/drawing/2014/main" id="{A3AF6952-D0EF-1B43-A48E-CA9F58CEC439}"/>
                  </a:ext>
                </a:extLst>
              </p:cNvPr>
              <p:cNvGrpSpPr>
                <a:grpSpLocks/>
              </p:cNvGrpSpPr>
              <p:nvPr/>
            </p:nvGrpSpPr>
            <p:grpSpPr bwMode="auto">
              <a:xfrm>
                <a:off x="8526482" y="2160804"/>
                <a:ext cx="532759" cy="184809"/>
                <a:chOff x="2356" y="1300"/>
                <a:chExt cx="555" cy="194"/>
              </a:xfrm>
            </p:grpSpPr>
            <p:sp>
              <p:nvSpPr>
                <p:cNvPr id="212598" name="Oval 407">
                  <a:extLst>
                    <a:ext uri="{FF2B5EF4-FFF2-40B4-BE49-F238E27FC236}">
                      <a16:creationId xmlns:a16="http://schemas.microsoft.com/office/drawing/2014/main" id="{ACDC49F7-2E63-6B46-9419-745D44E63927}"/>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99" name="Rectangle 410">
                  <a:extLst>
                    <a:ext uri="{FF2B5EF4-FFF2-40B4-BE49-F238E27FC236}">
                      <a16:creationId xmlns:a16="http://schemas.microsoft.com/office/drawing/2014/main" id="{D59600F9-BA01-C64E-B0D7-5D9D49BE01F9}"/>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600" name="Oval 411">
                  <a:extLst>
                    <a:ext uri="{FF2B5EF4-FFF2-40B4-BE49-F238E27FC236}">
                      <a16:creationId xmlns:a16="http://schemas.microsoft.com/office/drawing/2014/main" id="{AF12B2E2-7F1A-1F43-9981-4519A60C05C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601" name="Group 137">
                  <a:extLst>
                    <a:ext uri="{FF2B5EF4-FFF2-40B4-BE49-F238E27FC236}">
                      <a16:creationId xmlns:a16="http://schemas.microsoft.com/office/drawing/2014/main" id="{E25BFB8E-9DBA-5743-838B-1F06ACAB3762}"/>
                    </a:ext>
                  </a:extLst>
                </p:cNvPr>
                <p:cNvGrpSpPr>
                  <a:grpSpLocks/>
                </p:cNvGrpSpPr>
                <p:nvPr/>
              </p:nvGrpSpPr>
              <p:grpSpPr bwMode="auto">
                <a:xfrm>
                  <a:off x="2468" y="1332"/>
                  <a:ext cx="310" cy="60"/>
                  <a:chOff x="2468" y="1332"/>
                  <a:chExt cx="310" cy="60"/>
                </a:xfrm>
              </p:grpSpPr>
              <p:sp>
                <p:nvSpPr>
                  <p:cNvPr id="212604" name="Freeform 138">
                    <a:extLst>
                      <a:ext uri="{FF2B5EF4-FFF2-40B4-BE49-F238E27FC236}">
                        <a16:creationId xmlns:a16="http://schemas.microsoft.com/office/drawing/2014/main" id="{C25BC153-5A6E-BD49-83E0-31E138303646}"/>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05" name="Freeform 139">
                    <a:extLst>
                      <a:ext uri="{FF2B5EF4-FFF2-40B4-BE49-F238E27FC236}">
                        <a16:creationId xmlns:a16="http://schemas.microsoft.com/office/drawing/2014/main" id="{290799BD-DADC-2A4E-BD8C-1D118F8287C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602" name="Line 140">
                  <a:extLst>
                    <a:ext uri="{FF2B5EF4-FFF2-40B4-BE49-F238E27FC236}">
                      <a16:creationId xmlns:a16="http://schemas.microsoft.com/office/drawing/2014/main" id="{FD13B86F-2921-594E-AD36-848F408FBA22}"/>
                    </a:ext>
                  </a:extLst>
                </p:cNvPr>
                <p:cNvSpPr>
                  <a:spLocks noChangeShapeType="1"/>
                </p:cNvSpPr>
                <p:nvPr/>
              </p:nvSpPr>
              <p:spPr bwMode="auto">
                <a:xfrm>
                  <a:off x="2357"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603" name="Line 141">
                  <a:extLst>
                    <a:ext uri="{FF2B5EF4-FFF2-40B4-BE49-F238E27FC236}">
                      <a16:creationId xmlns:a16="http://schemas.microsoft.com/office/drawing/2014/main" id="{D80A2786-6279-7E46-BDDD-DB268884B0E4}"/>
                    </a:ext>
                  </a:extLst>
                </p:cNvPr>
                <p:cNvSpPr>
                  <a:spLocks noChangeShapeType="1"/>
                </p:cNvSpPr>
                <p:nvPr/>
              </p:nvSpPr>
              <p:spPr bwMode="auto">
                <a:xfrm>
                  <a:off x="2908" y="1364"/>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526" name="Straight Connector 10">
                <a:extLst>
                  <a:ext uri="{FF2B5EF4-FFF2-40B4-BE49-F238E27FC236}">
                    <a16:creationId xmlns:a16="http://schemas.microsoft.com/office/drawing/2014/main" id="{8DE621D9-FC57-2047-BF3A-E8F05DF4E2CC}"/>
                  </a:ext>
                </a:extLst>
              </p:cNvPr>
              <p:cNvCxnSpPr>
                <a:cxnSpLocks noChangeShapeType="1"/>
                <a:stCxn id="212603" idx="0"/>
              </p:cNvCxnSpPr>
              <p:nvPr/>
            </p:nvCxnSpPr>
            <p:spPr bwMode="auto">
              <a:xfrm>
                <a:off x="9055401" y="2220819"/>
                <a:ext cx="975377" cy="13653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27" name="Straight Connector 297">
                <a:extLst>
                  <a:ext uri="{FF2B5EF4-FFF2-40B4-BE49-F238E27FC236}">
                    <a16:creationId xmlns:a16="http://schemas.microsoft.com/office/drawing/2014/main" id="{17ECA681-7ABE-4842-BF98-602882E49753}"/>
                  </a:ext>
                </a:extLst>
              </p:cNvPr>
              <p:cNvCxnSpPr>
                <a:cxnSpLocks noChangeShapeType="1"/>
              </p:cNvCxnSpPr>
              <p:nvPr/>
            </p:nvCxnSpPr>
            <p:spPr bwMode="auto">
              <a:xfrm>
                <a:off x="9522191" y="2583188"/>
                <a:ext cx="120745" cy="8339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28" name="Straight Connector 298">
                <a:extLst>
                  <a:ext uri="{FF2B5EF4-FFF2-40B4-BE49-F238E27FC236}">
                    <a16:creationId xmlns:a16="http://schemas.microsoft.com/office/drawing/2014/main" id="{544DAD35-B12D-6246-B6BC-2AFBE2EE8B0E}"/>
                  </a:ext>
                </a:extLst>
              </p:cNvPr>
              <p:cNvCxnSpPr>
                <a:cxnSpLocks noChangeShapeType="1"/>
              </p:cNvCxnSpPr>
              <p:nvPr/>
            </p:nvCxnSpPr>
            <p:spPr bwMode="auto">
              <a:xfrm flipV="1">
                <a:off x="9323081" y="2786992"/>
                <a:ext cx="243358" cy="4562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29" name="Straight Connector 299">
                <a:extLst>
                  <a:ext uri="{FF2B5EF4-FFF2-40B4-BE49-F238E27FC236}">
                    <a16:creationId xmlns:a16="http://schemas.microsoft.com/office/drawing/2014/main" id="{59CEAB92-2C50-4748-B256-26691227024E}"/>
                  </a:ext>
                </a:extLst>
              </p:cNvPr>
              <p:cNvCxnSpPr>
                <a:cxnSpLocks noChangeShapeType="1"/>
              </p:cNvCxnSpPr>
              <p:nvPr/>
            </p:nvCxnSpPr>
            <p:spPr bwMode="auto">
              <a:xfrm flipV="1">
                <a:off x="9028147" y="2611644"/>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0" name="Straight Connector 300">
                <a:extLst>
                  <a:ext uri="{FF2B5EF4-FFF2-40B4-BE49-F238E27FC236}">
                    <a16:creationId xmlns:a16="http://schemas.microsoft.com/office/drawing/2014/main" id="{CD05C096-BD08-CC42-ACA7-457D83C60607}"/>
                  </a:ext>
                </a:extLst>
              </p:cNvPr>
              <p:cNvCxnSpPr>
                <a:cxnSpLocks noChangeShapeType="1"/>
              </p:cNvCxnSpPr>
              <p:nvPr/>
            </p:nvCxnSpPr>
            <p:spPr bwMode="auto">
              <a:xfrm flipV="1">
                <a:off x="8729859" y="2909476"/>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1" name="Straight Connector 301">
                <a:extLst>
                  <a:ext uri="{FF2B5EF4-FFF2-40B4-BE49-F238E27FC236}">
                    <a16:creationId xmlns:a16="http://schemas.microsoft.com/office/drawing/2014/main" id="{C75463DA-468C-1940-B81E-5241B8808CE9}"/>
                  </a:ext>
                </a:extLst>
              </p:cNvPr>
              <p:cNvCxnSpPr>
                <a:cxnSpLocks noChangeShapeType="1"/>
              </p:cNvCxnSpPr>
              <p:nvPr/>
            </p:nvCxnSpPr>
            <p:spPr bwMode="auto">
              <a:xfrm flipV="1">
                <a:off x="9537887" y="2836224"/>
                <a:ext cx="252969" cy="25294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2" name="Straight Connector 302">
                <a:extLst>
                  <a:ext uri="{FF2B5EF4-FFF2-40B4-BE49-F238E27FC236}">
                    <a16:creationId xmlns:a16="http://schemas.microsoft.com/office/drawing/2014/main" id="{277E7771-6083-3B4A-B2F3-D844311A0A2B}"/>
                  </a:ext>
                </a:extLst>
              </p:cNvPr>
              <p:cNvCxnSpPr>
                <a:cxnSpLocks noChangeShapeType="1"/>
              </p:cNvCxnSpPr>
              <p:nvPr/>
            </p:nvCxnSpPr>
            <p:spPr bwMode="auto">
              <a:xfrm flipH="1" flipV="1">
                <a:off x="10029359" y="2822067"/>
                <a:ext cx="354959" cy="12439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3" name="Straight Connector 303">
                <a:extLst>
                  <a:ext uri="{FF2B5EF4-FFF2-40B4-BE49-F238E27FC236}">
                    <a16:creationId xmlns:a16="http://schemas.microsoft.com/office/drawing/2014/main" id="{5BF1A0FB-9675-FB47-B9FD-109D77184D5D}"/>
                  </a:ext>
                </a:extLst>
              </p:cNvPr>
              <p:cNvCxnSpPr>
                <a:cxnSpLocks noChangeShapeType="1"/>
              </p:cNvCxnSpPr>
              <p:nvPr/>
            </p:nvCxnSpPr>
            <p:spPr bwMode="auto">
              <a:xfrm flipV="1">
                <a:off x="10015190" y="2475242"/>
                <a:ext cx="283363" cy="19566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534" name="Straight Connector 304">
                <a:extLst>
                  <a:ext uri="{FF2B5EF4-FFF2-40B4-BE49-F238E27FC236}">
                    <a16:creationId xmlns:a16="http://schemas.microsoft.com/office/drawing/2014/main" id="{438C778A-CC87-5141-9B8F-C9F408B48093}"/>
                  </a:ext>
                </a:extLst>
              </p:cNvPr>
              <p:cNvCxnSpPr>
                <a:cxnSpLocks noChangeShapeType="1"/>
                <a:endCxn id="212598" idx="4"/>
              </p:cNvCxnSpPr>
              <p:nvPr/>
            </p:nvCxnSpPr>
            <p:spPr bwMode="auto">
              <a:xfrm flipH="1" flipV="1">
                <a:off x="8791902" y="2345614"/>
                <a:ext cx="410984" cy="871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nvGrpSpPr>
              <p:cNvPr id="212535" name="Group 133">
                <a:extLst>
                  <a:ext uri="{FF2B5EF4-FFF2-40B4-BE49-F238E27FC236}">
                    <a16:creationId xmlns:a16="http://schemas.microsoft.com/office/drawing/2014/main" id="{0FBD653F-2A68-184A-BD9D-6C9311B9A196}"/>
                  </a:ext>
                </a:extLst>
              </p:cNvPr>
              <p:cNvGrpSpPr>
                <a:grpSpLocks/>
              </p:cNvGrpSpPr>
              <p:nvPr/>
            </p:nvGrpSpPr>
            <p:grpSpPr bwMode="auto">
              <a:xfrm>
                <a:off x="9555206" y="2650627"/>
                <a:ext cx="532759" cy="184809"/>
                <a:chOff x="2356" y="1300"/>
                <a:chExt cx="555" cy="194"/>
              </a:xfrm>
            </p:grpSpPr>
            <p:sp>
              <p:nvSpPr>
                <p:cNvPr id="212590" name="Oval 407">
                  <a:extLst>
                    <a:ext uri="{FF2B5EF4-FFF2-40B4-BE49-F238E27FC236}">
                      <a16:creationId xmlns:a16="http://schemas.microsoft.com/office/drawing/2014/main" id="{010C7E74-805A-2A40-95A0-6C4DDB5C69A6}"/>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91" name="Rectangle 410">
                  <a:extLst>
                    <a:ext uri="{FF2B5EF4-FFF2-40B4-BE49-F238E27FC236}">
                      <a16:creationId xmlns:a16="http://schemas.microsoft.com/office/drawing/2014/main" id="{D0A20A6D-4238-8F4A-89C0-F42A421E134E}"/>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92" name="Oval 411">
                  <a:extLst>
                    <a:ext uri="{FF2B5EF4-FFF2-40B4-BE49-F238E27FC236}">
                      <a16:creationId xmlns:a16="http://schemas.microsoft.com/office/drawing/2014/main" id="{20209D8C-A441-D643-9E6E-6D6BF7AE2CC2}"/>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93" name="Group 137">
                  <a:extLst>
                    <a:ext uri="{FF2B5EF4-FFF2-40B4-BE49-F238E27FC236}">
                      <a16:creationId xmlns:a16="http://schemas.microsoft.com/office/drawing/2014/main" id="{97BF3F1D-BFFD-CE46-AA4F-1EF96C3537F8}"/>
                    </a:ext>
                  </a:extLst>
                </p:cNvPr>
                <p:cNvGrpSpPr>
                  <a:grpSpLocks/>
                </p:cNvGrpSpPr>
                <p:nvPr/>
              </p:nvGrpSpPr>
              <p:grpSpPr bwMode="auto">
                <a:xfrm>
                  <a:off x="2468" y="1332"/>
                  <a:ext cx="310" cy="60"/>
                  <a:chOff x="2468" y="1332"/>
                  <a:chExt cx="310" cy="60"/>
                </a:xfrm>
              </p:grpSpPr>
              <p:sp>
                <p:nvSpPr>
                  <p:cNvPr id="212596" name="Freeform 138">
                    <a:extLst>
                      <a:ext uri="{FF2B5EF4-FFF2-40B4-BE49-F238E27FC236}">
                        <a16:creationId xmlns:a16="http://schemas.microsoft.com/office/drawing/2014/main" id="{CB5EAAD6-36AD-5940-8E93-CCDF5F657EE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97" name="Freeform 139">
                    <a:extLst>
                      <a:ext uri="{FF2B5EF4-FFF2-40B4-BE49-F238E27FC236}">
                        <a16:creationId xmlns:a16="http://schemas.microsoft.com/office/drawing/2014/main" id="{D2783AA8-98DB-2742-9633-D1DB298BE1C6}"/>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94" name="Line 140">
                  <a:extLst>
                    <a:ext uri="{FF2B5EF4-FFF2-40B4-BE49-F238E27FC236}">
                      <a16:creationId xmlns:a16="http://schemas.microsoft.com/office/drawing/2014/main" id="{9A3A7A14-3CDE-3343-9E31-B79200B6CF09}"/>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95" name="Line 141">
                  <a:extLst>
                    <a:ext uri="{FF2B5EF4-FFF2-40B4-BE49-F238E27FC236}">
                      <a16:creationId xmlns:a16="http://schemas.microsoft.com/office/drawing/2014/main" id="{568B98BA-26D9-5648-9525-DB9872C35BC4}"/>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6" name="Group 133">
                <a:extLst>
                  <a:ext uri="{FF2B5EF4-FFF2-40B4-BE49-F238E27FC236}">
                    <a16:creationId xmlns:a16="http://schemas.microsoft.com/office/drawing/2014/main" id="{0E17A66D-7D8B-5F41-BCE3-E570B636835A}"/>
                  </a:ext>
                </a:extLst>
              </p:cNvPr>
              <p:cNvGrpSpPr>
                <a:grpSpLocks/>
              </p:cNvGrpSpPr>
              <p:nvPr/>
            </p:nvGrpSpPr>
            <p:grpSpPr bwMode="auto">
              <a:xfrm>
                <a:off x="8772607" y="2725609"/>
                <a:ext cx="532759" cy="184809"/>
                <a:chOff x="2356" y="1300"/>
                <a:chExt cx="555" cy="194"/>
              </a:xfrm>
            </p:grpSpPr>
            <p:sp>
              <p:nvSpPr>
                <p:cNvPr id="212582" name="Oval 407">
                  <a:extLst>
                    <a:ext uri="{FF2B5EF4-FFF2-40B4-BE49-F238E27FC236}">
                      <a16:creationId xmlns:a16="http://schemas.microsoft.com/office/drawing/2014/main" id="{08C4B1E3-E7B8-6643-8D79-369103CE73E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83" name="Rectangle 410">
                  <a:extLst>
                    <a:ext uri="{FF2B5EF4-FFF2-40B4-BE49-F238E27FC236}">
                      <a16:creationId xmlns:a16="http://schemas.microsoft.com/office/drawing/2014/main" id="{5A2BCCD6-1805-C846-B54E-B2051A89B730}"/>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84" name="Oval 411">
                  <a:extLst>
                    <a:ext uri="{FF2B5EF4-FFF2-40B4-BE49-F238E27FC236}">
                      <a16:creationId xmlns:a16="http://schemas.microsoft.com/office/drawing/2014/main" id="{88589E86-04E3-9B43-B338-1546C6A51EE3}"/>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85" name="Group 137">
                  <a:extLst>
                    <a:ext uri="{FF2B5EF4-FFF2-40B4-BE49-F238E27FC236}">
                      <a16:creationId xmlns:a16="http://schemas.microsoft.com/office/drawing/2014/main" id="{826A4B0A-B788-E54A-9EA4-9D6261146308}"/>
                    </a:ext>
                  </a:extLst>
                </p:cNvPr>
                <p:cNvGrpSpPr>
                  <a:grpSpLocks/>
                </p:cNvGrpSpPr>
                <p:nvPr/>
              </p:nvGrpSpPr>
              <p:grpSpPr bwMode="auto">
                <a:xfrm>
                  <a:off x="2468" y="1332"/>
                  <a:ext cx="310" cy="60"/>
                  <a:chOff x="2468" y="1332"/>
                  <a:chExt cx="310" cy="60"/>
                </a:xfrm>
              </p:grpSpPr>
              <p:sp>
                <p:nvSpPr>
                  <p:cNvPr id="212588" name="Freeform 138">
                    <a:extLst>
                      <a:ext uri="{FF2B5EF4-FFF2-40B4-BE49-F238E27FC236}">
                        <a16:creationId xmlns:a16="http://schemas.microsoft.com/office/drawing/2014/main" id="{99939D3A-6B28-054A-B71F-0E4E67D9D83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89" name="Freeform 139">
                    <a:extLst>
                      <a:ext uri="{FF2B5EF4-FFF2-40B4-BE49-F238E27FC236}">
                        <a16:creationId xmlns:a16="http://schemas.microsoft.com/office/drawing/2014/main" id="{71DD795F-B2F0-1743-8A24-D2306571152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86" name="Line 140">
                  <a:extLst>
                    <a:ext uri="{FF2B5EF4-FFF2-40B4-BE49-F238E27FC236}">
                      <a16:creationId xmlns:a16="http://schemas.microsoft.com/office/drawing/2014/main" id="{C1A81B6B-0397-BD4C-A09F-6752DBD88710}"/>
                    </a:ext>
                  </a:extLst>
                </p:cNvPr>
                <p:cNvSpPr>
                  <a:spLocks noChangeShapeType="1"/>
                </p:cNvSpPr>
                <p:nvPr/>
              </p:nvSpPr>
              <p:spPr bwMode="auto">
                <a:xfrm>
                  <a:off x="2358" y="1356"/>
                  <a:ext cx="0" cy="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87" name="Line 141">
                  <a:extLst>
                    <a:ext uri="{FF2B5EF4-FFF2-40B4-BE49-F238E27FC236}">
                      <a16:creationId xmlns:a16="http://schemas.microsoft.com/office/drawing/2014/main" id="{D95D2676-448B-2E41-A61F-1B226AD35642}"/>
                    </a:ext>
                  </a:extLst>
                </p:cNvPr>
                <p:cNvSpPr>
                  <a:spLocks noChangeShapeType="1"/>
                </p:cNvSpPr>
                <p:nvPr/>
              </p:nvSpPr>
              <p:spPr bwMode="auto">
                <a:xfrm>
                  <a:off x="2908" y="1358"/>
                  <a:ext cx="0" cy="8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7" name="Group 133">
                <a:extLst>
                  <a:ext uri="{FF2B5EF4-FFF2-40B4-BE49-F238E27FC236}">
                    <a16:creationId xmlns:a16="http://schemas.microsoft.com/office/drawing/2014/main" id="{793837A4-55FA-2541-B594-F0C51D445F9F}"/>
                  </a:ext>
                </a:extLst>
              </p:cNvPr>
              <p:cNvGrpSpPr>
                <a:grpSpLocks/>
              </p:cNvGrpSpPr>
              <p:nvPr/>
            </p:nvGrpSpPr>
            <p:grpSpPr bwMode="auto">
              <a:xfrm>
                <a:off x="9060908" y="2428111"/>
                <a:ext cx="532759" cy="184809"/>
                <a:chOff x="2356" y="1300"/>
                <a:chExt cx="555" cy="194"/>
              </a:xfrm>
            </p:grpSpPr>
            <p:sp>
              <p:nvSpPr>
                <p:cNvPr id="212574" name="Oval 407">
                  <a:extLst>
                    <a:ext uri="{FF2B5EF4-FFF2-40B4-BE49-F238E27FC236}">
                      <a16:creationId xmlns:a16="http://schemas.microsoft.com/office/drawing/2014/main" id="{196B9A26-7308-8C4D-9336-8222537B5B1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75" name="Rectangle 410">
                  <a:extLst>
                    <a:ext uri="{FF2B5EF4-FFF2-40B4-BE49-F238E27FC236}">
                      <a16:creationId xmlns:a16="http://schemas.microsoft.com/office/drawing/2014/main" id="{6645480F-8545-4F46-A661-8A40B381A15E}"/>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76" name="Oval 411">
                  <a:extLst>
                    <a:ext uri="{FF2B5EF4-FFF2-40B4-BE49-F238E27FC236}">
                      <a16:creationId xmlns:a16="http://schemas.microsoft.com/office/drawing/2014/main" id="{155A4888-4551-1846-BBFA-61604C9B504D}"/>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77" name="Group 137">
                  <a:extLst>
                    <a:ext uri="{FF2B5EF4-FFF2-40B4-BE49-F238E27FC236}">
                      <a16:creationId xmlns:a16="http://schemas.microsoft.com/office/drawing/2014/main" id="{15C82C35-1614-6D42-9C7F-35F402D84B1A}"/>
                    </a:ext>
                  </a:extLst>
                </p:cNvPr>
                <p:cNvGrpSpPr>
                  <a:grpSpLocks/>
                </p:cNvGrpSpPr>
                <p:nvPr/>
              </p:nvGrpSpPr>
              <p:grpSpPr bwMode="auto">
                <a:xfrm>
                  <a:off x="2468" y="1332"/>
                  <a:ext cx="310" cy="60"/>
                  <a:chOff x="2468" y="1332"/>
                  <a:chExt cx="310" cy="60"/>
                </a:xfrm>
              </p:grpSpPr>
              <p:sp>
                <p:nvSpPr>
                  <p:cNvPr id="212580" name="Freeform 138">
                    <a:extLst>
                      <a:ext uri="{FF2B5EF4-FFF2-40B4-BE49-F238E27FC236}">
                        <a16:creationId xmlns:a16="http://schemas.microsoft.com/office/drawing/2014/main" id="{43D75FD7-B2AE-6D4E-ACD0-3A2E5FA326D6}"/>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81" name="Freeform 139">
                    <a:extLst>
                      <a:ext uri="{FF2B5EF4-FFF2-40B4-BE49-F238E27FC236}">
                        <a16:creationId xmlns:a16="http://schemas.microsoft.com/office/drawing/2014/main" id="{948C0056-D7B2-0F4E-82C0-6EE9185E964E}"/>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78" name="Line 140">
                  <a:extLst>
                    <a:ext uri="{FF2B5EF4-FFF2-40B4-BE49-F238E27FC236}">
                      <a16:creationId xmlns:a16="http://schemas.microsoft.com/office/drawing/2014/main" id="{B6099386-2953-A24D-9C2F-183267CE1CE3}"/>
                    </a:ext>
                  </a:extLst>
                </p:cNvPr>
                <p:cNvSpPr>
                  <a:spLocks noChangeShapeType="1"/>
                </p:cNvSpPr>
                <p:nvPr/>
              </p:nvSpPr>
              <p:spPr bwMode="auto">
                <a:xfrm>
                  <a:off x="2358"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79" name="Line 141">
                  <a:extLst>
                    <a:ext uri="{FF2B5EF4-FFF2-40B4-BE49-F238E27FC236}">
                      <a16:creationId xmlns:a16="http://schemas.microsoft.com/office/drawing/2014/main" id="{47280217-6588-2442-88B2-2C978D2DBF0D}"/>
                    </a:ext>
                  </a:extLst>
                </p:cNvPr>
                <p:cNvSpPr>
                  <a:spLocks noChangeShapeType="1"/>
                </p:cNvSpPr>
                <p:nvPr/>
              </p:nvSpPr>
              <p:spPr bwMode="auto">
                <a:xfrm>
                  <a:off x="2908"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8" name="Group 133">
                <a:extLst>
                  <a:ext uri="{FF2B5EF4-FFF2-40B4-BE49-F238E27FC236}">
                    <a16:creationId xmlns:a16="http://schemas.microsoft.com/office/drawing/2014/main" id="{A06444CC-9092-1545-8DB8-6E8FDA47D29B}"/>
                  </a:ext>
                </a:extLst>
              </p:cNvPr>
              <p:cNvGrpSpPr>
                <a:grpSpLocks/>
              </p:cNvGrpSpPr>
              <p:nvPr/>
            </p:nvGrpSpPr>
            <p:grpSpPr bwMode="auto">
              <a:xfrm>
                <a:off x="10005281" y="2289952"/>
                <a:ext cx="532759" cy="184809"/>
                <a:chOff x="2356" y="1300"/>
                <a:chExt cx="555" cy="194"/>
              </a:xfrm>
            </p:grpSpPr>
            <p:sp>
              <p:nvSpPr>
                <p:cNvPr id="212566" name="Oval 407">
                  <a:extLst>
                    <a:ext uri="{FF2B5EF4-FFF2-40B4-BE49-F238E27FC236}">
                      <a16:creationId xmlns:a16="http://schemas.microsoft.com/office/drawing/2014/main" id="{98F0B009-EAE9-4D45-ADBF-90E4C8514AAD}"/>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67" name="Rectangle 410">
                  <a:extLst>
                    <a:ext uri="{FF2B5EF4-FFF2-40B4-BE49-F238E27FC236}">
                      <a16:creationId xmlns:a16="http://schemas.microsoft.com/office/drawing/2014/main" id="{69CB880D-4159-314B-8589-398633740F16}"/>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68" name="Oval 411">
                  <a:extLst>
                    <a:ext uri="{FF2B5EF4-FFF2-40B4-BE49-F238E27FC236}">
                      <a16:creationId xmlns:a16="http://schemas.microsoft.com/office/drawing/2014/main" id="{6B73AC4A-06D5-BD46-BC62-FAF54C96B236}"/>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69" name="Group 137">
                  <a:extLst>
                    <a:ext uri="{FF2B5EF4-FFF2-40B4-BE49-F238E27FC236}">
                      <a16:creationId xmlns:a16="http://schemas.microsoft.com/office/drawing/2014/main" id="{6A495CD8-F8C0-9D42-9061-64D1E60810A3}"/>
                    </a:ext>
                  </a:extLst>
                </p:cNvPr>
                <p:cNvGrpSpPr>
                  <a:grpSpLocks/>
                </p:cNvGrpSpPr>
                <p:nvPr/>
              </p:nvGrpSpPr>
              <p:grpSpPr bwMode="auto">
                <a:xfrm>
                  <a:off x="2468" y="1332"/>
                  <a:ext cx="310" cy="60"/>
                  <a:chOff x="2468" y="1332"/>
                  <a:chExt cx="310" cy="60"/>
                </a:xfrm>
              </p:grpSpPr>
              <p:sp>
                <p:nvSpPr>
                  <p:cNvPr id="212572" name="Freeform 138">
                    <a:extLst>
                      <a:ext uri="{FF2B5EF4-FFF2-40B4-BE49-F238E27FC236}">
                        <a16:creationId xmlns:a16="http://schemas.microsoft.com/office/drawing/2014/main" id="{88F3B665-197B-4F49-8C43-447D1016AC1B}"/>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73" name="Freeform 139">
                    <a:extLst>
                      <a:ext uri="{FF2B5EF4-FFF2-40B4-BE49-F238E27FC236}">
                        <a16:creationId xmlns:a16="http://schemas.microsoft.com/office/drawing/2014/main" id="{252B1589-DFED-0B42-BE9A-3315ED37723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70" name="Line 140">
                  <a:extLst>
                    <a:ext uri="{FF2B5EF4-FFF2-40B4-BE49-F238E27FC236}">
                      <a16:creationId xmlns:a16="http://schemas.microsoft.com/office/drawing/2014/main" id="{FA2EF4E0-3B3F-CE46-8105-EE6EAFA7466C}"/>
                    </a:ext>
                  </a:extLst>
                </p:cNvPr>
                <p:cNvSpPr>
                  <a:spLocks noChangeShapeType="1"/>
                </p:cNvSpPr>
                <p:nvPr/>
              </p:nvSpPr>
              <p:spPr bwMode="auto">
                <a:xfrm>
                  <a:off x="2357"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71" name="Line 141">
                  <a:extLst>
                    <a:ext uri="{FF2B5EF4-FFF2-40B4-BE49-F238E27FC236}">
                      <a16:creationId xmlns:a16="http://schemas.microsoft.com/office/drawing/2014/main" id="{54F135E8-4A3E-7042-A857-E505A16F3516}"/>
                    </a:ext>
                  </a:extLst>
                </p:cNvPr>
                <p:cNvSpPr>
                  <a:spLocks noChangeShapeType="1"/>
                </p:cNvSpPr>
                <p:nvPr/>
              </p:nvSpPr>
              <p:spPr bwMode="auto">
                <a:xfrm>
                  <a:off x="2908"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39" name="Group 133">
                <a:extLst>
                  <a:ext uri="{FF2B5EF4-FFF2-40B4-BE49-F238E27FC236}">
                    <a16:creationId xmlns:a16="http://schemas.microsoft.com/office/drawing/2014/main" id="{C56D0DB6-C8C2-BD46-A61F-B87FCB32424B}"/>
                  </a:ext>
                </a:extLst>
              </p:cNvPr>
              <p:cNvGrpSpPr>
                <a:grpSpLocks/>
              </p:cNvGrpSpPr>
              <p:nvPr/>
            </p:nvGrpSpPr>
            <p:grpSpPr bwMode="auto">
              <a:xfrm>
                <a:off x="10232661" y="2882876"/>
                <a:ext cx="532759" cy="184809"/>
                <a:chOff x="2356" y="1300"/>
                <a:chExt cx="555" cy="194"/>
              </a:xfrm>
            </p:grpSpPr>
            <p:sp>
              <p:nvSpPr>
                <p:cNvPr id="212558" name="Oval 407">
                  <a:extLst>
                    <a:ext uri="{FF2B5EF4-FFF2-40B4-BE49-F238E27FC236}">
                      <a16:creationId xmlns:a16="http://schemas.microsoft.com/office/drawing/2014/main" id="{8DD481CE-4625-5444-84F8-C4FDB1565766}"/>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59" name="Rectangle 410">
                  <a:extLst>
                    <a:ext uri="{FF2B5EF4-FFF2-40B4-BE49-F238E27FC236}">
                      <a16:creationId xmlns:a16="http://schemas.microsoft.com/office/drawing/2014/main" id="{DE30FE06-38AD-6649-B253-DAA50CC45C2A}"/>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60" name="Oval 411">
                  <a:extLst>
                    <a:ext uri="{FF2B5EF4-FFF2-40B4-BE49-F238E27FC236}">
                      <a16:creationId xmlns:a16="http://schemas.microsoft.com/office/drawing/2014/main" id="{6209655C-FC5E-E44B-9975-53EE035307D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61" name="Group 137">
                  <a:extLst>
                    <a:ext uri="{FF2B5EF4-FFF2-40B4-BE49-F238E27FC236}">
                      <a16:creationId xmlns:a16="http://schemas.microsoft.com/office/drawing/2014/main" id="{42D22DF6-EB02-344F-BA0F-82D271D19B85}"/>
                    </a:ext>
                  </a:extLst>
                </p:cNvPr>
                <p:cNvGrpSpPr>
                  <a:grpSpLocks/>
                </p:cNvGrpSpPr>
                <p:nvPr/>
              </p:nvGrpSpPr>
              <p:grpSpPr bwMode="auto">
                <a:xfrm>
                  <a:off x="2468" y="1332"/>
                  <a:ext cx="310" cy="60"/>
                  <a:chOff x="2468" y="1332"/>
                  <a:chExt cx="310" cy="60"/>
                </a:xfrm>
              </p:grpSpPr>
              <p:sp>
                <p:nvSpPr>
                  <p:cNvPr id="212564" name="Freeform 138">
                    <a:extLst>
                      <a:ext uri="{FF2B5EF4-FFF2-40B4-BE49-F238E27FC236}">
                        <a16:creationId xmlns:a16="http://schemas.microsoft.com/office/drawing/2014/main" id="{D1FD082C-1EE9-A840-9BBB-D573C2BAE21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65" name="Freeform 139">
                    <a:extLst>
                      <a:ext uri="{FF2B5EF4-FFF2-40B4-BE49-F238E27FC236}">
                        <a16:creationId xmlns:a16="http://schemas.microsoft.com/office/drawing/2014/main" id="{120A354C-EEB2-4349-805D-D662937E8F72}"/>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62" name="Line 140">
                  <a:extLst>
                    <a:ext uri="{FF2B5EF4-FFF2-40B4-BE49-F238E27FC236}">
                      <a16:creationId xmlns:a16="http://schemas.microsoft.com/office/drawing/2014/main" id="{735E47BC-2B85-9A40-AD5E-92DCDE8453BA}"/>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63" name="Line 141">
                  <a:extLst>
                    <a:ext uri="{FF2B5EF4-FFF2-40B4-BE49-F238E27FC236}">
                      <a16:creationId xmlns:a16="http://schemas.microsoft.com/office/drawing/2014/main" id="{DA8F5B97-1A95-DD40-9510-949A180093A4}"/>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40" name="Group 133">
                <a:extLst>
                  <a:ext uri="{FF2B5EF4-FFF2-40B4-BE49-F238E27FC236}">
                    <a16:creationId xmlns:a16="http://schemas.microsoft.com/office/drawing/2014/main" id="{62F71D57-BD92-A645-AED5-AD0F00C983A6}"/>
                  </a:ext>
                </a:extLst>
              </p:cNvPr>
              <p:cNvGrpSpPr>
                <a:grpSpLocks/>
              </p:cNvGrpSpPr>
              <p:nvPr/>
            </p:nvGrpSpPr>
            <p:grpSpPr bwMode="auto">
              <a:xfrm>
                <a:off x="9330660" y="3072767"/>
                <a:ext cx="532759" cy="184809"/>
                <a:chOff x="2356" y="1300"/>
                <a:chExt cx="555" cy="194"/>
              </a:xfrm>
            </p:grpSpPr>
            <p:sp>
              <p:nvSpPr>
                <p:cNvPr id="212550" name="Oval 407">
                  <a:extLst>
                    <a:ext uri="{FF2B5EF4-FFF2-40B4-BE49-F238E27FC236}">
                      <a16:creationId xmlns:a16="http://schemas.microsoft.com/office/drawing/2014/main" id="{E3F7C915-A486-E444-98C1-779B890F7C28}"/>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51" name="Rectangle 410">
                  <a:extLst>
                    <a:ext uri="{FF2B5EF4-FFF2-40B4-BE49-F238E27FC236}">
                      <a16:creationId xmlns:a16="http://schemas.microsoft.com/office/drawing/2014/main" id="{6E2EBA92-BAAC-8A4E-B9EE-659B6D50F95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52" name="Oval 411">
                  <a:extLst>
                    <a:ext uri="{FF2B5EF4-FFF2-40B4-BE49-F238E27FC236}">
                      <a16:creationId xmlns:a16="http://schemas.microsoft.com/office/drawing/2014/main" id="{811CC388-E88F-794C-B93B-4BD0E270E83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53" name="Group 137">
                  <a:extLst>
                    <a:ext uri="{FF2B5EF4-FFF2-40B4-BE49-F238E27FC236}">
                      <a16:creationId xmlns:a16="http://schemas.microsoft.com/office/drawing/2014/main" id="{08071467-A7D7-4544-B96A-92880380E80B}"/>
                    </a:ext>
                  </a:extLst>
                </p:cNvPr>
                <p:cNvGrpSpPr>
                  <a:grpSpLocks/>
                </p:cNvGrpSpPr>
                <p:nvPr/>
              </p:nvGrpSpPr>
              <p:grpSpPr bwMode="auto">
                <a:xfrm>
                  <a:off x="2468" y="1332"/>
                  <a:ext cx="310" cy="60"/>
                  <a:chOff x="2468" y="1332"/>
                  <a:chExt cx="310" cy="60"/>
                </a:xfrm>
              </p:grpSpPr>
              <p:sp>
                <p:nvSpPr>
                  <p:cNvPr id="212556" name="Freeform 138">
                    <a:extLst>
                      <a:ext uri="{FF2B5EF4-FFF2-40B4-BE49-F238E27FC236}">
                        <a16:creationId xmlns:a16="http://schemas.microsoft.com/office/drawing/2014/main" id="{DFFC3363-8E4F-4246-A933-E3CDB2A91730}"/>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57" name="Freeform 139">
                    <a:extLst>
                      <a:ext uri="{FF2B5EF4-FFF2-40B4-BE49-F238E27FC236}">
                        <a16:creationId xmlns:a16="http://schemas.microsoft.com/office/drawing/2014/main" id="{FA89DEB4-2D16-5340-9560-4C1F194F967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54" name="Line 140">
                  <a:extLst>
                    <a:ext uri="{FF2B5EF4-FFF2-40B4-BE49-F238E27FC236}">
                      <a16:creationId xmlns:a16="http://schemas.microsoft.com/office/drawing/2014/main" id="{C80F42E7-1527-D145-8D68-DB063A0343F7}"/>
                    </a:ext>
                  </a:extLst>
                </p:cNvPr>
                <p:cNvSpPr>
                  <a:spLocks noChangeShapeType="1"/>
                </p:cNvSpPr>
                <p:nvPr/>
              </p:nvSpPr>
              <p:spPr bwMode="auto">
                <a:xfrm>
                  <a:off x="2358"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55" name="Line 141">
                  <a:extLst>
                    <a:ext uri="{FF2B5EF4-FFF2-40B4-BE49-F238E27FC236}">
                      <a16:creationId xmlns:a16="http://schemas.microsoft.com/office/drawing/2014/main" id="{419CAED2-2FDF-AD45-BCC9-3051C70FAA71}"/>
                    </a:ext>
                  </a:extLst>
                </p:cNvPr>
                <p:cNvSpPr>
                  <a:spLocks noChangeShapeType="1"/>
                </p:cNvSpPr>
                <p:nvPr/>
              </p:nvSpPr>
              <p:spPr bwMode="auto">
                <a:xfrm>
                  <a:off x="2907"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541" name="Group 133">
                <a:extLst>
                  <a:ext uri="{FF2B5EF4-FFF2-40B4-BE49-F238E27FC236}">
                    <a16:creationId xmlns:a16="http://schemas.microsoft.com/office/drawing/2014/main" id="{FB922976-2E5B-5D49-807B-C93B68F18A12}"/>
                  </a:ext>
                </a:extLst>
              </p:cNvPr>
              <p:cNvGrpSpPr>
                <a:grpSpLocks/>
              </p:cNvGrpSpPr>
              <p:nvPr/>
            </p:nvGrpSpPr>
            <p:grpSpPr bwMode="auto">
              <a:xfrm>
                <a:off x="8438032" y="3018963"/>
                <a:ext cx="532759" cy="184809"/>
                <a:chOff x="2356" y="1300"/>
                <a:chExt cx="555" cy="194"/>
              </a:xfrm>
            </p:grpSpPr>
            <p:sp>
              <p:nvSpPr>
                <p:cNvPr id="212542" name="Oval 407">
                  <a:extLst>
                    <a:ext uri="{FF2B5EF4-FFF2-40B4-BE49-F238E27FC236}">
                      <a16:creationId xmlns:a16="http://schemas.microsoft.com/office/drawing/2014/main" id="{0CA521A0-0563-A445-99FF-4E670AB03E46}"/>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43" name="Rectangle 410">
                  <a:extLst>
                    <a:ext uri="{FF2B5EF4-FFF2-40B4-BE49-F238E27FC236}">
                      <a16:creationId xmlns:a16="http://schemas.microsoft.com/office/drawing/2014/main" id="{53B08889-B6A0-304D-B4AF-255569F733D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44" name="Oval 411">
                  <a:extLst>
                    <a:ext uri="{FF2B5EF4-FFF2-40B4-BE49-F238E27FC236}">
                      <a16:creationId xmlns:a16="http://schemas.microsoft.com/office/drawing/2014/main" id="{1D769F62-F343-3A40-8620-384E7CA0FEF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45" name="Group 137">
                  <a:extLst>
                    <a:ext uri="{FF2B5EF4-FFF2-40B4-BE49-F238E27FC236}">
                      <a16:creationId xmlns:a16="http://schemas.microsoft.com/office/drawing/2014/main" id="{738937E8-A4B3-3349-AD95-112B3D9B6019}"/>
                    </a:ext>
                  </a:extLst>
                </p:cNvPr>
                <p:cNvGrpSpPr>
                  <a:grpSpLocks/>
                </p:cNvGrpSpPr>
                <p:nvPr/>
              </p:nvGrpSpPr>
              <p:grpSpPr bwMode="auto">
                <a:xfrm>
                  <a:off x="2468" y="1332"/>
                  <a:ext cx="310" cy="60"/>
                  <a:chOff x="2468" y="1332"/>
                  <a:chExt cx="310" cy="60"/>
                </a:xfrm>
              </p:grpSpPr>
              <p:sp>
                <p:nvSpPr>
                  <p:cNvPr id="212548" name="Freeform 138">
                    <a:extLst>
                      <a:ext uri="{FF2B5EF4-FFF2-40B4-BE49-F238E27FC236}">
                        <a16:creationId xmlns:a16="http://schemas.microsoft.com/office/drawing/2014/main" id="{DC32E303-AE74-1446-98DB-33DD542D13F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49" name="Freeform 139">
                    <a:extLst>
                      <a:ext uri="{FF2B5EF4-FFF2-40B4-BE49-F238E27FC236}">
                        <a16:creationId xmlns:a16="http://schemas.microsoft.com/office/drawing/2014/main" id="{534040FD-A850-1546-AE7B-911B7D8E7FF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46" name="Line 140">
                  <a:extLst>
                    <a:ext uri="{FF2B5EF4-FFF2-40B4-BE49-F238E27FC236}">
                      <a16:creationId xmlns:a16="http://schemas.microsoft.com/office/drawing/2014/main" id="{8414AFD1-A6AE-0C43-87E8-330C24F518E2}"/>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47" name="Line 141">
                  <a:extLst>
                    <a:ext uri="{FF2B5EF4-FFF2-40B4-BE49-F238E27FC236}">
                      <a16:creationId xmlns:a16="http://schemas.microsoft.com/office/drawing/2014/main" id="{BC404CA4-DE57-A546-B3C0-F6DCD43DB027}"/>
                    </a:ext>
                  </a:extLst>
                </p:cNvPr>
                <p:cNvSpPr>
                  <a:spLocks noChangeShapeType="1"/>
                </p:cNvSpPr>
                <p:nvPr/>
              </p:nvSpPr>
              <p:spPr bwMode="auto">
                <a:xfrm>
                  <a:off x="2910"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12329" name="Group 331">
              <a:extLst>
                <a:ext uri="{FF2B5EF4-FFF2-40B4-BE49-F238E27FC236}">
                  <a16:creationId xmlns:a16="http://schemas.microsoft.com/office/drawing/2014/main" id="{2357F483-56DC-0D4E-ACFF-9C01DC6B9871}"/>
                </a:ext>
              </a:extLst>
            </p:cNvPr>
            <p:cNvGrpSpPr>
              <a:grpSpLocks/>
            </p:cNvGrpSpPr>
            <p:nvPr/>
          </p:nvGrpSpPr>
          <p:grpSpPr bwMode="auto">
            <a:xfrm>
              <a:off x="1803400" y="2755900"/>
              <a:ext cx="3467100" cy="1193800"/>
              <a:chOff x="7848600" y="2044700"/>
              <a:chExt cx="3200399" cy="1371600"/>
            </a:xfrm>
          </p:grpSpPr>
          <p:sp>
            <p:nvSpPr>
              <p:cNvPr id="212442" name="Oval 332">
                <a:extLst>
                  <a:ext uri="{FF2B5EF4-FFF2-40B4-BE49-F238E27FC236}">
                    <a16:creationId xmlns:a16="http://schemas.microsoft.com/office/drawing/2014/main" id="{9120DEBC-2FEF-534C-A5EF-75BF98FBA766}"/>
                  </a:ext>
                </a:extLst>
              </p:cNvPr>
              <p:cNvSpPr>
                <a:spLocks noChangeArrowheads="1"/>
              </p:cNvSpPr>
              <p:nvPr/>
            </p:nvSpPr>
            <p:spPr bwMode="auto">
              <a:xfrm>
                <a:off x="7848600" y="2044700"/>
                <a:ext cx="3200399" cy="1371600"/>
              </a:xfrm>
              <a:prstGeom prst="ellipse">
                <a:avLst/>
              </a:prstGeom>
              <a:solidFill>
                <a:srgbClr val="3C6CD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443" name="Group 133">
                <a:extLst>
                  <a:ext uri="{FF2B5EF4-FFF2-40B4-BE49-F238E27FC236}">
                    <a16:creationId xmlns:a16="http://schemas.microsoft.com/office/drawing/2014/main" id="{13FD973C-A8EE-5048-B348-4293B6AA6493}"/>
                  </a:ext>
                </a:extLst>
              </p:cNvPr>
              <p:cNvGrpSpPr>
                <a:grpSpLocks/>
              </p:cNvGrpSpPr>
              <p:nvPr/>
            </p:nvGrpSpPr>
            <p:grpSpPr bwMode="auto">
              <a:xfrm>
                <a:off x="8526482" y="2160804"/>
                <a:ext cx="532759" cy="184809"/>
                <a:chOff x="2356" y="1300"/>
                <a:chExt cx="555" cy="194"/>
              </a:xfrm>
            </p:grpSpPr>
            <p:sp>
              <p:nvSpPr>
                <p:cNvPr id="212516" name="Oval 407">
                  <a:extLst>
                    <a:ext uri="{FF2B5EF4-FFF2-40B4-BE49-F238E27FC236}">
                      <a16:creationId xmlns:a16="http://schemas.microsoft.com/office/drawing/2014/main" id="{4CFD793E-DF31-1B46-B912-7925AAC6D7CF}"/>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17" name="Rectangle 410">
                  <a:extLst>
                    <a:ext uri="{FF2B5EF4-FFF2-40B4-BE49-F238E27FC236}">
                      <a16:creationId xmlns:a16="http://schemas.microsoft.com/office/drawing/2014/main" id="{0BDCE3CD-0E06-3546-8D33-A3951ACB2523}"/>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18" name="Oval 411">
                  <a:extLst>
                    <a:ext uri="{FF2B5EF4-FFF2-40B4-BE49-F238E27FC236}">
                      <a16:creationId xmlns:a16="http://schemas.microsoft.com/office/drawing/2014/main" id="{58812803-3BD2-E145-84D5-3459DE9599B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19" name="Group 137">
                  <a:extLst>
                    <a:ext uri="{FF2B5EF4-FFF2-40B4-BE49-F238E27FC236}">
                      <a16:creationId xmlns:a16="http://schemas.microsoft.com/office/drawing/2014/main" id="{A84ACE82-842B-3D47-B02C-B87E3EA372D5}"/>
                    </a:ext>
                  </a:extLst>
                </p:cNvPr>
                <p:cNvGrpSpPr>
                  <a:grpSpLocks/>
                </p:cNvGrpSpPr>
                <p:nvPr/>
              </p:nvGrpSpPr>
              <p:grpSpPr bwMode="auto">
                <a:xfrm>
                  <a:off x="2468" y="1332"/>
                  <a:ext cx="310" cy="60"/>
                  <a:chOff x="2468" y="1332"/>
                  <a:chExt cx="310" cy="60"/>
                </a:xfrm>
              </p:grpSpPr>
              <p:sp>
                <p:nvSpPr>
                  <p:cNvPr id="212522" name="Freeform 138">
                    <a:extLst>
                      <a:ext uri="{FF2B5EF4-FFF2-40B4-BE49-F238E27FC236}">
                        <a16:creationId xmlns:a16="http://schemas.microsoft.com/office/drawing/2014/main" id="{2F4FE782-0E61-A24A-86F5-53C4280FC4D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23" name="Freeform 139">
                    <a:extLst>
                      <a:ext uri="{FF2B5EF4-FFF2-40B4-BE49-F238E27FC236}">
                        <a16:creationId xmlns:a16="http://schemas.microsoft.com/office/drawing/2014/main" id="{20798D08-C275-C345-BDB5-ED6DA439F50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20" name="Line 140">
                  <a:extLst>
                    <a:ext uri="{FF2B5EF4-FFF2-40B4-BE49-F238E27FC236}">
                      <a16:creationId xmlns:a16="http://schemas.microsoft.com/office/drawing/2014/main" id="{9B8805E2-537D-484E-86AA-2288A84B6EDF}"/>
                    </a:ext>
                  </a:extLst>
                </p:cNvPr>
                <p:cNvSpPr>
                  <a:spLocks noChangeShapeType="1"/>
                </p:cNvSpPr>
                <p:nvPr/>
              </p:nvSpPr>
              <p:spPr bwMode="auto">
                <a:xfrm>
                  <a:off x="2358"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21" name="Line 141">
                  <a:extLst>
                    <a:ext uri="{FF2B5EF4-FFF2-40B4-BE49-F238E27FC236}">
                      <a16:creationId xmlns:a16="http://schemas.microsoft.com/office/drawing/2014/main" id="{A0649348-534F-1641-9713-81019EA8E254}"/>
                    </a:ext>
                  </a:extLst>
                </p:cNvPr>
                <p:cNvSpPr>
                  <a:spLocks noChangeShapeType="1"/>
                </p:cNvSpPr>
                <p:nvPr/>
              </p:nvSpPr>
              <p:spPr bwMode="auto">
                <a:xfrm>
                  <a:off x="2906"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444" name="Straight Connector 334">
                <a:extLst>
                  <a:ext uri="{FF2B5EF4-FFF2-40B4-BE49-F238E27FC236}">
                    <a16:creationId xmlns:a16="http://schemas.microsoft.com/office/drawing/2014/main" id="{4BABEB20-7AB6-0B49-9A50-DFA6EEAE4B48}"/>
                  </a:ext>
                </a:extLst>
              </p:cNvPr>
              <p:cNvCxnSpPr>
                <a:cxnSpLocks noChangeShapeType="1"/>
                <a:stCxn id="212521" idx="0"/>
              </p:cNvCxnSpPr>
              <p:nvPr/>
            </p:nvCxnSpPr>
            <p:spPr bwMode="auto">
              <a:xfrm>
                <a:off x="9055401" y="2220819"/>
                <a:ext cx="975377" cy="13653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5" name="Straight Connector 335">
                <a:extLst>
                  <a:ext uri="{FF2B5EF4-FFF2-40B4-BE49-F238E27FC236}">
                    <a16:creationId xmlns:a16="http://schemas.microsoft.com/office/drawing/2014/main" id="{29F32A41-5B1D-6A44-B6A6-8806F19EE8AB}"/>
                  </a:ext>
                </a:extLst>
              </p:cNvPr>
              <p:cNvCxnSpPr>
                <a:cxnSpLocks noChangeShapeType="1"/>
              </p:cNvCxnSpPr>
              <p:nvPr/>
            </p:nvCxnSpPr>
            <p:spPr bwMode="auto">
              <a:xfrm>
                <a:off x="9522191" y="2583188"/>
                <a:ext cx="120745" cy="8339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6" name="Straight Connector 336">
                <a:extLst>
                  <a:ext uri="{FF2B5EF4-FFF2-40B4-BE49-F238E27FC236}">
                    <a16:creationId xmlns:a16="http://schemas.microsoft.com/office/drawing/2014/main" id="{E5B1E4A8-B1E8-4248-92B3-B50F21C2AFB7}"/>
                  </a:ext>
                </a:extLst>
              </p:cNvPr>
              <p:cNvCxnSpPr>
                <a:cxnSpLocks noChangeShapeType="1"/>
              </p:cNvCxnSpPr>
              <p:nvPr/>
            </p:nvCxnSpPr>
            <p:spPr bwMode="auto">
              <a:xfrm flipV="1">
                <a:off x="9323081" y="2786992"/>
                <a:ext cx="243358" cy="4562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7" name="Straight Connector 337">
                <a:extLst>
                  <a:ext uri="{FF2B5EF4-FFF2-40B4-BE49-F238E27FC236}">
                    <a16:creationId xmlns:a16="http://schemas.microsoft.com/office/drawing/2014/main" id="{7E071437-3F53-F24B-AA41-AC92CD067A9D}"/>
                  </a:ext>
                </a:extLst>
              </p:cNvPr>
              <p:cNvCxnSpPr>
                <a:cxnSpLocks noChangeShapeType="1"/>
              </p:cNvCxnSpPr>
              <p:nvPr/>
            </p:nvCxnSpPr>
            <p:spPr bwMode="auto">
              <a:xfrm flipV="1">
                <a:off x="9028147" y="2611644"/>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8" name="Straight Connector 338">
                <a:extLst>
                  <a:ext uri="{FF2B5EF4-FFF2-40B4-BE49-F238E27FC236}">
                    <a16:creationId xmlns:a16="http://schemas.microsoft.com/office/drawing/2014/main" id="{270D89F3-A5CD-0D42-9664-1CBD48D3C3FB}"/>
                  </a:ext>
                </a:extLst>
              </p:cNvPr>
              <p:cNvCxnSpPr>
                <a:cxnSpLocks noChangeShapeType="1"/>
              </p:cNvCxnSpPr>
              <p:nvPr/>
            </p:nvCxnSpPr>
            <p:spPr bwMode="auto">
              <a:xfrm flipV="1">
                <a:off x="8729859" y="2909476"/>
                <a:ext cx="192778" cy="1095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49" name="Straight Connector 339">
                <a:extLst>
                  <a:ext uri="{FF2B5EF4-FFF2-40B4-BE49-F238E27FC236}">
                    <a16:creationId xmlns:a16="http://schemas.microsoft.com/office/drawing/2014/main" id="{8E0B0208-44DB-7F44-B1B8-BE249EE486BD}"/>
                  </a:ext>
                </a:extLst>
              </p:cNvPr>
              <p:cNvCxnSpPr>
                <a:cxnSpLocks noChangeShapeType="1"/>
              </p:cNvCxnSpPr>
              <p:nvPr/>
            </p:nvCxnSpPr>
            <p:spPr bwMode="auto">
              <a:xfrm flipV="1">
                <a:off x="9537887" y="2836224"/>
                <a:ext cx="252969" cy="25294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50" name="Straight Connector 340">
                <a:extLst>
                  <a:ext uri="{FF2B5EF4-FFF2-40B4-BE49-F238E27FC236}">
                    <a16:creationId xmlns:a16="http://schemas.microsoft.com/office/drawing/2014/main" id="{E96A89C9-2D97-5641-9D11-075A3C7111C1}"/>
                  </a:ext>
                </a:extLst>
              </p:cNvPr>
              <p:cNvCxnSpPr>
                <a:cxnSpLocks noChangeShapeType="1"/>
              </p:cNvCxnSpPr>
              <p:nvPr/>
            </p:nvCxnSpPr>
            <p:spPr bwMode="auto">
              <a:xfrm flipH="1" flipV="1">
                <a:off x="10029359" y="2822067"/>
                <a:ext cx="354959" cy="12439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51" name="Straight Connector 341">
                <a:extLst>
                  <a:ext uri="{FF2B5EF4-FFF2-40B4-BE49-F238E27FC236}">
                    <a16:creationId xmlns:a16="http://schemas.microsoft.com/office/drawing/2014/main" id="{505210E4-C184-2840-8C6D-90AF6551CA18}"/>
                  </a:ext>
                </a:extLst>
              </p:cNvPr>
              <p:cNvCxnSpPr>
                <a:cxnSpLocks noChangeShapeType="1"/>
              </p:cNvCxnSpPr>
              <p:nvPr/>
            </p:nvCxnSpPr>
            <p:spPr bwMode="auto">
              <a:xfrm flipV="1">
                <a:off x="10015190" y="2475242"/>
                <a:ext cx="283363" cy="19566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452" name="Straight Connector 342">
                <a:extLst>
                  <a:ext uri="{FF2B5EF4-FFF2-40B4-BE49-F238E27FC236}">
                    <a16:creationId xmlns:a16="http://schemas.microsoft.com/office/drawing/2014/main" id="{21C8FA11-4B83-174D-8F02-BD67AB5C5AA8}"/>
                  </a:ext>
                </a:extLst>
              </p:cNvPr>
              <p:cNvCxnSpPr>
                <a:cxnSpLocks noChangeShapeType="1"/>
                <a:endCxn id="212516" idx="4"/>
              </p:cNvCxnSpPr>
              <p:nvPr/>
            </p:nvCxnSpPr>
            <p:spPr bwMode="auto">
              <a:xfrm flipH="1" flipV="1">
                <a:off x="8791902" y="2345614"/>
                <a:ext cx="410984" cy="871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nvGrpSpPr>
              <p:cNvPr id="212453" name="Group 133">
                <a:extLst>
                  <a:ext uri="{FF2B5EF4-FFF2-40B4-BE49-F238E27FC236}">
                    <a16:creationId xmlns:a16="http://schemas.microsoft.com/office/drawing/2014/main" id="{7561C78A-6F59-DF42-ACCB-01A5CC6657F2}"/>
                  </a:ext>
                </a:extLst>
              </p:cNvPr>
              <p:cNvGrpSpPr>
                <a:grpSpLocks/>
              </p:cNvGrpSpPr>
              <p:nvPr/>
            </p:nvGrpSpPr>
            <p:grpSpPr bwMode="auto">
              <a:xfrm>
                <a:off x="9555206" y="2650627"/>
                <a:ext cx="532759" cy="184809"/>
                <a:chOff x="2356" y="1300"/>
                <a:chExt cx="555" cy="194"/>
              </a:xfrm>
            </p:grpSpPr>
            <p:sp>
              <p:nvSpPr>
                <p:cNvPr id="212508" name="Oval 407">
                  <a:extLst>
                    <a:ext uri="{FF2B5EF4-FFF2-40B4-BE49-F238E27FC236}">
                      <a16:creationId xmlns:a16="http://schemas.microsoft.com/office/drawing/2014/main" id="{DAB1A0A2-2479-434F-BC8F-D8D60A6E7F15}"/>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09" name="Rectangle 410">
                  <a:extLst>
                    <a:ext uri="{FF2B5EF4-FFF2-40B4-BE49-F238E27FC236}">
                      <a16:creationId xmlns:a16="http://schemas.microsoft.com/office/drawing/2014/main" id="{ED06BFFA-C85C-E145-B80B-C4E40F4EB240}"/>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10" name="Oval 411">
                  <a:extLst>
                    <a:ext uri="{FF2B5EF4-FFF2-40B4-BE49-F238E27FC236}">
                      <a16:creationId xmlns:a16="http://schemas.microsoft.com/office/drawing/2014/main" id="{0455DC68-96EA-7441-8A88-D21D991C802A}"/>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11" name="Group 137">
                  <a:extLst>
                    <a:ext uri="{FF2B5EF4-FFF2-40B4-BE49-F238E27FC236}">
                      <a16:creationId xmlns:a16="http://schemas.microsoft.com/office/drawing/2014/main" id="{A70E3948-269D-1043-981F-069B6B94660E}"/>
                    </a:ext>
                  </a:extLst>
                </p:cNvPr>
                <p:cNvGrpSpPr>
                  <a:grpSpLocks/>
                </p:cNvGrpSpPr>
                <p:nvPr/>
              </p:nvGrpSpPr>
              <p:grpSpPr bwMode="auto">
                <a:xfrm>
                  <a:off x="2468" y="1332"/>
                  <a:ext cx="310" cy="60"/>
                  <a:chOff x="2468" y="1332"/>
                  <a:chExt cx="310" cy="60"/>
                </a:xfrm>
              </p:grpSpPr>
              <p:sp>
                <p:nvSpPr>
                  <p:cNvPr id="212514" name="Freeform 138">
                    <a:extLst>
                      <a:ext uri="{FF2B5EF4-FFF2-40B4-BE49-F238E27FC236}">
                        <a16:creationId xmlns:a16="http://schemas.microsoft.com/office/drawing/2014/main" id="{4D2E9F7C-6625-1D46-B345-89632F2091F7}"/>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15" name="Freeform 139">
                    <a:extLst>
                      <a:ext uri="{FF2B5EF4-FFF2-40B4-BE49-F238E27FC236}">
                        <a16:creationId xmlns:a16="http://schemas.microsoft.com/office/drawing/2014/main" id="{38702A10-8A63-4041-A2E6-19D0700CDE23}"/>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12" name="Line 140">
                  <a:extLst>
                    <a:ext uri="{FF2B5EF4-FFF2-40B4-BE49-F238E27FC236}">
                      <a16:creationId xmlns:a16="http://schemas.microsoft.com/office/drawing/2014/main" id="{DB3D42B8-1E0B-2141-AC34-40F5DB748238}"/>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13" name="Line 141">
                  <a:extLst>
                    <a:ext uri="{FF2B5EF4-FFF2-40B4-BE49-F238E27FC236}">
                      <a16:creationId xmlns:a16="http://schemas.microsoft.com/office/drawing/2014/main" id="{ACF706A7-798D-A346-9CF3-ABA839EB3390}"/>
                    </a:ext>
                  </a:extLst>
                </p:cNvPr>
                <p:cNvSpPr>
                  <a:spLocks noChangeShapeType="1"/>
                </p:cNvSpPr>
                <p:nvPr/>
              </p:nvSpPr>
              <p:spPr bwMode="auto">
                <a:xfrm>
                  <a:off x="2906"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4" name="Group 133">
                <a:extLst>
                  <a:ext uri="{FF2B5EF4-FFF2-40B4-BE49-F238E27FC236}">
                    <a16:creationId xmlns:a16="http://schemas.microsoft.com/office/drawing/2014/main" id="{06A6101F-46E0-3B4D-AECC-DD3071E6246F}"/>
                  </a:ext>
                </a:extLst>
              </p:cNvPr>
              <p:cNvGrpSpPr>
                <a:grpSpLocks/>
              </p:cNvGrpSpPr>
              <p:nvPr/>
            </p:nvGrpSpPr>
            <p:grpSpPr bwMode="auto">
              <a:xfrm>
                <a:off x="8772607" y="2725609"/>
                <a:ext cx="532759" cy="184809"/>
                <a:chOff x="2356" y="1300"/>
                <a:chExt cx="555" cy="194"/>
              </a:xfrm>
            </p:grpSpPr>
            <p:sp>
              <p:nvSpPr>
                <p:cNvPr id="212500" name="Oval 407">
                  <a:extLst>
                    <a:ext uri="{FF2B5EF4-FFF2-40B4-BE49-F238E27FC236}">
                      <a16:creationId xmlns:a16="http://schemas.microsoft.com/office/drawing/2014/main" id="{3C6918EF-EA4A-BB45-BB58-B11A1CBCCAF3}"/>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01" name="Rectangle 410">
                  <a:extLst>
                    <a:ext uri="{FF2B5EF4-FFF2-40B4-BE49-F238E27FC236}">
                      <a16:creationId xmlns:a16="http://schemas.microsoft.com/office/drawing/2014/main" id="{1E018DCB-4971-CE48-A256-AA43629130B6}"/>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502" name="Oval 411">
                  <a:extLst>
                    <a:ext uri="{FF2B5EF4-FFF2-40B4-BE49-F238E27FC236}">
                      <a16:creationId xmlns:a16="http://schemas.microsoft.com/office/drawing/2014/main" id="{F09DC61A-8AB3-E645-AB67-B820BC5A8831}"/>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503" name="Group 137">
                  <a:extLst>
                    <a:ext uri="{FF2B5EF4-FFF2-40B4-BE49-F238E27FC236}">
                      <a16:creationId xmlns:a16="http://schemas.microsoft.com/office/drawing/2014/main" id="{079DAECD-11B3-AF46-83BC-DC7102A4C931}"/>
                    </a:ext>
                  </a:extLst>
                </p:cNvPr>
                <p:cNvGrpSpPr>
                  <a:grpSpLocks/>
                </p:cNvGrpSpPr>
                <p:nvPr/>
              </p:nvGrpSpPr>
              <p:grpSpPr bwMode="auto">
                <a:xfrm>
                  <a:off x="2468" y="1332"/>
                  <a:ext cx="310" cy="60"/>
                  <a:chOff x="2468" y="1332"/>
                  <a:chExt cx="310" cy="60"/>
                </a:xfrm>
              </p:grpSpPr>
              <p:sp>
                <p:nvSpPr>
                  <p:cNvPr id="212506" name="Freeform 138">
                    <a:extLst>
                      <a:ext uri="{FF2B5EF4-FFF2-40B4-BE49-F238E27FC236}">
                        <a16:creationId xmlns:a16="http://schemas.microsoft.com/office/drawing/2014/main" id="{6CF13D1B-9091-9C49-A731-C3B1BD2994A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07" name="Freeform 139">
                    <a:extLst>
                      <a:ext uri="{FF2B5EF4-FFF2-40B4-BE49-F238E27FC236}">
                        <a16:creationId xmlns:a16="http://schemas.microsoft.com/office/drawing/2014/main" id="{1112B24D-A91B-6345-8904-3311A6EF3772}"/>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504" name="Line 140">
                  <a:extLst>
                    <a:ext uri="{FF2B5EF4-FFF2-40B4-BE49-F238E27FC236}">
                      <a16:creationId xmlns:a16="http://schemas.microsoft.com/office/drawing/2014/main" id="{F4E2AE18-3DFD-6F4A-9AAD-78CC47F25FA7}"/>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505" name="Line 141">
                  <a:extLst>
                    <a:ext uri="{FF2B5EF4-FFF2-40B4-BE49-F238E27FC236}">
                      <a16:creationId xmlns:a16="http://schemas.microsoft.com/office/drawing/2014/main" id="{A102C4D1-EDAF-0C49-BE0C-0530A350DC10}"/>
                    </a:ext>
                  </a:extLst>
                </p:cNvPr>
                <p:cNvSpPr>
                  <a:spLocks noChangeShapeType="1"/>
                </p:cNvSpPr>
                <p:nvPr/>
              </p:nvSpPr>
              <p:spPr bwMode="auto">
                <a:xfrm>
                  <a:off x="2906"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5" name="Group 133">
                <a:extLst>
                  <a:ext uri="{FF2B5EF4-FFF2-40B4-BE49-F238E27FC236}">
                    <a16:creationId xmlns:a16="http://schemas.microsoft.com/office/drawing/2014/main" id="{4C3582DA-B6CF-0D48-AAC3-41E294C93301}"/>
                  </a:ext>
                </a:extLst>
              </p:cNvPr>
              <p:cNvGrpSpPr>
                <a:grpSpLocks/>
              </p:cNvGrpSpPr>
              <p:nvPr/>
            </p:nvGrpSpPr>
            <p:grpSpPr bwMode="auto">
              <a:xfrm>
                <a:off x="9060908" y="2428111"/>
                <a:ext cx="532759" cy="184809"/>
                <a:chOff x="2356" y="1300"/>
                <a:chExt cx="555" cy="194"/>
              </a:xfrm>
            </p:grpSpPr>
            <p:sp>
              <p:nvSpPr>
                <p:cNvPr id="212492" name="Oval 407">
                  <a:extLst>
                    <a:ext uri="{FF2B5EF4-FFF2-40B4-BE49-F238E27FC236}">
                      <a16:creationId xmlns:a16="http://schemas.microsoft.com/office/drawing/2014/main" id="{6E059628-B008-424D-8E3C-9AAA3EF6C9D5}"/>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93" name="Rectangle 410">
                  <a:extLst>
                    <a:ext uri="{FF2B5EF4-FFF2-40B4-BE49-F238E27FC236}">
                      <a16:creationId xmlns:a16="http://schemas.microsoft.com/office/drawing/2014/main" id="{9B0DAB25-8759-7C4C-ACC2-288100B5B15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94" name="Oval 411">
                  <a:extLst>
                    <a:ext uri="{FF2B5EF4-FFF2-40B4-BE49-F238E27FC236}">
                      <a16:creationId xmlns:a16="http://schemas.microsoft.com/office/drawing/2014/main" id="{BD574B09-1737-2942-BEA1-07433C4F3431}"/>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95" name="Group 137">
                  <a:extLst>
                    <a:ext uri="{FF2B5EF4-FFF2-40B4-BE49-F238E27FC236}">
                      <a16:creationId xmlns:a16="http://schemas.microsoft.com/office/drawing/2014/main" id="{40226B75-332A-6C49-AD5D-F7B0F900E133}"/>
                    </a:ext>
                  </a:extLst>
                </p:cNvPr>
                <p:cNvGrpSpPr>
                  <a:grpSpLocks/>
                </p:cNvGrpSpPr>
                <p:nvPr/>
              </p:nvGrpSpPr>
              <p:grpSpPr bwMode="auto">
                <a:xfrm>
                  <a:off x="2468" y="1332"/>
                  <a:ext cx="310" cy="60"/>
                  <a:chOff x="2468" y="1332"/>
                  <a:chExt cx="310" cy="60"/>
                </a:xfrm>
              </p:grpSpPr>
              <p:sp>
                <p:nvSpPr>
                  <p:cNvPr id="212498" name="Freeform 138">
                    <a:extLst>
                      <a:ext uri="{FF2B5EF4-FFF2-40B4-BE49-F238E27FC236}">
                        <a16:creationId xmlns:a16="http://schemas.microsoft.com/office/drawing/2014/main" id="{D4734774-D18E-F44F-A5B6-A70189E1EF74}"/>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99" name="Freeform 139">
                    <a:extLst>
                      <a:ext uri="{FF2B5EF4-FFF2-40B4-BE49-F238E27FC236}">
                        <a16:creationId xmlns:a16="http://schemas.microsoft.com/office/drawing/2014/main" id="{949C6A4F-BB8B-7C49-9178-2224D4F76E00}"/>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96" name="Line 140">
                  <a:extLst>
                    <a:ext uri="{FF2B5EF4-FFF2-40B4-BE49-F238E27FC236}">
                      <a16:creationId xmlns:a16="http://schemas.microsoft.com/office/drawing/2014/main" id="{5026986B-2A1D-1A4B-AA0E-09376B1A5AA7}"/>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97" name="Line 141">
                  <a:extLst>
                    <a:ext uri="{FF2B5EF4-FFF2-40B4-BE49-F238E27FC236}">
                      <a16:creationId xmlns:a16="http://schemas.microsoft.com/office/drawing/2014/main" id="{FAB277D9-41F4-B347-A4EB-B251DFAA6C54}"/>
                    </a:ext>
                  </a:extLst>
                </p:cNvPr>
                <p:cNvSpPr>
                  <a:spLocks noChangeShapeType="1"/>
                </p:cNvSpPr>
                <p:nvPr/>
              </p:nvSpPr>
              <p:spPr bwMode="auto">
                <a:xfrm>
                  <a:off x="2907"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6" name="Group 133">
                <a:extLst>
                  <a:ext uri="{FF2B5EF4-FFF2-40B4-BE49-F238E27FC236}">
                    <a16:creationId xmlns:a16="http://schemas.microsoft.com/office/drawing/2014/main" id="{78F96BC6-C625-FB44-A46C-A50621DE7061}"/>
                  </a:ext>
                </a:extLst>
              </p:cNvPr>
              <p:cNvGrpSpPr>
                <a:grpSpLocks/>
              </p:cNvGrpSpPr>
              <p:nvPr/>
            </p:nvGrpSpPr>
            <p:grpSpPr bwMode="auto">
              <a:xfrm>
                <a:off x="10005281" y="2289952"/>
                <a:ext cx="532759" cy="184809"/>
                <a:chOff x="2356" y="1300"/>
                <a:chExt cx="555" cy="194"/>
              </a:xfrm>
            </p:grpSpPr>
            <p:sp>
              <p:nvSpPr>
                <p:cNvPr id="212484" name="Oval 407">
                  <a:extLst>
                    <a:ext uri="{FF2B5EF4-FFF2-40B4-BE49-F238E27FC236}">
                      <a16:creationId xmlns:a16="http://schemas.microsoft.com/office/drawing/2014/main" id="{3BCF7842-1314-FB40-87A2-521057A84852}"/>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85" name="Rectangle 410">
                  <a:extLst>
                    <a:ext uri="{FF2B5EF4-FFF2-40B4-BE49-F238E27FC236}">
                      <a16:creationId xmlns:a16="http://schemas.microsoft.com/office/drawing/2014/main" id="{E1FF86B2-59E7-AC4E-A526-C279FB716C5D}"/>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86" name="Oval 411">
                  <a:extLst>
                    <a:ext uri="{FF2B5EF4-FFF2-40B4-BE49-F238E27FC236}">
                      <a16:creationId xmlns:a16="http://schemas.microsoft.com/office/drawing/2014/main" id="{9F8413E9-C48E-264A-8591-2C0B204D1C2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87" name="Group 137">
                  <a:extLst>
                    <a:ext uri="{FF2B5EF4-FFF2-40B4-BE49-F238E27FC236}">
                      <a16:creationId xmlns:a16="http://schemas.microsoft.com/office/drawing/2014/main" id="{99B838FA-6F6C-CE46-BA53-7674D71F9733}"/>
                    </a:ext>
                  </a:extLst>
                </p:cNvPr>
                <p:cNvGrpSpPr>
                  <a:grpSpLocks/>
                </p:cNvGrpSpPr>
                <p:nvPr/>
              </p:nvGrpSpPr>
              <p:grpSpPr bwMode="auto">
                <a:xfrm>
                  <a:off x="2468" y="1332"/>
                  <a:ext cx="310" cy="60"/>
                  <a:chOff x="2468" y="1332"/>
                  <a:chExt cx="310" cy="60"/>
                </a:xfrm>
              </p:grpSpPr>
              <p:sp>
                <p:nvSpPr>
                  <p:cNvPr id="212490" name="Freeform 138">
                    <a:extLst>
                      <a:ext uri="{FF2B5EF4-FFF2-40B4-BE49-F238E27FC236}">
                        <a16:creationId xmlns:a16="http://schemas.microsoft.com/office/drawing/2014/main" id="{6638E85E-FA8E-E44D-8090-88DD58519AD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91" name="Freeform 139">
                    <a:extLst>
                      <a:ext uri="{FF2B5EF4-FFF2-40B4-BE49-F238E27FC236}">
                        <a16:creationId xmlns:a16="http://schemas.microsoft.com/office/drawing/2014/main" id="{CC4C1859-B092-FF46-A11F-4532415ACF77}"/>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88" name="Line 140">
                  <a:extLst>
                    <a:ext uri="{FF2B5EF4-FFF2-40B4-BE49-F238E27FC236}">
                      <a16:creationId xmlns:a16="http://schemas.microsoft.com/office/drawing/2014/main" id="{2706917F-DCBC-6648-B7E0-2EF70D084878}"/>
                    </a:ext>
                  </a:extLst>
                </p:cNvPr>
                <p:cNvSpPr>
                  <a:spLocks noChangeShapeType="1"/>
                </p:cNvSpPr>
                <p:nvPr/>
              </p:nvSpPr>
              <p:spPr bwMode="auto">
                <a:xfrm>
                  <a:off x="2358" y="1360"/>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89" name="Line 141">
                  <a:extLst>
                    <a:ext uri="{FF2B5EF4-FFF2-40B4-BE49-F238E27FC236}">
                      <a16:creationId xmlns:a16="http://schemas.microsoft.com/office/drawing/2014/main" id="{EA36D1C6-AAAC-7642-862E-993275FFE2E7}"/>
                    </a:ext>
                  </a:extLst>
                </p:cNvPr>
                <p:cNvSpPr>
                  <a:spLocks noChangeShapeType="1"/>
                </p:cNvSpPr>
                <p:nvPr/>
              </p:nvSpPr>
              <p:spPr bwMode="auto">
                <a:xfrm>
                  <a:off x="2906"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7" name="Group 133">
                <a:extLst>
                  <a:ext uri="{FF2B5EF4-FFF2-40B4-BE49-F238E27FC236}">
                    <a16:creationId xmlns:a16="http://schemas.microsoft.com/office/drawing/2014/main" id="{6F71D3B3-5368-9F47-9279-5F4EC716AA2B}"/>
                  </a:ext>
                </a:extLst>
              </p:cNvPr>
              <p:cNvGrpSpPr>
                <a:grpSpLocks/>
              </p:cNvGrpSpPr>
              <p:nvPr/>
            </p:nvGrpSpPr>
            <p:grpSpPr bwMode="auto">
              <a:xfrm>
                <a:off x="10232661" y="2882876"/>
                <a:ext cx="532759" cy="184809"/>
                <a:chOff x="2356" y="1300"/>
                <a:chExt cx="555" cy="194"/>
              </a:xfrm>
            </p:grpSpPr>
            <p:sp>
              <p:nvSpPr>
                <p:cNvPr id="212476" name="Oval 407">
                  <a:extLst>
                    <a:ext uri="{FF2B5EF4-FFF2-40B4-BE49-F238E27FC236}">
                      <a16:creationId xmlns:a16="http://schemas.microsoft.com/office/drawing/2014/main" id="{03EBCB07-3B8C-F04D-87C2-120934D04158}"/>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77" name="Rectangle 410">
                  <a:extLst>
                    <a:ext uri="{FF2B5EF4-FFF2-40B4-BE49-F238E27FC236}">
                      <a16:creationId xmlns:a16="http://schemas.microsoft.com/office/drawing/2014/main" id="{F054508A-5C7E-0F43-B114-28281D90606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78" name="Oval 411">
                  <a:extLst>
                    <a:ext uri="{FF2B5EF4-FFF2-40B4-BE49-F238E27FC236}">
                      <a16:creationId xmlns:a16="http://schemas.microsoft.com/office/drawing/2014/main" id="{DD0AC63F-E6BE-C442-9820-042A46C0462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79" name="Group 137">
                  <a:extLst>
                    <a:ext uri="{FF2B5EF4-FFF2-40B4-BE49-F238E27FC236}">
                      <a16:creationId xmlns:a16="http://schemas.microsoft.com/office/drawing/2014/main" id="{99E9D08B-F159-E345-A669-BEB0E58C7E53}"/>
                    </a:ext>
                  </a:extLst>
                </p:cNvPr>
                <p:cNvGrpSpPr>
                  <a:grpSpLocks/>
                </p:cNvGrpSpPr>
                <p:nvPr/>
              </p:nvGrpSpPr>
              <p:grpSpPr bwMode="auto">
                <a:xfrm>
                  <a:off x="2468" y="1332"/>
                  <a:ext cx="310" cy="60"/>
                  <a:chOff x="2468" y="1332"/>
                  <a:chExt cx="310" cy="60"/>
                </a:xfrm>
              </p:grpSpPr>
              <p:sp>
                <p:nvSpPr>
                  <p:cNvPr id="212482" name="Freeform 138">
                    <a:extLst>
                      <a:ext uri="{FF2B5EF4-FFF2-40B4-BE49-F238E27FC236}">
                        <a16:creationId xmlns:a16="http://schemas.microsoft.com/office/drawing/2014/main" id="{A4A63597-6D29-6B49-84DD-2CC90577A55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83" name="Freeform 139">
                    <a:extLst>
                      <a:ext uri="{FF2B5EF4-FFF2-40B4-BE49-F238E27FC236}">
                        <a16:creationId xmlns:a16="http://schemas.microsoft.com/office/drawing/2014/main" id="{E9B40649-7213-5A4C-85C3-4E5D2E0D05B9}"/>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80" name="Line 140">
                  <a:extLst>
                    <a:ext uri="{FF2B5EF4-FFF2-40B4-BE49-F238E27FC236}">
                      <a16:creationId xmlns:a16="http://schemas.microsoft.com/office/drawing/2014/main" id="{6A2D1502-F648-694C-B2A3-2DCA8217C74D}"/>
                    </a:ext>
                  </a:extLst>
                </p:cNvPr>
                <p:cNvSpPr>
                  <a:spLocks noChangeShapeType="1"/>
                </p:cNvSpPr>
                <p:nvPr/>
              </p:nvSpPr>
              <p:spPr bwMode="auto">
                <a:xfrm>
                  <a:off x="2358"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81" name="Line 141">
                  <a:extLst>
                    <a:ext uri="{FF2B5EF4-FFF2-40B4-BE49-F238E27FC236}">
                      <a16:creationId xmlns:a16="http://schemas.microsoft.com/office/drawing/2014/main" id="{69384DF4-2CEC-D343-B40D-82762449761C}"/>
                    </a:ext>
                  </a:extLst>
                </p:cNvPr>
                <p:cNvSpPr>
                  <a:spLocks noChangeShapeType="1"/>
                </p:cNvSpPr>
                <p:nvPr/>
              </p:nvSpPr>
              <p:spPr bwMode="auto">
                <a:xfrm>
                  <a:off x="2906"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8" name="Group 133">
                <a:extLst>
                  <a:ext uri="{FF2B5EF4-FFF2-40B4-BE49-F238E27FC236}">
                    <a16:creationId xmlns:a16="http://schemas.microsoft.com/office/drawing/2014/main" id="{C11F5225-9372-7245-B837-0402FFE85CF9}"/>
                  </a:ext>
                </a:extLst>
              </p:cNvPr>
              <p:cNvGrpSpPr>
                <a:grpSpLocks/>
              </p:cNvGrpSpPr>
              <p:nvPr/>
            </p:nvGrpSpPr>
            <p:grpSpPr bwMode="auto">
              <a:xfrm>
                <a:off x="9330660" y="3072767"/>
                <a:ext cx="532759" cy="184809"/>
                <a:chOff x="2356" y="1300"/>
                <a:chExt cx="555" cy="194"/>
              </a:xfrm>
            </p:grpSpPr>
            <p:sp>
              <p:nvSpPr>
                <p:cNvPr id="212468" name="Oval 407">
                  <a:extLst>
                    <a:ext uri="{FF2B5EF4-FFF2-40B4-BE49-F238E27FC236}">
                      <a16:creationId xmlns:a16="http://schemas.microsoft.com/office/drawing/2014/main" id="{AC8D4647-F840-2C47-90A4-1E045B3D3C47}"/>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69" name="Rectangle 410">
                  <a:extLst>
                    <a:ext uri="{FF2B5EF4-FFF2-40B4-BE49-F238E27FC236}">
                      <a16:creationId xmlns:a16="http://schemas.microsoft.com/office/drawing/2014/main" id="{B1A62944-EAE7-7E43-8999-85E502468ED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70" name="Oval 411">
                  <a:extLst>
                    <a:ext uri="{FF2B5EF4-FFF2-40B4-BE49-F238E27FC236}">
                      <a16:creationId xmlns:a16="http://schemas.microsoft.com/office/drawing/2014/main" id="{B55CEF74-BD0A-E14F-8F62-E62882EFC52A}"/>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71" name="Group 137">
                  <a:extLst>
                    <a:ext uri="{FF2B5EF4-FFF2-40B4-BE49-F238E27FC236}">
                      <a16:creationId xmlns:a16="http://schemas.microsoft.com/office/drawing/2014/main" id="{86BE8552-DE6E-1441-8E62-8C5E44AF1431}"/>
                    </a:ext>
                  </a:extLst>
                </p:cNvPr>
                <p:cNvGrpSpPr>
                  <a:grpSpLocks/>
                </p:cNvGrpSpPr>
                <p:nvPr/>
              </p:nvGrpSpPr>
              <p:grpSpPr bwMode="auto">
                <a:xfrm>
                  <a:off x="2468" y="1332"/>
                  <a:ext cx="310" cy="60"/>
                  <a:chOff x="2468" y="1332"/>
                  <a:chExt cx="310" cy="60"/>
                </a:xfrm>
              </p:grpSpPr>
              <p:sp>
                <p:nvSpPr>
                  <p:cNvPr id="212474" name="Freeform 138">
                    <a:extLst>
                      <a:ext uri="{FF2B5EF4-FFF2-40B4-BE49-F238E27FC236}">
                        <a16:creationId xmlns:a16="http://schemas.microsoft.com/office/drawing/2014/main" id="{011886F2-634D-7A43-9E3F-B0D5E4B0820F}"/>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75" name="Freeform 139">
                    <a:extLst>
                      <a:ext uri="{FF2B5EF4-FFF2-40B4-BE49-F238E27FC236}">
                        <a16:creationId xmlns:a16="http://schemas.microsoft.com/office/drawing/2014/main" id="{745E875F-3D57-B149-AE3A-24D67211D72D}"/>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72" name="Line 140">
                  <a:extLst>
                    <a:ext uri="{FF2B5EF4-FFF2-40B4-BE49-F238E27FC236}">
                      <a16:creationId xmlns:a16="http://schemas.microsoft.com/office/drawing/2014/main" id="{6C7DCEF3-5492-9E41-98F4-1D0E7669B468}"/>
                    </a:ext>
                  </a:extLst>
                </p:cNvPr>
                <p:cNvSpPr>
                  <a:spLocks noChangeShapeType="1"/>
                </p:cNvSpPr>
                <p:nvPr/>
              </p:nvSpPr>
              <p:spPr bwMode="auto">
                <a:xfrm>
                  <a:off x="2357" y="1362"/>
                  <a:ext cx="0" cy="8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73" name="Line 141">
                  <a:extLst>
                    <a:ext uri="{FF2B5EF4-FFF2-40B4-BE49-F238E27FC236}">
                      <a16:creationId xmlns:a16="http://schemas.microsoft.com/office/drawing/2014/main" id="{C1E95F02-6F0C-AD4B-940D-EE552827D84C}"/>
                    </a:ext>
                  </a:extLst>
                </p:cNvPr>
                <p:cNvSpPr>
                  <a:spLocks noChangeShapeType="1"/>
                </p:cNvSpPr>
                <p:nvPr/>
              </p:nvSpPr>
              <p:spPr bwMode="auto">
                <a:xfrm>
                  <a:off x="2907" y="1364"/>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459" name="Group 133">
                <a:extLst>
                  <a:ext uri="{FF2B5EF4-FFF2-40B4-BE49-F238E27FC236}">
                    <a16:creationId xmlns:a16="http://schemas.microsoft.com/office/drawing/2014/main" id="{116A8522-2EEF-994E-BBD0-5F4D5716BFBC}"/>
                  </a:ext>
                </a:extLst>
              </p:cNvPr>
              <p:cNvGrpSpPr>
                <a:grpSpLocks/>
              </p:cNvGrpSpPr>
              <p:nvPr/>
            </p:nvGrpSpPr>
            <p:grpSpPr bwMode="auto">
              <a:xfrm>
                <a:off x="8438032" y="3018963"/>
                <a:ext cx="532759" cy="184809"/>
                <a:chOff x="2356" y="1300"/>
                <a:chExt cx="555" cy="194"/>
              </a:xfrm>
            </p:grpSpPr>
            <p:sp>
              <p:nvSpPr>
                <p:cNvPr id="212460" name="Oval 407">
                  <a:extLst>
                    <a:ext uri="{FF2B5EF4-FFF2-40B4-BE49-F238E27FC236}">
                      <a16:creationId xmlns:a16="http://schemas.microsoft.com/office/drawing/2014/main" id="{26DE0F20-7688-3E47-81FC-67B64A0C34B1}"/>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61" name="Rectangle 410">
                  <a:extLst>
                    <a:ext uri="{FF2B5EF4-FFF2-40B4-BE49-F238E27FC236}">
                      <a16:creationId xmlns:a16="http://schemas.microsoft.com/office/drawing/2014/main" id="{87617361-E2F8-5441-947A-836C2D471691}"/>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62" name="Oval 411">
                  <a:extLst>
                    <a:ext uri="{FF2B5EF4-FFF2-40B4-BE49-F238E27FC236}">
                      <a16:creationId xmlns:a16="http://schemas.microsoft.com/office/drawing/2014/main" id="{55B9E919-C891-114A-9F2B-91C55602F443}"/>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63" name="Group 137">
                  <a:extLst>
                    <a:ext uri="{FF2B5EF4-FFF2-40B4-BE49-F238E27FC236}">
                      <a16:creationId xmlns:a16="http://schemas.microsoft.com/office/drawing/2014/main" id="{2FAEA4A7-AF75-7A42-B3A6-CA73C06FE0BE}"/>
                    </a:ext>
                  </a:extLst>
                </p:cNvPr>
                <p:cNvGrpSpPr>
                  <a:grpSpLocks/>
                </p:cNvGrpSpPr>
                <p:nvPr/>
              </p:nvGrpSpPr>
              <p:grpSpPr bwMode="auto">
                <a:xfrm>
                  <a:off x="2468" y="1332"/>
                  <a:ext cx="310" cy="60"/>
                  <a:chOff x="2468" y="1332"/>
                  <a:chExt cx="310" cy="60"/>
                </a:xfrm>
              </p:grpSpPr>
              <p:sp>
                <p:nvSpPr>
                  <p:cNvPr id="212466" name="Freeform 138">
                    <a:extLst>
                      <a:ext uri="{FF2B5EF4-FFF2-40B4-BE49-F238E27FC236}">
                        <a16:creationId xmlns:a16="http://schemas.microsoft.com/office/drawing/2014/main" id="{8F8C2317-F654-1644-8A93-893FD07168D2}"/>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67" name="Freeform 139">
                    <a:extLst>
                      <a:ext uri="{FF2B5EF4-FFF2-40B4-BE49-F238E27FC236}">
                        <a16:creationId xmlns:a16="http://schemas.microsoft.com/office/drawing/2014/main" id="{FCC37B34-91F2-B84D-9A8D-F842612E4E2B}"/>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64" name="Line 140">
                  <a:extLst>
                    <a:ext uri="{FF2B5EF4-FFF2-40B4-BE49-F238E27FC236}">
                      <a16:creationId xmlns:a16="http://schemas.microsoft.com/office/drawing/2014/main" id="{22D337FE-9DD1-3246-8616-2EA35C66807E}"/>
                    </a:ext>
                  </a:extLst>
                </p:cNvPr>
                <p:cNvSpPr>
                  <a:spLocks noChangeShapeType="1"/>
                </p:cNvSpPr>
                <p:nvPr/>
              </p:nvSpPr>
              <p:spPr bwMode="auto">
                <a:xfrm>
                  <a:off x="2357" y="1361"/>
                  <a:ext cx="0" cy="7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65" name="Line 141">
                  <a:extLst>
                    <a:ext uri="{FF2B5EF4-FFF2-40B4-BE49-F238E27FC236}">
                      <a16:creationId xmlns:a16="http://schemas.microsoft.com/office/drawing/2014/main" id="{CC422D8F-3988-784B-BEBA-5F1200A73EDA}"/>
                    </a:ext>
                  </a:extLst>
                </p:cNvPr>
                <p:cNvSpPr>
                  <a:spLocks noChangeShapeType="1"/>
                </p:cNvSpPr>
                <p:nvPr/>
              </p:nvSpPr>
              <p:spPr bwMode="auto">
                <a:xfrm>
                  <a:off x="2907"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sp>
          <p:nvSpPr>
            <p:cNvPr id="212330" name="Oval 417">
              <a:extLst>
                <a:ext uri="{FF2B5EF4-FFF2-40B4-BE49-F238E27FC236}">
                  <a16:creationId xmlns:a16="http://schemas.microsoft.com/office/drawing/2014/main" id="{F3EB77C2-B4A7-E04E-86B3-4302FFACEC95}"/>
                </a:ext>
              </a:extLst>
            </p:cNvPr>
            <p:cNvSpPr>
              <a:spLocks noChangeArrowheads="1"/>
            </p:cNvSpPr>
            <p:nvPr/>
          </p:nvSpPr>
          <p:spPr bwMode="auto">
            <a:xfrm>
              <a:off x="1498600" y="4165600"/>
              <a:ext cx="3086100" cy="1168400"/>
            </a:xfrm>
            <a:prstGeom prst="ellipse">
              <a:avLst/>
            </a:prstGeom>
            <a:solidFill>
              <a:srgbClr val="3C6CD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331" name="Group 133">
              <a:extLst>
                <a:ext uri="{FF2B5EF4-FFF2-40B4-BE49-F238E27FC236}">
                  <a16:creationId xmlns:a16="http://schemas.microsoft.com/office/drawing/2014/main" id="{E7351890-CEBA-A646-89FA-AF22BBF321A9}"/>
                </a:ext>
              </a:extLst>
            </p:cNvPr>
            <p:cNvGrpSpPr>
              <a:grpSpLocks/>
            </p:cNvGrpSpPr>
            <p:nvPr/>
          </p:nvGrpSpPr>
          <p:grpSpPr bwMode="auto">
            <a:xfrm>
              <a:off x="2152272" y="4264503"/>
              <a:ext cx="513732" cy="157430"/>
              <a:chOff x="2356" y="1300"/>
              <a:chExt cx="555" cy="194"/>
            </a:xfrm>
          </p:grpSpPr>
          <p:sp>
            <p:nvSpPr>
              <p:cNvPr id="212434" name="Oval 492">
                <a:extLst>
                  <a:ext uri="{FF2B5EF4-FFF2-40B4-BE49-F238E27FC236}">
                    <a16:creationId xmlns:a16="http://schemas.microsoft.com/office/drawing/2014/main" id="{EEBD2308-D2A0-AC49-9242-53715D1863B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35" name="Rectangle 410">
                <a:extLst>
                  <a:ext uri="{FF2B5EF4-FFF2-40B4-BE49-F238E27FC236}">
                    <a16:creationId xmlns:a16="http://schemas.microsoft.com/office/drawing/2014/main" id="{532FA6EB-1ED3-8B41-9477-C8FD35FEECA4}"/>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36" name="Oval 411">
                <a:extLst>
                  <a:ext uri="{FF2B5EF4-FFF2-40B4-BE49-F238E27FC236}">
                    <a16:creationId xmlns:a16="http://schemas.microsoft.com/office/drawing/2014/main" id="{7B459852-FD3F-344F-B1D8-5499EFA31A42}"/>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37" name="Group 137">
                <a:extLst>
                  <a:ext uri="{FF2B5EF4-FFF2-40B4-BE49-F238E27FC236}">
                    <a16:creationId xmlns:a16="http://schemas.microsoft.com/office/drawing/2014/main" id="{ED6A6714-077A-F745-B1C2-F48388EAF962}"/>
                  </a:ext>
                </a:extLst>
              </p:cNvPr>
              <p:cNvGrpSpPr>
                <a:grpSpLocks/>
              </p:cNvGrpSpPr>
              <p:nvPr/>
            </p:nvGrpSpPr>
            <p:grpSpPr bwMode="auto">
              <a:xfrm>
                <a:off x="2468" y="1332"/>
                <a:ext cx="310" cy="60"/>
                <a:chOff x="2468" y="1332"/>
                <a:chExt cx="310" cy="60"/>
              </a:xfrm>
            </p:grpSpPr>
            <p:sp>
              <p:nvSpPr>
                <p:cNvPr id="212440" name="Freeform 138">
                  <a:extLst>
                    <a:ext uri="{FF2B5EF4-FFF2-40B4-BE49-F238E27FC236}">
                      <a16:creationId xmlns:a16="http://schemas.microsoft.com/office/drawing/2014/main" id="{FC08ABC9-D715-6C4C-B404-5FAE1905BD6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41" name="Freeform 139">
                  <a:extLst>
                    <a:ext uri="{FF2B5EF4-FFF2-40B4-BE49-F238E27FC236}">
                      <a16:creationId xmlns:a16="http://schemas.microsoft.com/office/drawing/2014/main" id="{67601DD4-804A-B34E-BDC9-E672FC8A4614}"/>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38" name="Line 140">
                <a:extLst>
                  <a:ext uri="{FF2B5EF4-FFF2-40B4-BE49-F238E27FC236}">
                    <a16:creationId xmlns:a16="http://schemas.microsoft.com/office/drawing/2014/main" id="{41294936-6401-5640-9DE5-9B9F307CD1F2}"/>
                  </a:ext>
                </a:extLst>
              </p:cNvPr>
              <p:cNvSpPr>
                <a:spLocks noChangeShapeType="1"/>
              </p:cNvSpPr>
              <p:nvPr/>
            </p:nvSpPr>
            <p:spPr bwMode="auto">
              <a:xfrm>
                <a:off x="2358" y="1360"/>
                <a:ext cx="0" cy="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39" name="Line 141">
                <a:extLst>
                  <a:ext uri="{FF2B5EF4-FFF2-40B4-BE49-F238E27FC236}">
                    <a16:creationId xmlns:a16="http://schemas.microsoft.com/office/drawing/2014/main" id="{FAB6011B-18DC-7041-93B1-5B583D1FF282}"/>
                  </a:ext>
                </a:extLst>
              </p:cNvPr>
              <p:cNvSpPr>
                <a:spLocks noChangeShapeType="1"/>
              </p:cNvSpPr>
              <p:nvPr/>
            </p:nvSpPr>
            <p:spPr bwMode="auto">
              <a:xfrm>
                <a:off x="2907"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332" name="Straight Connector 419">
              <a:extLst>
                <a:ext uri="{FF2B5EF4-FFF2-40B4-BE49-F238E27FC236}">
                  <a16:creationId xmlns:a16="http://schemas.microsoft.com/office/drawing/2014/main" id="{092470B9-25E6-754D-8107-D52A201D7C5C}"/>
                </a:ext>
              </a:extLst>
            </p:cNvPr>
            <p:cNvCxnSpPr>
              <a:cxnSpLocks noChangeShapeType="1"/>
              <a:stCxn id="212439" idx="0"/>
            </p:cNvCxnSpPr>
            <p:nvPr/>
          </p:nvCxnSpPr>
          <p:spPr bwMode="auto">
            <a:xfrm>
              <a:off x="2662301" y="4315627"/>
              <a:ext cx="940542" cy="11630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3" name="Straight Connector 420">
              <a:extLst>
                <a:ext uri="{FF2B5EF4-FFF2-40B4-BE49-F238E27FC236}">
                  <a16:creationId xmlns:a16="http://schemas.microsoft.com/office/drawing/2014/main" id="{1D46469C-FF4A-124C-9333-1C53B8874127}"/>
                </a:ext>
              </a:extLst>
            </p:cNvPr>
            <p:cNvCxnSpPr>
              <a:cxnSpLocks noChangeShapeType="1"/>
            </p:cNvCxnSpPr>
            <p:nvPr/>
          </p:nvCxnSpPr>
          <p:spPr bwMode="auto">
            <a:xfrm>
              <a:off x="3112420" y="4624312"/>
              <a:ext cx="116433" cy="710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4" name="Straight Connector 421">
              <a:extLst>
                <a:ext uri="{FF2B5EF4-FFF2-40B4-BE49-F238E27FC236}">
                  <a16:creationId xmlns:a16="http://schemas.microsoft.com/office/drawing/2014/main" id="{DD95A713-4EED-B644-8C9C-300479A1AF69}"/>
                </a:ext>
              </a:extLst>
            </p:cNvPr>
            <p:cNvCxnSpPr>
              <a:cxnSpLocks noChangeShapeType="1"/>
            </p:cNvCxnSpPr>
            <p:nvPr/>
          </p:nvCxnSpPr>
          <p:spPr bwMode="auto">
            <a:xfrm flipV="1">
              <a:off x="2920421" y="4797923"/>
              <a:ext cx="234667" cy="3886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5" name="Straight Connector 422">
              <a:extLst>
                <a:ext uri="{FF2B5EF4-FFF2-40B4-BE49-F238E27FC236}">
                  <a16:creationId xmlns:a16="http://schemas.microsoft.com/office/drawing/2014/main" id="{9FD77C7D-708D-3B42-A3AD-E02039445C39}"/>
                </a:ext>
              </a:extLst>
            </p:cNvPr>
            <p:cNvCxnSpPr>
              <a:cxnSpLocks noChangeShapeType="1"/>
            </p:cNvCxnSpPr>
            <p:nvPr/>
          </p:nvCxnSpPr>
          <p:spPr bwMode="auto">
            <a:xfrm flipV="1">
              <a:off x="2636021" y="4648552"/>
              <a:ext cx="185893" cy="9334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6" name="Straight Connector 423">
              <a:extLst>
                <a:ext uri="{FF2B5EF4-FFF2-40B4-BE49-F238E27FC236}">
                  <a16:creationId xmlns:a16="http://schemas.microsoft.com/office/drawing/2014/main" id="{B22933AE-4816-BF44-845B-6E3CC3BA11BF}"/>
                </a:ext>
              </a:extLst>
            </p:cNvPr>
            <p:cNvCxnSpPr>
              <a:cxnSpLocks noChangeShapeType="1"/>
            </p:cNvCxnSpPr>
            <p:nvPr/>
          </p:nvCxnSpPr>
          <p:spPr bwMode="auto">
            <a:xfrm flipV="1">
              <a:off x="2348386" y="4902261"/>
              <a:ext cx="185893" cy="9334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7" name="Straight Connector 424">
              <a:extLst>
                <a:ext uri="{FF2B5EF4-FFF2-40B4-BE49-F238E27FC236}">
                  <a16:creationId xmlns:a16="http://schemas.microsoft.com/office/drawing/2014/main" id="{BDBAB80A-A0DD-C949-AD2F-A30A123B17BB}"/>
                </a:ext>
              </a:extLst>
            </p:cNvPr>
            <p:cNvCxnSpPr>
              <a:cxnSpLocks noChangeShapeType="1"/>
            </p:cNvCxnSpPr>
            <p:nvPr/>
          </p:nvCxnSpPr>
          <p:spPr bwMode="auto">
            <a:xfrm flipV="1">
              <a:off x="3127556" y="4839861"/>
              <a:ext cx="243934" cy="21546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8" name="Straight Connector 425">
              <a:extLst>
                <a:ext uri="{FF2B5EF4-FFF2-40B4-BE49-F238E27FC236}">
                  <a16:creationId xmlns:a16="http://schemas.microsoft.com/office/drawing/2014/main" id="{E14B2FE8-04B9-424A-BCE8-28E93F1095BB}"/>
                </a:ext>
              </a:extLst>
            </p:cNvPr>
            <p:cNvCxnSpPr>
              <a:cxnSpLocks noChangeShapeType="1"/>
            </p:cNvCxnSpPr>
            <p:nvPr/>
          </p:nvCxnSpPr>
          <p:spPr bwMode="auto">
            <a:xfrm flipH="1" flipV="1">
              <a:off x="3601475" y="4827802"/>
              <a:ext cx="342282" cy="1059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39" name="Straight Connector 426">
              <a:extLst>
                <a:ext uri="{FF2B5EF4-FFF2-40B4-BE49-F238E27FC236}">
                  <a16:creationId xmlns:a16="http://schemas.microsoft.com/office/drawing/2014/main" id="{34E7F923-3A06-0F4D-9346-BAD76B407F68}"/>
                </a:ext>
              </a:extLst>
            </p:cNvPr>
            <p:cNvCxnSpPr>
              <a:cxnSpLocks noChangeShapeType="1"/>
            </p:cNvCxnSpPr>
            <p:nvPr/>
          </p:nvCxnSpPr>
          <p:spPr bwMode="auto">
            <a:xfrm flipV="1">
              <a:off x="3587812" y="4532358"/>
              <a:ext cx="273243" cy="16667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40" name="Straight Connector 427">
              <a:extLst>
                <a:ext uri="{FF2B5EF4-FFF2-40B4-BE49-F238E27FC236}">
                  <a16:creationId xmlns:a16="http://schemas.microsoft.com/office/drawing/2014/main" id="{BB80891E-C3E0-3D4D-BA0B-513467907B5F}"/>
                </a:ext>
              </a:extLst>
            </p:cNvPr>
            <p:cNvCxnSpPr>
              <a:cxnSpLocks noChangeShapeType="1"/>
              <a:endCxn id="212434" idx="4"/>
            </p:cNvCxnSpPr>
            <p:nvPr/>
          </p:nvCxnSpPr>
          <p:spPr bwMode="auto">
            <a:xfrm flipH="1" flipV="1">
              <a:off x="2408213" y="4421934"/>
              <a:ext cx="396306" cy="7426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nvGrpSpPr>
            <p:cNvPr id="212341" name="Group 133">
              <a:extLst>
                <a:ext uri="{FF2B5EF4-FFF2-40B4-BE49-F238E27FC236}">
                  <a16:creationId xmlns:a16="http://schemas.microsoft.com/office/drawing/2014/main" id="{3C9B9C79-44AB-9845-B93F-243C03D2B6BB}"/>
                </a:ext>
              </a:extLst>
            </p:cNvPr>
            <p:cNvGrpSpPr>
              <a:grpSpLocks/>
            </p:cNvGrpSpPr>
            <p:nvPr/>
          </p:nvGrpSpPr>
          <p:grpSpPr bwMode="auto">
            <a:xfrm>
              <a:off x="3144256" y="4681760"/>
              <a:ext cx="513732" cy="157430"/>
              <a:chOff x="2356" y="1300"/>
              <a:chExt cx="555" cy="194"/>
            </a:xfrm>
          </p:grpSpPr>
          <p:sp>
            <p:nvSpPr>
              <p:cNvPr id="212426" name="Oval 407">
                <a:extLst>
                  <a:ext uri="{FF2B5EF4-FFF2-40B4-BE49-F238E27FC236}">
                    <a16:creationId xmlns:a16="http://schemas.microsoft.com/office/drawing/2014/main" id="{5B9F3A69-ABCA-854D-9577-C62049D3FD74}"/>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27" name="Rectangle 410">
                <a:extLst>
                  <a:ext uri="{FF2B5EF4-FFF2-40B4-BE49-F238E27FC236}">
                    <a16:creationId xmlns:a16="http://schemas.microsoft.com/office/drawing/2014/main" id="{2639C9AF-BEE6-1E42-B232-4DD8FD7129D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28" name="Oval 411">
                <a:extLst>
                  <a:ext uri="{FF2B5EF4-FFF2-40B4-BE49-F238E27FC236}">
                    <a16:creationId xmlns:a16="http://schemas.microsoft.com/office/drawing/2014/main" id="{28499526-DF01-DB46-85E7-6C99CE6E7F04}"/>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29" name="Group 137">
                <a:extLst>
                  <a:ext uri="{FF2B5EF4-FFF2-40B4-BE49-F238E27FC236}">
                    <a16:creationId xmlns:a16="http://schemas.microsoft.com/office/drawing/2014/main" id="{40CB12FB-1915-6846-9842-91B6EE7C0A5D}"/>
                  </a:ext>
                </a:extLst>
              </p:cNvPr>
              <p:cNvGrpSpPr>
                <a:grpSpLocks/>
              </p:cNvGrpSpPr>
              <p:nvPr/>
            </p:nvGrpSpPr>
            <p:grpSpPr bwMode="auto">
              <a:xfrm>
                <a:off x="2468" y="1332"/>
                <a:ext cx="310" cy="60"/>
                <a:chOff x="2468" y="1332"/>
                <a:chExt cx="310" cy="60"/>
              </a:xfrm>
            </p:grpSpPr>
            <p:sp>
              <p:nvSpPr>
                <p:cNvPr id="212432" name="Freeform 138">
                  <a:extLst>
                    <a:ext uri="{FF2B5EF4-FFF2-40B4-BE49-F238E27FC236}">
                      <a16:creationId xmlns:a16="http://schemas.microsoft.com/office/drawing/2014/main" id="{847CB771-DA3E-AC42-B8DF-A1BF5BDEC0EC}"/>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33" name="Freeform 139">
                  <a:extLst>
                    <a:ext uri="{FF2B5EF4-FFF2-40B4-BE49-F238E27FC236}">
                      <a16:creationId xmlns:a16="http://schemas.microsoft.com/office/drawing/2014/main" id="{E3E08C2B-917B-D346-AA4E-B5EBC713C3F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30" name="Line 140">
                <a:extLst>
                  <a:ext uri="{FF2B5EF4-FFF2-40B4-BE49-F238E27FC236}">
                    <a16:creationId xmlns:a16="http://schemas.microsoft.com/office/drawing/2014/main" id="{99A7E912-C929-E946-B023-45C8446B1566}"/>
                  </a:ext>
                </a:extLst>
              </p:cNvPr>
              <p:cNvSpPr>
                <a:spLocks noChangeShapeType="1"/>
              </p:cNvSpPr>
              <p:nvPr/>
            </p:nvSpPr>
            <p:spPr bwMode="auto">
              <a:xfrm>
                <a:off x="2358" y="1360"/>
                <a:ext cx="0" cy="8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31" name="Line 141">
                <a:extLst>
                  <a:ext uri="{FF2B5EF4-FFF2-40B4-BE49-F238E27FC236}">
                    <a16:creationId xmlns:a16="http://schemas.microsoft.com/office/drawing/2014/main" id="{832EA990-9C84-BB4E-879A-E24BB21279D5}"/>
                  </a:ext>
                </a:extLst>
              </p:cNvPr>
              <p:cNvSpPr>
                <a:spLocks noChangeShapeType="1"/>
              </p:cNvSpPr>
              <p:nvPr/>
            </p:nvSpPr>
            <p:spPr bwMode="auto">
              <a:xfrm>
                <a:off x="2907" y="1362"/>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2" name="Group 133">
              <a:extLst>
                <a:ext uri="{FF2B5EF4-FFF2-40B4-BE49-F238E27FC236}">
                  <a16:creationId xmlns:a16="http://schemas.microsoft.com/office/drawing/2014/main" id="{1FD19532-3C6A-6944-B7A0-491DBB859B94}"/>
                </a:ext>
              </a:extLst>
            </p:cNvPr>
            <p:cNvGrpSpPr>
              <a:grpSpLocks/>
            </p:cNvGrpSpPr>
            <p:nvPr/>
          </p:nvGrpSpPr>
          <p:grpSpPr bwMode="auto">
            <a:xfrm>
              <a:off x="2389607" y="4745634"/>
              <a:ext cx="513732" cy="157430"/>
              <a:chOff x="2356" y="1300"/>
              <a:chExt cx="555" cy="194"/>
            </a:xfrm>
          </p:grpSpPr>
          <p:sp>
            <p:nvSpPr>
              <p:cNvPr id="212418" name="Oval 407">
                <a:extLst>
                  <a:ext uri="{FF2B5EF4-FFF2-40B4-BE49-F238E27FC236}">
                    <a16:creationId xmlns:a16="http://schemas.microsoft.com/office/drawing/2014/main" id="{EF59029F-35B4-5849-B931-B02AC2AB14C2}"/>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19" name="Rectangle 410">
                <a:extLst>
                  <a:ext uri="{FF2B5EF4-FFF2-40B4-BE49-F238E27FC236}">
                    <a16:creationId xmlns:a16="http://schemas.microsoft.com/office/drawing/2014/main" id="{08EBCE26-9B87-5E46-B45E-E25C0C68FD3B}"/>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20" name="Oval 411">
                <a:extLst>
                  <a:ext uri="{FF2B5EF4-FFF2-40B4-BE49-F238E27FC236}">
                    <a16:creationId xmlns:a16="http://schemas.microsoft.com/office/drawing/2014/main" id="{0F10270F-362A-6542-AE2B-5ADF00F2B442}"/>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21" name="Group 137">
                <a:extLst>
                  <a:ext uri="{FF2B5EF4-FFF2-40B4-BE49-F238E27FC236}">
                    <a16:creationId xmlns:a16="http://schemas.microsoft.com/office/drawing/2014/main" id="{B2B95FB2-765D-8E40-8C40-F185E5E13DFC}"/>
                  </a:ext>
                </a:extLst>
              </p:cNvPr>
              <p:cNvGrpSpPr>
                <a:grpSpLocks/>
              </p:cNvGrpSpPr>
              <p:nvPr/>
            </p:nvGrpSpPr>
            <p:grpSpPr bwMode="auto">
              <a:xfrm>
                <a:off x="2468" y="1332"/>
                <a:ext cx="310" cy="60"/>
                <a:chOff x="2468" y="1332"/>
                <a:chExt cx="310" cy="60"/>
              </a:xfrm>
            </p:grpSpPr>
            <p:sp>
              <p:nvSpPr>
                <p:cNvPr id="212424" name="Freeform 138">
                  <a:extLst>
                    <a:ext uri="{FF2B5EF4-FFF2-40B4-BE49-F238E27FC236}">
                      <a16:creationId xmlns:a16="http://schemas.microsoft.com/office/drawing/2014/main" id="{CE942ADE-85A2-6D40-8786-3982111C0C33}"/>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25" name="Freeform 139">
                  <a:extLst>
                    <a:ext uri="{FF2B5EF4-FFF2-40B4-BE49-F238E27FC236}">
                      <a16:creationId xmlns:a16="http://schemas.microsoft.com/office/drawing/2014/main" id="{4709E040-8779-E148-8461-4E6DD6FF3137}"/>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22" name="Line 140">
                <a:extLst>
                  <a:ext uri="{FF2B5EF4-FFF2-40B4-BE49-F238E27FC236}">
                    <a16:creationId xmlns:a16="http://schemas.microsoft.com/office/drawing/2014/main" id="{2EC5C348-D5F7-E848-916C-C461A6C48088}"/>
                  </a:ext>
                </a:extLst>
              </p:cNvPr>
              <p:cNvSpPr>
                <a:spLocks noChangeShapeType="1"/>
              </p:cNvSpPr>
              <p:nvPr/>
            </p:nvSpPr>
            <p:spPr bwMode="auto">
              <a:xfrm>
                <a:off x="2357" y="1360"/>
                <a:ext cx="0" cy="8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23" name="Line 141">
                <a:extLst>
                  <a:ext uri="{FF2B5EF4-FFF2-40B4-BE49-F238E27FC236}">
                    <a16:creationId xmlns:a16="http://schemas.microsoft.com/office/drawing/2014/main" id="{53C8DA15-629E-8D47-9DC4-63C6A069CF6A}"/>
                  </a:ext>
                </a:extLst>
              </p:cNvPr>
              <p:cNvSpPr>
                <a:spLocks noChangeShapeType="1"/>
              </p:cNvSpPr>
              <p:nvPr/>
            </p:nvSpPr>
            <p:spPr bwMode="auto">
              <a:xfrm>
                <a:off x="2908" y="1362"/>
                <a:ext cx="0" cy="8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3" name="Group 133">
              <a:extLst>
                <a:ext uri="{FF2B5EF4-FFF2-40B4-BE49-F238E27FC236}">
                  <a16:creationId xmlns:a16="http://schemas.microsoft.com/office/drawing/2014/main" id="{765B90C5-892F-0246-B0AA-9171237C36FB}"/>
                </a:ext>
              </a:extLst>
            </p:cNvPr>
            <p:cNvGrpSpPr>
              <a:grpSpLocks/>
            </p:cNvGrpSpPr>
            <p:nvPr/>
          </p:nvGrpSpPr>
          <p:grpSpPr bwMode="auto">
            <a:xfrm>
              <a:off x="2667612" y="4492209"/>
              <a:ext cx="513732" cy="157430"/>
              <a:chOff x="2356" y="1300"/>
              <a:chExt cx="555" cy="194"/>
            </a:xfrm>
          </p:grpSpPr>
          <p:sp>
            <p:nvSpPr>
              <p:cNvPr id="212410" name="Oval 407">
                <a:extLst>
                  <a:ext uri="{FF2B5EF4-FFF2-40B4-BE49-F238E27FC236}">
                    <a16:creationId xmlns:a16="http://schemas.microsoft.com/office/drawing/2014/main" id="{8450505A-D0E4-334D-A6D2-E56B9DCE28DA}"/>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11" name="Rectangle 410">
                <a:extLst>
                  <a:ext uri="{FF2B5EF4-FFF2-40B4-BE49-F238E27FC236}">
                    <a16:creationId xmlns:a16="http://schemas.microsoft.com/office/drawing/2014/main" id="{ACCBA3C4-5E92-5D42-822C-E712FCFC3782}"/>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12" name="Oval 411">
                <a:extLst>
                  <a:ext uri="{FF2B5EF4-FFF2-40B4-BE49-F238E27FC236}">
                    <a16:creationId xmlns:a16="http://schemas.microsoft.com/office/drawing/2014/main" id="{A3386F0E-8B2D-5841-A6BD-B8C379AA9939}"/>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13" name="Group 137">
                <a:extLst>
                  <a:ext uri="{FF2B5EF4-FFF2-40B4-BE49-F238E27FC236}">
                    <a16:creationId xmlns:a16="http://schemas.microsoft.com/office/drawing/2014/main" id="{26F2B019-E293-DC4E-9699-082AD56AFB3D}"/>
                  </a:ext>
                </a:extLst>
              </p:cNvPr>
              <p:cNvGrpSpPr>
                <a:grpSpLocks/>
              </p:cNvGrpSpPr>
              <p:nvPr/>
            </p:nvGrpSpPr>
            <p:grpSpPr bwMode="auto">
              <a:xfrm>
                <a:off x="2468" y="1332"/>
                <a:ext cx="310" cy="60"/>
                <a:chOff x="2468" y="1332"/>
                <a:chExt cx="310" cy="60"/>
              </a:xfrm>
            </p:grpSpPr>
            <p:sp>
              <p:nvSpPr>
                <p:cNvPr id="212416" name="Freeform 138">
                  <a:extLst>
                    <a:ext uri="{FF2B5EF4-FFF2-40B4-BE49-F238E27FC236}">
                      <a16:creationId xmlns:a16="http://schemas.microsoft.com/office/drawing/2014/main" id="{DB730DFB-10CF-834A-8A1F-8D99EAB4C9A4}"/>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17" name="Freeform 139">
                  <a:extLst>
                    <a:ext uri="{FF2B5EF4-FFF2-40B4-BE49-F238E27FC236}">
                      <a16:creationId xmlns:a16="http://schemas.microsoft.com/office/drawing/2014/main" id="{294C6390-D20F-8D4E-92C7-D8D0368A0164}"/>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14" name="Line 140">
                <a:extLst>
                  <a:ext uri="{FF2B5EF4-FFF2-40B4-BE49-F238E27FC236}">
                    <a16:creationId xmlns:a16="http://schemas.microsoft.com/office/drawing/2014/main" id="{0CC4C051-92D9-0C4A-BA08-6AA3F7B6C74B}"/>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15" name="Line 141">
                <a:extLst>
                  <a:ext uri="{FF2B5EF4-FFF2-40B4-BE49-F238E27FC236}">
                    <a16:creationId xmlns:a16="http://schemas.microsoft.com/office/drawing/2014/main" id="{DADFDC5E-543D-1A4F-9535-A63BAF4AD455}"/>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4" name="Group 133">
              <a:extLst>
                <a:ext uri="{FF2B5EF4-FFF2-40B4-BE49-F238E27FC236}">
                  <a16:creationId xmlns:a16="http://schemas.microsoft.com/office/drawing/2014/main" id="{AC489919-23DC-A74F-BC5E-03B0780A3DD8}"/>
                </a:ext>
              </a:extLst>
            </p:cNvPr>
            <p:cNvGrpSpPr>
              <a:grpSpLocks/>
            </p:cNvGrpSpPr>
            <p:nvPr/>
          </p:nvGrpSpPr>
          <p:grpSpPr bwMode="auto">
            <a:xfrm>
              <a:off x="3578257" y="4374518"/>
              <a:ext cx="513732" cy="157430"/>
              <a:chOff x="2356" y="1300"/>
              <a:chExt cx="555" cy="194"/>
            </a:xfrm>
          </p:grpSpPr>
          <p:sp>
            <p:nvSpPr>
              <p:cNvPr id="212402" name="Oval 407">
                <a:extLst>
                  <a:ext uri="{FF2B5EF4-FFF2-40B4-BE49-F238E27FC236}">
                    <a16:creationId xmlns:a16="http://schemas.microsoft.com/office/drawing/2014/main" id="{8F62846A-7ED3-0D41-893C-AA8ABCCEC10E}"/>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03" name="Rectangle 410">
                <a:extLst>
                  <a:ext uri="{FF2B5EF4-FFF2-40B4-BE49-F238E27FC236}">
                    <a16:creationId xmlns:a16="http://schemas.microsoft.com/office/drawing/2014/main" id="{1A61DF7E-4CE5-2E4D-87F9-D1A9222CA535}"/>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404" name="Oval 411">
                <a:extLst>
                  <a:ext uri="{FF2B5EF4-FFF2-40B4-BE49-F238E27FC236}">
                    <a16:creationId xmlns:a16="http://schemas.microsoft.com/office/drawing/2014/main" id="{AF3C5BB6-1980-E74F-937E-401D386C5455}"/>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405" name="Group 137">
                <a:extLst>
                  <a:ext uri="{FF2B5EF4-FFF2-40B4-BE49-F238E27FC236}">
                    <a16:creationId xmlns:a16="http://schemas.microsoft.com/office/drawing/2014/main" id="{E7951780-FF12-1D42-AE17-FA840E6A5C4C}"/>
                  </a:ext>
                </a:extLst>
              </p:cNvPr>
              <p:cNvGrpSpPr>
                <a:grpSpLocks/>
              </p:cNvGrpSpPr>
              <p:nvPr/>
            </p:nvGrpSpPr>
            <p:grpSpPr bwMode="auto">
              <a:xfrm>
                <a:off x="2468" y="1332"/>
                <a:ext cx="310" cy="60"/>
                <a:chOff x="2468" y="1332"/>
                <a:chExt cx="310" cy="60"/>
              </a:xfrm>
            </p:grpSpPr>
            <p:sp>
              <p:nvSpPr>
                <p:cNvPr id="212408" name="Freeform 138">
                  <a:extLst>
                    <a:ext uri="{FF2B5EF4-FFF2-40B4-BE49-F238E27FC236}">
                      <a16:creationId xmlns:a16="http://schemas.microsoft.com/office/drawing/2014/main" id="{C3EB81B5-31D1-674A-8C3D-F4835472A8CD}"/>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09" name="Freeform 139">
                  <a:extLst>
                    <a:ext uri="{FF2B5EF4-FFF2-40B4-BE49-F238E27FC236}">
                      <a16:creationId xmlns:a16="http://schemas.microsoft.com/office/drawing/2014/main" id="{AFA1D2D9-AC22-6C46-9804-C3A0F0221654}"/>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406" name="Line 140">
                <a:extLst>
                  <a:ext uri="{FF2B5EF4-FFF2-40B4-BE49-F238E27FC236}">
                    <a16:creationId xmlns:a16="http://schemas.microsoft.com/office/drawing/2014/main" id="{3BE3CB23-B550-B24A-961B-B7696B265717}"/>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07" name="Line 141">
                <a:extLst>
                  <a:ext uri="{FF2B5EF4-FFF2-40B4-BE49-F238E27FC236}">
                    <a16:creationId xmlns:a16="http://schemas.microsoft.com/office/drawing/2014/main" id="{056EB8FE-8CB2-3D4C-A84C-9CF5FF1D0297}"/>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5" name="Group 133">
              <a:extLst>
                <a:ext uri="{FF2B5EF4-FFF2-40B4-BE49-F238E27FC236}">
                  <a16:creationId xmlns:a16="http://schemas.microsoft.com/office/drawing/2014/main" id="{9708FB44-81F0-8F46-A168-91749747EB09}"/>
                </a:ext>
              </a:extLst>
            </p:cNvPr>
            <p:cNvGrpSpPr>
              <a:grpSpLocks/>
            </p:cNvGrpSpPr>
            <p:nvPr/>
          </p:nvGrpSpPr>
          <p:grpSpPr bwMode="auto">
            <a:xfrm>
              <a:off x="3797517" y="4879602"/>
              <a:ext cx="513732" cy="157430"/>
              <a:chOff x="2356" y="1300"/>
              <a:chExt cx="555" cy="194"/>
            </a:xfrm>
          </p:grpSpPr>
          <p:sp>
            <p:nvSpPr>
              <p:cNvPr id="212394" name="Oval 407">
                <a:extLst>
                  <a:ext uri="{FF2B5EF4-FFF2-40B4-BE49-F238E27FC236}">
                    <a16:creationId xmlns:a16="http://schemas.microsoft.com/office/drawing/2014/main" id="{2F33FFD2-A75D-DD42-873F-D6099188347B}"/>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95" name="Rectangle 410">
                <a:extLst>
                  <a:ext uri="{FF2B5EF4-FFF2-40B4-BE49-F238E27FC236}">
                    <a16:creationId xmlns:a16="http://schemas.microsoft.com/office/drawing/2014/main" id="{C19BA767-E55C-584A-A7CA-8D0E63010FA4}"/>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96" name="Oval 411">
                <a:extLst>
                  <a:ext uri="{FF2B5EF4-FFF2-40B4-BE49-F238E27FC236}">
                    <a16:creationId xmlns:a16="http://schemas.microsoft.com/office/drawing/2014/main" id="{0AA72197-3A39-014C-AEC8-CA58E95ECC23}"/>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397" name="Group 137">
                <a:extLst>
                  <a:ext uri="{FF2B5EF4-FFF2-40B4-BE49-F238E27FC236}">
                    <a16:creationId xmlns:a16="http://schemas.microsoft.com/office/drawing/2014/main" id="{6C0714E0-0094-2940-B423-9E87F53FA058}"/>
                  </a:ext>
                </a:extLst>
              </p:cNvPr>
              <p:cNvGrpSpPr>
                <a:grpSpLocks/>
              </p:cNvGrpSpPr>
              <p:nvPr/>
            </p:nvGrpSpPr>
            <p:grpSpPr bwMode="auto">
              <a:xfrm>
                <a:off x="2468" y="1332"/>
                <a:ext cx="310" cy="60"/>
                <a:chOff x="2468" y="1332"/>
                <a:chExt cx="310" cy="60"/>
              </a:xfrm>
            </p:grpSpPr>
            <p:sp>
              <p:nvSpPr>
                <p:cNvPr id="212400" name="Freeform 138">
                  <a:extLst>
                    <a:ext uri="{FF2B5EF4-FFF2-40B4-BE49-F238E27FC236}">
                      <a16:creationId xmlns:a16="http://schemas.microsoft.com/office/drawing/2014/main" id="{1DEC0890-CFB3-D142-BDBA-01853CAC8BA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401" name="Freeform 139">
                  <a:extLst>
                    <a:ext uri="{FF2B5EF4-FFF2-40B4-BE49-F238E27FC236}">
                      <a16:creationId xmlns:a16="http://schemas.microsoft.com/office/drawing/2014/main" id="{55989B49-AAF6-3949-BAD4-D234242AC8E5}"/>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398" name="Line 140">
                <a:extLst>
                  <a:ext uri="{FF2B5EF4-FFF2-40B4-BE49-F238E27FC236}">
                    <a16:creationId xmlns:a16="http://schemas.microsoft.com/office/drawing/2014/main" id="{1C513002-E3FB-3243-8B2D-E2410BA085F7}"/>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99" name="Line 141">
                <a:extLst>
                  <a:ext uri="{FF2B5EF4-FFF2-40B4-BE49-F238E27FC236}">
                    <a16:creationId xmlns:a16="http://schemas.microsoft.com/office/drawing/2014/main" id="{667FCE78-4768-944A-AC97-0F371A72C3DC}"/>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6" name="Group 133">
              <a:extLst>
                <a:ext uri="{FF2B5EF4-FFF2-40B4-BE49-F238E27FC236}">
                  <a16:creationId xmlns:a16="http://schemas.microsoft.com/office/drawing/2014/main" id="{BAC969A7-FBF2-7E4A-83B2-CEC18BF31689}"/>
                </a:ext>
              </a:extLst>
            </p:cNvPr>
            <p:cNvGrpSpPr>
              <a:grpSpLocks/>
            </p:cNvGrpSpPr>
            <p:nvPr/>
          </p:nvGrpSpPr>
          <p:grpSpPr bwMode="auto">
            <a:xfrm>
              <a:off x="2927730" y="5041361"/>
              <a:ext cx="513732" cy="157430"/>
              <a:chOff x="2356" y="1300"/>
              <a:chExt cx="555" cy="194"/>
            </a:xfrm>
          </p:grpSpPr>
          <p:sp>
            <p:nvSpPr>
              <p:cNvPr id="212386" name="Oval 407">
                <a:extLst>
                  <a:ext uri="{FF2B5EF4-FFF2-40B4-BE49-F238E27FC236}">
                    <a16:creationId xmlns:a16="http://schemas.microsoft.com/office/drawing/2014/main" id="{F9C686C5-20E3-4D4C-9476-74BB5092CE27}"/>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87" name="Rectangle 410">
                <a:extLst>
                  <a:ext uri="{FF2B5EF4-FFF2-40B4-BE49-F238E27FC236}">
                    <a16:creationId xmlns:a16="http://schemas.microsoft.com/office/drawing/2014/main" id="{303650D4-5E03-4C4E-A363-372D37C537CE}"/>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88" name="Oval 411">
                <a:extLst>
                  <a:ext uri="{FF2B5EF4-FFF2-40B4-BE49-F238E27FC236}">
                    <a16:creationId xmlns:a16="http://schemas.microsoft.com/office/drawing/2014/main" id="{C3921D9A-BB10-C74A-9C49-2E9FFB4B5589}"/>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389" name="Group 137">
                <a:extLst>
                  <a:ext uri="{FF2B5EF4-FFF2-40B4-BE49-F238E27FC236}">
                    <a16:creationId xmlns:a16="http://schemas.microsoft.com/office/drawing/2014/main" id="{1368B42A-E1D4-4E41-A535-6A0F08ED5C74}"/>
                  </a:ext>
                </a:extLst>
              </p:cNvPr>
              <p:cNvGrpSpPr>
                <a:grpSpLocks/>
              </p:cNvGrpSpPr>
              <p:nvPr/>
            </p:nvGrpSpPr>
            <p:grpSpPr bwMode="auto">
              <a:xfrm>
                <a:off x="2468" y="1332"/>
                <a:ext cx="310" cy="60"/>
                <a:chOff x="2468" y="1332"/>
                <a:chExt cx="310" cy="60"/>
              </a:xfrm>
            </p:grpSpPr>
            <p:sp>
              <p:nvSpPr>
                <p:cNvPr id="212392" name="Freeform 138">
                  <a:extLst>
                    <a:ext uri="{FF2B5EF4-FFF2-40B4-BE49-F238E27FC236}">
                      <a16:creationId xmlns:a16="http://schemas.microsoft.com/office/drawing/2014/main" id="{DC2B0CDE-E5F3-8B4D-AEBE-6210B39491D1}"/>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93" name="Freeform 139">
                  <a:extLst>
                    <a:ext uri="{FF2B5EF4-FFF2-40B4-BE49-F238E27FC236}">
                      <a16:creationId xmlns:a16="http://schemas.microsoft.com/office/drawing/2014/main" id="{AE410816-FCD6-7E45-A8F5-619164B609A7}"/>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390" name="Line 140">
                <a:extLst>
                  <a:ext uri="{FF2B5EF4-FFF2-40B4-BE49-F238E27FC236}">
                    <a16:creationId xmlns:a16="http://schemas.microsoft.com/office/drawing/2014/main" id="{97701F79-D645-3040-823B-E562904B57B1}"/>
                  </a:ext>
                </a:extLst>
              </p:cNvPr>
              <p:cNvSpPr>
                <a:spLocks noChangeShapeType="1"/>
              </p:cNvSpPr>
              <p:nvPr/>
            </p:nvSpPr>
            <p:spPr bwMode="auto">
              <a:xfrm>
                <a:off x="2357"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91" name="Line 141">
                <a:extLst>
                  <a:ext uri="{FF2B5EF4-FFF2-40B4-BE49-F238E27FC236}">
                    <a16:creationId xmlns:a16="http://schemas.microsoft.com/office/drawing/2014/main" id="{C2C3393C-A20E-2546-BA69-6E66D108EE22}"/>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nvGrpSpPr>
            <p:cNvPr id="212347" name="Group 133">
              <a:extLst>
                <a:ext uri="{FF2B5EF4-FFF2-40B4-BE49-F238E27FC236}">
                  <a16:creationId xmlns:a16="http://schemas.microsoft.com/office/drawing/2014/main" id="{52520BE8-E097-9D4A-90EB-4DB743A57D28}"/>
                </a:ext>
              </a:extLst>
            </p:cNvPr>
            <p:cNvGrpSpPr>
              <a:grpSpLocks/>
            </p:cNvGrpSpPr>
            <p:nvPr/>
          </p:nvGrpSpPr>
          <p:grpSpPr bwMode="auto">
            <a:xfrm>
              <a:off x="2066981" y="4995528"/>
              <a:ext cx="513732" cy="157430"/>
              <a:chOff x="2356" y="1300"/>
              <a:chExt cx="555" cy="194"/>
            </a:xfrm>
          </p:grpSpPr>
          <p:sp>
            <p:nvSpPr>
              <p:cNvPr id="212378" name="Oval 407">
                <a:extLst>
                  <a:ext uri="{FF2B5EF4-FFF2-40B4-BE49-F238E27FC236}">
                    <a16:creationId xmlns:a16="http://schemas.microsoft.com/office/drawing/2014/main" id="{17851E51-11FE-E54F-9828-F63F52408341}"/>
                  </a:ext>
                </a:extLst>
              </p:cNvPr>
              <p:cNvSpPr>
                <a:spLocks noChangeArrowheads="1"/>
              </p:cNvSpPr>
              <p:nvPr/>
            </p:nvSpPr>
            <p:spPr bwMode="auto">
              <a:xfrm>
                <a:off x="2357" y="1385"/>
                <a:ext cx="551" cy="109"/>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79" name="Rectangle 410">
                <a:extLst>
                  <a:ext uri="{FF2B5EF4-FFF2-40B4-BE49-F238E27FC236}">
                    <a16:creationId xmlns:a16="http://schemas.microsoft.com/office/drawing/2014/main" id="{652E2E03-B9B4-8844-A236-4B0AE6464597}"/>
                  </a:ext>
                </a:extLst>
              </p:cNvPr>
              <p:cNvSpPr>
                <a:spLocks noChangeArrowheads="1"/>
              </p:cNvSpPr>
              <p:nvPr/>
            </p:nvSpPr>
            <p:spPr bwMode="auto">
              <a:xfrm>
                <a:off x="2357" y="1374"/>
                <a:ext cx="554" cy="66"/>
              </a:xfrm>
              <a:prstGeom prst="rect">
                <a:avLst/>
              </a:prstGeom>
              <a:gradFill rotWithShape="1">
                <a:gsLst>
                  <a:gs pos="0">
                    <a:schemeClr val="hlink"/>
                  </a:gs>
                  <a:gs pos="100000">
                    <a:srgbClr val="FFFFFF"/>
                  </a:gs>
                </a:gsLst>
                <a:lin ang="0" scaled="1"/>
              </a:gradFill>
              <a:ln w="317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sp>
            <p:nvSpPr>
              <p:cNvPr id="212380" name="Oval 411">
                <a:extLst>
                  <a:ext uri="{FF2B5EF4-FFF2-40B4-BE49-F238E27FC236}">
                    <a16:creationId xmlns:a16="http://schemas.microsoft.com/office/drawing/2014/main" id="{7B869092-152F-8849-94DF-C2E8EEB818F9}"/>
                  </a:ext>
                </a:extLst>
              </p:cNvPr>
              <p:cNvSpPr>
                <a:spLocks noChangeArrowheads="1"/>
              </p:cNvSpPr>
              <p:nvPr/>
            </p:nvSpPr>
            <p:spPr bwMode="auto">
              <a:xfrm>
                <a:off x="2356" y="1300"/>
                <a:ext cx="551" cy="127"/>
              </a:xfrm>
              <a:prstGeom prst="ellipse">
                <a:avLst/>
              </a:prstGeom>
              <a:gradFill rotWithShape="1">
                <a:gsLst>
                  <a:gs pos="0">
                    <a:schemeClr val="hlink"/>
                  </a:gs>
                  <a:gs pos="100000">
                    <a:srgbClr val="FFFFFF"/>
                  </a:gs>
                </a:gsLst>
                <a:lin ang="0" scaled="1"/>
              </a:gradFill>
              <a:ln w="317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a:endParaRPr>
              </a:p>
            </p:txBody>
          </p:sp>
          <p:grpSp>
            <p:nvGrpSpPr>
              <p:cNvPr id="212381" name="Group 137">
                <a:extLst>
                  <a:ext uri="{FF2B5EF4-FFF2-40B4-BE49-F238E27FC236}">
                    <a16:creationId xmlns:a16="http://schemas.microsoft.com/office/drawing/2014/main" id="{D7AB1565-C144-CF40-923D-62CBCCEB8071}"/>
                  </a:ext>
                </a:extLst>
              </p:cNvPr>
              <p:cNvGrpSpPr>
                <a:grpSpLocks/>
              </p:cNvGrpSpPr>
              <p:nvPr/>
            </p:nvGrpSpPr>
            <p:grpSpPr bwMode="auto">
              <a:xfrm>
                <a:off x="2468" y="1332"/>
                <a:ext cx="310" cy="60"/>
                <a:chOff x="2468" y="1332"/>
                <a:chExt cx="310" cy="60"/>
              </a:xfrm>
            </p:grpSpPr>
            <p:sp>
              <p:nvSpPr>
                <p:cNvPr id="212384" name="Freeform 138">
                  <a:extLst>
                    <a:ext uri="{FF2B5EF4-FFF2-40B4-BE49-F238E27FC236}">
                      <a16:creationId xmlns:a16="http://schemas.microsoft.com/office/drawing/2014/main" id="{79DCBDC9-25CB-D04A-B18F-49C0271ECBE5}"/>
                    </a:ext>
                  </a:extLst>
                </p:cNvPr>
                <p:cNvSpPr>
                  <a:spLocks/>
                </p:cNvSpPr>
                <p:nvPr/>
              </p:nvSpPr>
              <p:spPr bwMode="auto">
                <a:xfrm>
                  <a:off x="2468" y="1332"/>
                  <a:ext cx="310" cy="60"/>
                </a:xfrm>
                <a:custGeom>
                  <a:avLst/>
                  <a:gdLst>
                    <a:gd name="T0" fmla="*/ 0 w 310"/>
                    <a:gd name="T1" fmla="*/ 60 h 60"/>
                    <a:gd name="T2" fmla="*/ 96 w 310"/>
                    <a:gd name="T3" fmla="*/ 60 h 60"/>
                    <a:gd name="T4" fmla="*/ 192 w 310"/>
                    <a:gd name="T5" fmla="*/ 0 h 60"/>
                    <a:gd name="T6" fmla="*/ 310 w 310"/>
                    <a:gd name="T7" fmla="*/ 0 h 60"/>
                    <a:gd name="T8" fmla="*/ 0 60000 65536"/>
                    <a:gd name="T9" fmla="*/ 0 60000 65536"/>
                    <a:gd name="T10" fmla="*/ 0 60000 65536"/>
                    <a:gd name="T11" fmla="*/ 0 60000 65536"/>
                    <a:gd name="T12" fmla="*/ 0 w 310"/>
                    <a:gd name="T13" fmla="*/ 0 h 60"/>
                    <a:gd name="T14" fmla="*/ 310 w 310"/>
                    <a:gd name="T15" fmla="*/ 60 h 60"/>
                  </a:gdLst>
                  <a:ahLst/>
                  <a:cxnLst>
                    <a:cxn ang="T8">
                      <a:pos x="T0" y="T1"/>
                    </a:cxn>
                    <a:cxn ang="T9">
                      <a:pos x="T2" y="T3"/>
                    </a:cxn>
                    <a:cxn ang="T10">
                      <a:pos x="T4" y="T5"/>
                    </a:cxn>
                    <a:cxn ang="T11">
                      <a:pos x="T6" y="T7"/>
                    </a:cxn>
                  </a:cxnLst>
                  <a:rect l="T12" t="T13" r="T14" b="T15"/>
                  <a:pathLst>
                    <a:path w="310" h="60">
                      <a:moveTo>
                        <a:pt x="0" y="60"/>
                      </a:moveTo>
                      <a:lnTo>
                        <a:pt x="96" y="60"/>
                      </a:lnTo>
                      <a:lnTo>
                        <a:pt x="192" y="0"/>
                      </a:lnTo>
                      <a:lnTo>
                        <a:pt x="310" y="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85" name="Freeform 139">
                  <a:extLst>
                    <a:ext uri="{FF2B5EF4-FFF2-40B4-BE49-F238E27FC236}">
                      <a16:creationId xmlns:a16="http://schemas.microsoft.com/office/drawing/2014/main" id="{EE1506B3-91A9-8545-BF42-773A7261D06C}"/>
                    </a:ext>
                  </a:extLst>
                </p:cNvPr>
                <p:cNvSpPr>
                  <a:spLocks/>
                </p:cNvSpPr>
                <p:nvPr/>
              </p:nvSpPr>
              <p:spPr bwMode="auto">
                <a:xfrm>
                  <a:off x="2482" y="1332"/>
                  <a:ext cx="282" cy="60"/>
                </a:xfrm>
                <a:custGeom>
                  <a:avLst/>
                  <a:gdLst>
                    <a:gd name="T0" fmla="*/ 0 w 282"/>
                    <a:gd name="T1" fmla="*/ 0 h 60"/>
                    <a:gd name="T2" fmla="*/ 96 w 282"/>
                    <a:gd name="T3" fmla="*/ 0 h 60"/>
                    <a:gd name="T4" fmla="*/ 192 w 282"/>
                    <a:gd name="T5" fmla="*/ 60 h 60"/>
                    <a:gd name="T6" fmla="*/ 282 w 282"/>
                    <a:gd name="T7" fmla="*/ 60 h 60"/>
                    <a:gd name="T8" fmla="*/ 0 60000 65536"/>
                    <a:gd name="T9" fmla="*/ 0 60000 65536"/>
                    <a:gd name="T10" fmla="*/ 0 60000 65536"/>
                    <a:gd name="T11" fmla="*/ 0 60000 65536"/>
                    <a:gd name="T12" fmla="*/ 0 w 282"/>
                    <a:gd name="T13" fmla="*/ 0 h 60"/>
                    <a:gd name="T14" fmla="*/ 282 w 282"/>
                    <a:gd name="T15" fmla="*/ 60 h 60"/>
                  </a:gdLst>
                  <a:ahLst/>
                  <a:cxnLst>
                    <a:cxn ang="T8">
                      <a:pos x="T0" y="T1"/>
                    </a:cxn>
                    <a:cxn ang="T9">
                      <a:pos x="T2" y="T3"/>
                    </a:cxn>
                    <a:cxn ang="T10">
                      <a:pos x="T4" y="T5"/>
                    </a:cxn>
                    <a:cxn ang="T11">
                      <a:pos x="T6" y="T7"/>
                    </a:cxn>
                  </a:cxnLst>
                  <a:rect l="T12" t="T13" r="T14" b="T15"/>
                  <a:pathLst>
                    <a:path w="282" h="60">
                      <a:moveTo>
                        <a:pt x="0" y="0"/>
                      </a:moveTo>
                      <a:lnTo>
                        <a:pt x="96" y="0"/>
                      </a:lnTo>
                      <a:lnTo>
                        <a:pt x="192" y="60"/>
                      </a:lnTo>
                      <a:lnTo>
                        <a:pt x="282" y="60"/>
                      </a:lnTo>
                    </a:path>
                  </a:pathLst>
                </a:custGeom>
                <a:noFill/>
                <a:ln w="31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382" name="Line 140">
                <a:extLst>
                  <a:ext uri="{FF2B5EF4-FFF2-40B4-BE49-F238E27FC236}">
                    <a16:creationId xmlns:a16="http://schemas.microsoft.com/office/drawing/2014/main" id="{6D758495-4525-1840-9108-433D7676F03D}"/>
                  </a:ext>
                </a:extLst>
              </p:cNvPr>
              <p:cNvSpPr>
                <a:spLocks noChangeShapeType="1"/>
              </p:cNvSpPr>
              <p:nvPr/>
            </p:nvSpPr>
            <p:spPr bwMode="auto">
              <a:xfrm>
                <a:off x="2358" y="1361"/>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83" name="Line 141">
                <a:extLst>
                  <a:ext uri="{FF2B5EF4-FFF2-40B4-BE49-F238E27FC236}">
                    <a16:creationId xmlns:a16="http://schemas.microsoft.com/office/drawing/2014/main" id="{F9EE4465-F2B1-6849-A118-0B1C30F339E5}"/>
                  </a:ext>
                </a:extLst>
              </p:cNvPr>
              <p:cNvSpPr>
                <a:spLocks noChangeShapeType="1"/>
              </p:cNvSpPr>
              <p:nvPr/>
            </p:nvSpPr>
            <p:spPr bwMode="auto">
              <a:xfrm>
                <a:off x="2908" y="1363"/>
                <a:ext cx="0" cy="8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cxnSp>
          <p:nvCxnSpPr>
            <p:cNvPr id="212348" name="Straight Connector 12">
              <a:extLst>
                <a:ext uri="{FF2B5EF4-FFF2-40B4-BE49-F238E27FC236}">
                  <a16:creationId xmlns:a16="http://schemas.microsoft.com/office/drawing/2014/main" id="{B6714E0E-0D31-C84D-8D9E-9FCB38926A94}"/>
                </a:ext>
              </a:extLst>
            </p:cNvPr>
            <p:cNvCxnSpPr>
              <a:cxnSpLocks noChangeShapeType="1"/>
              <a:endCxn id="212518" idx="1"/>
            </p:cNvCxnSpPr>
            <p:nvPr/>
          </p:nvCxnSpPr>
          <p:spPr bwMode="auto">
            <a:xfrm>
              <a:off x="2382838" y="2609850"/>
              <a:ext cx="238125" cy="2619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49" name="Straight Connector 500">
              <a:extLst>
                <a:ext uri="{FF2B5EF4-FFF2-40B4-BE49-F238E27FC236}">
                  <a16:creationId xmlns:a16="http://schemas.microsoft.com/office/drawing/2014/main" id="{8155903A-B103-D14E-8CCC-1DFA8FB2545E}"/>
                </a:ext>
              </a:extLst>
            </p:cNvPr>
            <p:cNvCxnSpPr>
              <a:cxnSpLocks noChangeShapeType="1"/>
              <a:stCxn id="212314" idx="8"/>
              <a:endCxn id="212375" idx="2"/>
            </p:cNvCxnSpPr>
            <p:nvPr/>
          </p:nvCxnSpPr>
          <p:spPr bwMode="auto">
            <a:xfrm>
              <a:off x="1455738" y="2990850"/>
              <a:ext cx="38100" cy="3095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0" name="Straight Connector 501">
              <a:extLst>
                <a:ext uri="{FF2B5EF4-FFF2-40B4-BE49-F238E27FC236}">
                  <a16:creationId xmlns:a16="http://schemas.microsoft.com/office/drawing/2014/main" id="{7AC7E695-EA07-3046-99DC-F8FD9D67454A}"/>
                </a:ext>
              </a:extLst>
            </p:cNvPr>
            <p:cNvCxnSpPr>
              <a:cxnSpLocks noChangeShapeType="1"/>
              <a:endCxn id="212375" idx="3"/>
            </p:cNvCxnSpPr>
            <p:nvPr/>
          </p:nvCxnSpPr>
          <p:spPr bwMode="auto">
            <a:xfrm>
              <a:off x="1235075" y="3271838"/>
              <a:ext cx="123825" cy="2127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1" name="Straight Connector 502">
              <a:extLst>
                <a:ext uri="{FF2B5EF4-FFF2-40B4-BE49-F238E27FC236}">
                  <a16:creationId xmlns:a16="http://schemas.microsoft.com/office/drawing/2014/main" id="{FBEF241B-F253-EF47-B879-F39C832F0097}"/>
                </a:ext>
              </a:extLst>
            </p:cNvPr>
            <p:cNvCxnSpPr>
              <a:cxnSpLocks noChangeShapeType="1"/>
              <a:endCxn id="212486" idx="1"/>
            </p:cNvCxnSpPr>
            <p:nvPr/>
          </p:nvCxnSpPr>
          <p:spPr bwMode="auto">
            <a:xfrm>
              <a:off x="3916363" y="2411413"/>
              <a:ext cx="307975" cy="5730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2" name="Straight Connector 503">
              <a:extLst>
                <a:ext uri="{FF2B5EF4-FFF2-40B4-BE49-F238E27FC236}">
                  <a16:creationId xmlns:a16="http://schemas.microsoft.com/office/drawing/2014/main" id="{0A2E296A-C992-6B43-B5B6-1F149E2F6438}"/>
                </a:ext>
              </a:extLst>
            </p:cNvPr>
            <p:cNvCxnSpPr>
              <a:cxnSpLocks noChangeShapeType="1"/>
              <a:endCxn id="212486" idx="0"/>
            </p:cNvCxnSpPr>
            <p:nvPr/>
          </p:nvCxnSpPr>
          <p:spPr bwMode="auto">
            <a:xfrm flipH="1">
              <a:off x="4425950" y="2389188"/>
              <a:ext cx="384175" cy="57943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3" name="Straight Connector 504">
              <a:extLst>
                <a:ext uri="{FF2B5EF4-FFF2-40B4-BE49-F238E27FC236}">
                  <a16:creationId xmlns:a16="http://schemas.microsoft.com/office/drawing/2014/main" id="{0BB8E01C-35B8-5443-AA35-94FD0ED7D221}"/>
                </a:ext>
              </a:extLst>
            </p:cNvPr>
            <p:cNvCxnSpPr>
              <a:cxnSpLocks noChangeShapeType="1"/>
              <a:endCxn id="212568" idx="0"/>
            </p:cNvCxnSpPr>
            <p:nvPr/>
          </p:nvCxnSpPr>
          <p:spPr bwMode="auto">
            <a:xfrm>
              <a:off x="6770688" y="2900363"/>
              <a:ext cx="215900" cy="10461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4" name="Straight Connector 505">
              <a:extLst>
                <a:ext uri="{FF2B5EF4-FFF2-40B4-BE49-F238E27FC236}">
                  <a16:creationId xmlns:a16="http://schemas.microsoft.com/office/drawing/2014/main" id="{3F481430-2BCB-0248-A5BC-932728EDBEAB}"/>
                </a:ext>
              </a:extLst>
            </p:cNvPr>
            <p:cNvCxnSpPr>
              <a:cxnSpLocks noChangeShapeType="1"/>
            </p:cNvCxnSpPr>
            <p:nvPr/>
          </p:nvCxnSpPr>
          <p:spPr bwMode="auto">
            <a:xfrm flipH="1">
              <a:off x="7137400" y="3251200"/>
              <a:ext cx="241300" cy="6921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5" name="Straight Connector 506">
              <a:extLst>
                <a:ext uri="{FF2B5EF4-FFF2-40B4-BE49-F238E27FC236}">
                  <a16:creationId xmlns:a16="http://schemas.microsoft.com/office/drawing/2014/main" id="{DCE29518-A483-9A4A-8A10-D89316C48683}"/>
                </a:ext>
              </a:extLst>
            </p:cNvPr>
            <p:cNvCxnSpPr>
              <a:cxnSpLocks noChangeShapeType="1"/>
              <a:stCxn id="212318" idx="4"/>
              <a:endCxn id="212563" idx="0"/>
            </p:cNvCxnSpPr>
            <p:nvPr/>
          </p:nvCxnSpPr>
          <p:spPr bwMode="auto">
            <a:xfrm flipH="1">
              <a:off x="7483475" y="4229100"/>
              <a:ext cx="541338" cy="2492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6" name="Straight Connector 507">
              <a:extLst>
                <a:ext uri="{FF2B5EF4-FFF2-40B4-BE49-F238E27FC236}">
                  <a16:creationId xmlns:a16="http://schemas.microsoft.com/office/drawing/2014/main" id="{062098A9-49C1-FC4F-BB79-741CE6EB84D4}"/>
                </a:ext>
              </a:extLst>
            </p:cNvPr>
            <p:cNvCxnSpPr>
              <a:cxnSpLocks noChangeShapeType="1"/>
            </p:cNvCxnSpPr>
            <p:nvPr/>
          </p:nvCxnSpPr>
          <p:spPr bwMode="auto">
            <a:xfrm flipH="1" flipV="1">
              <a:off x="7454900" y="4573588"/>
              <a:ext cx="796925" cy="6143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7" name="Straight Connector 508">
              <a:extLst>
                <a:ext uri="{FF2B5EF4-FFF2-40B4-BE49-F238E27FC236}">
                  <a16:creationId xmlns:a16="http://schemas.microsoft.com/office/drawing/2014/main" id="{90054380-151A-B141-BDB3-3E4AA2C38869}"/>
                </a:ext>
              </a:extLst>
            </p:cNvPr>
            <p:cNvCxnSpPr>
              <a:cxnSpLocks noChangeShapeType="1"/>
              <a:endCxn id="212550" idx="5"/>
            </p:cNvCxnSpPr>
            <p:nvPr/>
          </p:nvCxnSpPr>
          <p:spPr bwMode="auto">
            <a:xfrm flipH="1" flipV="1">
              <a:off x="6496050" y="4722813"/>
              <a:ext cx="1047750" cy="9667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8" name="Straight Connector 509">
              <a:extLst>
                <a:ext uri="{FF2B5EF4-FFF2-40B4-BE49-F238E27FC236}">
                  <a16:creationId xmlns:a16="http://schemas.microsoft.com/office/drawing/2014/main" id="{21C0B679-0C15-6945-A3BB-B0ACE9DA5808}"/>
                </a:ext>
              </a:extLst>
            </p:cNvPr>
            <p:cNvCxnSpPr>
              <a:cxnSpLocks noChangeShapeType="1"/>
              <a:stCxn id="212319" idx="0"/>
              <a:endCxn id="212374" idx="5"/>
            </p:cNvCxnSpPr>
            <p:nvPr/>
          </p:nvCxnSpPr>
          <p:spPr bwMode="auto">
            <a:xfrm flipH="1" flipV="1">
              <a:off x="5084763" y="5684838"/>
              <a:ext cx="520700" cy="1698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59" name="Straight Connector 510">
              <a:extLst>
                <a:ext uri="{FF2B5EF4-FFF2-40B4-BE49-F238E27FC236}">
                  <a16:creationId xmlns:a16="http://schemas.microsoft.com/office/drawing/2014/main" id="{33131352-7320-7646-AD94-144B19056B36}"/>
                </a:ext>
              </a:extLst>
            </p:cNvPr>
            <p:cNvCxnSpPr>
              <a:cxnSpLocks noChangeShapeType="1"/>
            </p:cNvCxnSpPr>
            <p:nvPr/>
          </p:nvCxnSpPr>
          <p:spPr bwMode="auto">
            <a:xfrm flipH="1" flipV="1">
              <a:off x="4068763" y="5045075"/>
              <a:ext cx="371475" cy="9731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0" name="Straight Connector 511">
              <a:extLst>
                <a:ext uri="{FF2B5EF4-FFF2-40B4-BE49-F238E27FC236}">
                  <a16:creationId xmlns:a16="http://schemas.microsoft.com/office/drawing/2014/main" id="{519C1488-2E54-214C-8E4D-12B6C39EB890}"/>
                </a:ext>
              </a:extLst>
            </p:cNvPr>
            <p:cNvCxnSpPr>
              <a:cxnSpLocks noChangeShapeType="1"/>
            </p:cNvCxnSpPr>
            <p:nvPr/>
          </p:nvCxnSpPr>
          <p:spPr bwMode="auto">
            <a:xfrm flipV="1">
              <a:off x="3389313" y="5689600"/>
              <a:ext cx="306387" cy="1651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1" name="Straight Connector 512">
              <a:extLst>
                <a:ext uri="{FF2B5EF4-FFF2-40B4-BE49-F238E27FC236}">
                  <a16:creationId xmlns:a16="http://schemas.microsoft.com/office/drawing/2014/main" id="{20D11DEC-F7C3-0641-8F5E-C7D41BE01B35}"/>
                </a:ext>
              </a:extLst>
            </p:cNvPr>
            <p:cNvCxnSpPr>
              <a:cxnSpLocks noChangeShapeType="1"/>
            </p:cNvCxnSpPr>
            <p:nvPr/>
          </p:nvCxnSpPr>
          <p:spPr bwMode="auto">
            <a:xfrm flipV="1">
              <a:off x="1790700" y="5160963"/>
              <a:ext cx="401638" cy="2095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2" name="Straight Connector 513">
              <a:extLst>
                <a:ext uri="{FF2B5EF4-FFF2-40B4-BE49-F238E27FC236}">
                  <a16:creationId xmlns:a16="http://schemas.microsoft.com/office/drawing/2014/main" id="{88CCB251-E7F3-D446-8226-8B6A81795942}"/>
                </a:ext>
              </a:extLst>
            </p:cNvPr>
            <p:cNvCxnSpPr>
              <a:cxnSpLocks noChangeShapeType="1"/>
            </p:cNvCxnSpPr>
            <p:nvPr/>
          </p:nvCxnSpPr>
          <p:spPr bwMode="auto">
            <a:xfrm flipV="1">
              <a:off x="1179513" y="4467225"/>
              <a:ext cx="227012" cy="2825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63" name="Straight Connector 514">
              <a:extLst>
                <a:ext uri="{FF2B5EF4-FFF2-40B4-BE49-F238E27FC236}">
                  <a16:creationId xmlns:a16="http://schemas.microsoft.com/office/drawing/2014/main" id="{8C9C682C-C537-0B4A-8C35-5EF72924B2CF}"/>
                </a:ext>
              </a:extLst>
            </p:cNvPr>
            <p:cNvCxnSpPr>
              <a:cxnSpLocks noChangeShapeType="1"/>
              <a:endCxn id="212375" idx="5"/>
            </p:cNvCxnSpPr>
            <p:nvPr/>
          </p:nvCxnSpPr>
          <p:spPr bwMode="auto">
            <a:xfrm flipV="1">
              <a:off x="1155700" y="4368800"/>
              <a:ext cx="203200" cy="79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sp>
          <p:nvSpPr>
            <p:cNvPr id="212364" name="Oval 14">
              <a:extLst>
                <a:ext uri="{FF2B5EF4-FFF2-40B4-BE49-F238E27FC236}">
                  <a16:creationId xmlns:a16="http://schemas.microsoft.com/office/drawing/2014/main" id="{12CB2B5E-74D5-1247-86F8-7D424C4BD47E}"/>
                </a:ext>
              </a:extLst>
            </p:cNvPr>
            <p:cNvSpPr>
              <a:spLocks noChangeArrowheads="1"/>
            </p:cNvSpPr>
            <p:nvPr/>
          </p:nvSpPr>
          <p:spPr bwMode="auto">
            <a:xfrm>
              <a:off x="5677595" y="2896842"/>
              <a:ext cx="528046" cy="304770"/>
            </a:xfrm>
            <a:prstGeom prst="ellipse">
              <a:avLst/>
            </a:prstGeom>
            <a:solidFill>
              <a:srgbClr val="0000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cxnSp>
          <p:nvCxnSpPr>
            <p:cNvPr id="212365" name="Straight Connector 18">
              <a:extLst>
                <a:ext uri="{FF2B5EF4-FFF2-40B4-BE49-F238E27FC236}">
                  <a16:creationId xmlns:a16="http://schemas.microsoft.com/office/drawing/2014/main" id="{C9A493C6-7E3B-8F4B-9C35-7487DBD21BF3}"/>
                </a:ext>
              </a:extLst>
            </p:cNvPr>
            <p:cNvCxnSpPr>
              <a:cxnSpLocks noChangeShapeType="1"/>
            </p:cNvCxnSpPr>
            <p:nvPr/>
          </p:nvCxnSpPr>
          <p:spPr bwMode="auto">
            <a:xfrm>
              <a:off x="4713288" y="3051291"/>
              <a:ext cx="964307" cy="26892"/>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66" name="Straight Connector 516">
              <a:extLst>
                <a:ext uri="{FF2B5EF4-FFF2-40B4-BE49-F238E27FC236}">
                  <a16:creationId xmlns:a16="http://schemas.microsoft.com/office/drawing/2014/main" id="{EA165901-B4F4-9149-8D94-F5D1EF46D020}"/>
                </a:ext>
              </a:extLst>
            </p:cNvPr>
            <p:cNvCxnSpPr>
              <a:cxnSpLocks noChangeShapeType="1"/>
            </p:cNvCxnSpPr>
            <p:nvPr/>
          </p:nvCxnSpPr>
          <p:spPr bwMode="auto">
            <a:xfrm>
              <a:off x="6139457" y="3169615"/>
              <a:ext cx="691556" cy="784846"/>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67" name="Straight Connector 515">
              <a:extLst>
                <a:ext uri="{FF2B5EF4-FFF2-40B4-BE49-F238E27FC236}">
                  <a16:creationId xmlns:a16="http://schemas.microsoft.com/office/drawing/2014/main" id="{8F5D51C1-226C-6041-A49C-77285E66A8F2}"/>
                </a:ext>
              </a:extLst>
            </p:cNvPr>
            <p:cNvCxnSpPr>
              <a:cxnSpLocks noChangeShapeType="1"/>
              <a:stCxn id="212404" idx="0"/>
            </p:cNvCxnSpPr>
            <p:nvPr/>
          </p:nvCxnSpPr>
          <p:spPr bwMode="auto">
            <a:xfrm flipV="1">
              <a:off x="3832888" y="4233720"/>
              <a:ext cx="190494" cy="141430"/>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sp>
          <p:nvSpPr>
            <p:cNvPr id="212368" name="Oval 521">
              <a:extLst>
                <a:ext uri="{FF2B5EF4-FFF2-40B4-BE49-F238E27FC236}">
                  <a16:creationId xmlns:a16="http://schemas.microsoft.com/office/drawing/2014/main" id="{A11BC0A9-92CD-6445-B4EA-5AB7ECED0973}"/>
                </a:ext>
              </a:extLst>
            </p:cNvPr>
            <p:cNvSpPr>
              <a:spLocks noChangeArrowheads="1"/>
            </p:cNvSpPr>
            <p:nvPr/>
          </p:nvSpPr>
          <p:spPr bwMode="auto">
            <a:xfrm>
              <a:off x="3932543" y="3959560"/>
              <a:ext cx="528230" cy="305050"/>
            </a:xfrm>
            <a:prstGeom prst="ellipse">
              <a:avLst/>
            </a:prstGeom>
            <a:solidFill>
              <a:srgbClr val="0000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rPr>
                <a:t>   </a:t>
              </a:r>
            </a:p>
          </p:txBody>
        </p:sp>
        <p:cxnSp>
          <p:nvCxnSpPr>
            <p:cNvPr id="212369" name="Straight Connector 519">
              <a:extLst>
                <a:ext uri="{FF2B5EF4-FFF2-40B4-BE49-F238E27FC236}">
                  <a16:creationId xmlns:a16="http://schemas.microsoft.com/office/drawing/2014/main" id="{0D76712C-6BAC-0F4F-83BA-864634AFEA71}"/>
                </a:ext>
              </a:extLst>
            </p:cNvPr>
            <p:cNvCxnSpPr>
              <a:cxnSpLocks noChangeShapeType="1"/>
              <a:stCxn id="212368" idx="6"/>
              <a:endCxn id="212602" idx="1"/>
            </p:cNvCxnSpPr>
            <p:nvPr/>
          </p:nvCxnSpPr>
          <p:spPr bwMode="auto">
            <a:xfrm flipV="1">
              <a:off x="4460773" y="3953940"/>
              <a:ext cx="770040" cy="15814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0" name="Straight Connector 520">
              <a:extLst>
                <a:ext uri="{FF2B5EF4-FFF2-40B4-BE49-F238E27FC236}">
                  <a16:creationId xmlns:a16="http://schemas.microsoft.com/office/drawing/2014/main" id="{BF1055A1-7731-DD4B-9C17-14D79C2BE26A}"/>
                </a:ext>
              </a:extLst>
            </p:cNvPr>
            <p:cNvCxnSpPr>
              <a:cxnSpLocks noChangeShapeType="1"/>
            </p:cNvCxnSpPr>
            <p:nvPr/>
          </p:nvCxnSpPr>
          <p:spPr bwMode="auto">
            <a:xfrm>
              <a:off x="3692525" y="3789363"/>
              <a:ext cx="342828" cy="205015"/>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1" name="Straight Connector 7">
              <a:extLst>
                <a:ext uri="{FF2B5EF4-FFF2-40B4-BE49-F238E27FC236}">
                  <a16:creationId xmlns:a16="http://schemas.microsoft.com/office/drawing/2014/main" id="{DD44BBBA-67CC-324B-82FA-1F06761240E6}"/>
                </a:ext>
              </a:extLst>
            </p:cNvPr>
            <p:cNvCxnSpPr>
              <a:cxnSpLocks noChangeShapeType="1"/>
              <a:stCxn id="212476" idx="5"/>
              <a:endCxn id="212600" idx="1"/>
            </p:cNvCxnSpPr>
            <p:nvPr/>
          </p:nvCxnSpPr>
          <p:spPr bwMode="auto">
            <a:xfrm>
              <a:off x="4876727" y="3633788"/>
              <a:ext cx="431873" cy="222379"/>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2" name="Straight Connector 415">
              <a:extLst>
                <a:ext uri="{FF2B5EF4-FFF2-40B4-BE49-F238E27FC236}">
                  <a16:creationId xmlns:a16="http://schemas.microsoft.com/office/drawing/2014/main" id="{E5879C3B-C51B-F044-AB12-0AC49119D6A9}"/>
                </a:ext>
              </a:extLst>
            </p:cNvPr>
            <p:cNvCxnSpPr>
              <a:cxnSpLocks noChangeShapeType="1"/>
              <a:endCxn id="212436" idx="0"/>
            </p:cNvCxnSpPr>
            <p:nvPr/>
          </p:nvCxnSpPr>
          <p:spPr bwMode="auto">
            <a:xfrm flipH="1">
              <a:off x="2406650" y="3753813"/>
              <a:ext cx="282556" cy="511097"/>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cxnSp>
          <p:nvCxnSpPr>
            <p:cNvPr id="212373" name="Straight Connector 523">
              <a:extLst>
                <a:ext uri="{FF2B5EF4-FFF2-40B4-BE49-F238E27FC236}">
                  <a16:creationId xmlns:a16="http://schemas.microsoft.com/office/drawing/2014/main" id="{38228BDF-4479-0A49-B534-DBFBE9AC9F97}"/>
                </a:ext>
              </a:extLst>
            </p:cNvPr>
            <p:cNvCxnSpPr>
              <a:cxnSpLocks noChangeShapeType="1"/>
              <a:stCxn id="212399" idx="0"/>
            </p:cNvCxnSpPr>
            <p:nvPr/>
          </p:nvCxnSpPr>
          <p:spPr bwMode="auto">
            <a:xfrm flipV="1">
              <a:off x="4307761" y="4626483"/>
              <a:ext cx="844015" cy="304292"/>
            </a:xfrm>
            <a:prstGeom prst="line">
              <a:avLst/>
            </a:prstGeom>
            <a:noFill/>
            <a:ln w="12700">
              <a:solidFill>
                <a:srgbClr val="CC0000"/>
              </a:solidFill>
              <a:round/>
              <a:headEnd/>
              <a:tailEnd/>
            </a:ln>
            <a:extLst>
              <a:ext uri="{909E8E84-426E-40DD-AFC4-6F175D3DCCD1}">
                <a14:hiddenFill xmlns:a14="http://schemas.microsoft.com/office/drawing/2010/main">
                  <a:noFill/>
                </a14:hiddenFill>
              </a:ext>
            </a:extLst>
          </p:spPr>
        </p:cxnSp>
        <p:sp>
          <p:nvSpPr>
            <p:cNvPr id="212374" name="Oval 6">
              <a:extLst>
                <a:ext uri="{FF2B5EF4-FFF2-40B4-BE49-F238E27FC236}">
                  <a16:creationId xmlns:a16="http://schemas.microsoft.com/office/drawing/2014/main" id="{E8F4E564-B0C5-094F-B054-D95E2EB4DCEA}"/>
                </a:ext>
              </a:extLst>
            </p:cNvPr>
            <p:cNvSpPr>
              <a:spLocks noChangeArrowheads="1"/>
            </p:cNvSpPr>
            <p:nvPr/>
          </p:nvSpPr>
          <p:spPr bwMode="auto">
            <a:xfrm>
              <a:off x="3340100" y="5359400"/>
              <a:ext cx="2044700" cy="381000"/>
            </a:xfrm>
            <a:prstGeom prst="ellipse">
              <a:avLst/>
            </a:prstGeom>
            <a:solidFill>
              <a:srgbClr val="CCCC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75" name="Oval 517">
              <a:extLst>
                <a:ext uri="{FF2B5EF4-FFF2-40B4-BE49-F238E27FC236}">
                  <a16:creationId xmlns:a16="http://schemas.microsoft.com/office/drawing/2014/main" id="{3E941375-17AE-A444-BC58-27E4F58BCBA4}"/>
                </a:ext>
              </a:extLst>
            </p:cNvPr>
            <p:cNvSpPr>
              <a:spLocks noChangeArrowheads="1"/>
            </p:cNvSpPr>
            <p:nvPr/>
          </p:nvSpPr>
          <p:spPr bwMode="auto">
            <a:xfrm rot="5400000">
              <a:off x="867569" y="3736182"/>
              <a:ext cx="1252537" cy="381000"/>
            </a:xfrm>
            <a:prstGeom prst="ellipse">
              <a:avLst/>
            </a:prstGeom>
            <a:solidFill>
              <a:srgbClr val="CCCCFF"/>
            </a:solidFill>
            <a:ln>
              <a:noFill/>
            </a:ln>
            <a:extLst>
              <a:ext uri="{91240B29-F687-4F45-9708-019B960494DF}">
                <a14:hiddenLine xmlns:a14="http://schemas.microsoft.com/office/drawing/2010/main" w="3175">
                  <a:solidFill>
                    <a:srgbClr val="000000"/>
                  </a:solidFill>
                  <a:round/>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cxnSp>
          <p:nvCxnSpPr>
            <p:cNvPr id="212376" name="Straight Connector 39941">
              <a:extLst>
                <a:ext uri="{FF2B5EF4-FFF2-40B4-BE49-F238E27FC236}">
                  <a16:creationId xmlns:a16="http://schemas.microsoft.com/office/drawing/2014/main" id="{88CB59FF-B4E1-3045-B6B9-87E198A0A2F4}"/>
                </a:ext>
              </a:extLst>
            </p:cNvPr>
            <p:cNvCxnSpPr>
              <a:cxnSpLocks noChangeShapeType="1"/>
              <a:stCxn id="212375" idx="0"/>
              <a:endCxn id="212464" idx="0"/>
            </p:cNvCxnSpPr>
            <p:nvPr/>
          </p:nvCxnSpPr>
          <p:spPr bwMode="auto">
            <a:xfrm flipV="1">
              <a:off x="1684338" y="3654425"/>
              <a:ext cx="758825" cy="273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cxnSp>
          <p:nvCxnSpPr>
            <p:cNvPr id="212377" name="Straight Connector 524">
              <a:extLst>
                <a:ext uri="{FF2B5EF4-FFF2-40B4-BE49-F238E27FC236}">
                  <a16:creationId xmlns:a16="http://schemas.microsoft.com/office/drawing/2014/main" id="{54823C0A-DE8A-3A46-9135-EC29ADC3944E}"/>
                </a:ext>
              </a:extLst>
            </p:cNvPr>
            <p:cNvCxnSpPr>
              <a:cxnSpLocks noChangeShapeType="1"/>
              <a:endCxn id="212438" idx="1"/>
            </p:cNvCxnSpPr>
            <p:nvPr/>
          </p:nvCxnSpPr>
          <p:spPr bwMode="auto">
            <a:xfrm>
              <a:off x="1685925" y="4111625"/>
              <a:ext cx="466725" cy="269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cxnSp>
      </p:grpSp>
      <p:grpSp>
        <p:nvGrpSpPr>
          <p:cNvPr id="211973" name="Group 418">
            <a:extLst>
              <a:ext uri="{FF2B5EF4-FFF2-40B4-BE49-F238E27FC236}">
                <a16:creationId xmlns:a16="http://schemas.microsoft.com/office/drawing/2014/main" id="{64878C9C-88A7-1B45-89D7-909D79798F1A}"/>
              </a:ext>
            </a:extLst>
          </p:cNvPr>
          <p:cNvGrpSpPr>
            <a:grpSpLocks/>
          </p:cNvGrpSpPr>
          <p:nvPr/>
        </p:nvGrpSpPr>
        <p:grpSpPr bwMode="auto">
          <a:xfrm>
            <a:off x="1963738" y="4827588"/>
            <a:ext cx="874712" cy="506412"/>
            <a:chOff x="2889" y="1631"/>
            <a:chExt cx="980" cy="743"/>
          </a:xfrm>
        </p:grpSpPr>
        <p:sp>
          <p:nvSpPr>
            <p:cNvPr id="212304" name="Rectangle 419">
              <a:extLst>
                <a:ext uri="{FF2B5EF4-FFF2-40B4-BE49-F238E27FC236}">
                  <a16:creationId xmlns:a16="http://schemas.microsoft.com/office/drawing/2014/main" id="{33B94C50-17C9-004C-8B35-6F999C043F7D}"/>
                </a:ext>
              </a:extLst>
            </p:cNvPr>
            <p:cNvSpPr>
              <a:spLocks noChangeArrowheads="1"/>
            </p:cNvSpPr>
            <p:nvPr/>
          </p:nvSpPr>
          <p:spPr bwMode="auto">
            <a:xfrm>
              <a:off x="3046" y="1841"/>
              <a:ext cx="663" cy="53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35249" name="AutoShape 420">
              <a:extLst>
                <a:ext uri="{FF2B5EF4-FFF2-40B4-BE49-F238E27FC236}">
                  <a16:creationId xmlns:a16="http://schemas.microsoft.com/office/drawing/2014/main" id="{2546187A-576B-DE46-A64B-440FC4856904}"/>
                </a:ext>
              </a:extLst>
            </p:cNvPr>
            <p:cNvSpPr>
              <a:spLocks noChangeArrowheads="1"/>
            </p:cNvSpPr>
            <p:nvPr/>
          </p:nvSpPr>
          <p:spPr bwMode="auto">
            <a:xfrm>
              <a:off x="2889" y="1631"/>
              <a:ext cx="980" cy="254"/>
            </a:xfrm>
            <a:prstGeom prst="triangle">
              <a:avLst>
                <a:gd name="adj" fmla="val 50000"/>
              </a:avLst>
            </a:prstGeom>
            <a:solidFill>
              <a:schemeClr val="tx1">
                <a:lumMod val="50000"/>
                <a:lumOff val="5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CCFF"/>
                </a:solidFill>
                <a:effectLst/>
                <a:uLnTx/>
                <a:uFillTx/>
                <a:latin typeface="Arial" charset="0"/>
                <a:ea typeface="ＭＳ Ｐゴシック" charset="0"/>
                <a:cs typeface="ＭＳ Ｐゴシック" charset="0"/>
              </a:endParaRPr>
            </a:p>
          </p:txBody>
        </p:sp>
      </p:grpSp>
      <p:sp>
        <p:nvSpPr>
          <p:cNvPr id="211974" name="Line 424">
            <a:extLst>
              <a:ext uri="{FF2B5EF4-FFF2-40B4-BE49-F238E27FC236}">
                <a16:creationId xmlns:a16="http://schemas.microsoft.com/office/drawing/2014/main" id="{2ADD125E-0DE3-4D46-882E-73961DE43159}"/>
              </a:ext>
            </a:extLst>
          </p:cNvPr>
          <p:cNvSpPr>
            <a:spLocks noChangeShapeType="1"/>
          </p:cNvSpPr>
          <p:nvPr/>
        </p:nvSpPr>
        <p:spPr bwMode="auto">
          <a:xfrm flipV="1">
            <a:off x="2686051" y="5280026"/>
            <a:ext cx="14446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673" name="Title 1">
            <a:extLst>
              <a:ext uri="{FF2B5EF4-FFF2-40B4-BE49-F238E27FC236}">
                <a16:creationId xmlns:a16="http://schemas.microsoft.com/office/drawing/2014/main" id="{21721E23-9F57-904C-BFCA-C4CD4A1EA585}"/>
              </a:ext>
            </a:extLst>
          </p:cNvPr>
          <p:cNvSpPr>
            <a:spLocks noGrp="1"/>
          </p:cNvSpPr>
          <p:nvPr>
            <p:ph type="title"/>
          </p:nvPr>
        </p:nvSpPr>
        <p:spPr>
          <a:xfrm>
            <a:off x="509441" y="180762"/>
            <a:ext cx="10515600" cy="894622"/>
          </a:xfrm>
        </p:spPr>
        <p:txBody>
          <a:bodyPr>
            <a:normAutofit/>
          </a:bodyPr>
          <a:lstStyle/>
          <a:p>
            <a:r>
              <a:rPr lang="en-US" altLang="en-US" dirty="0">
                <a:ea typeface="ＭＳ Ｐゴシック" panose="020B0600070205080204" pitchFamily="34" charset="-128"/>
              </a:rPr>
              <a:t>Video streaming example: Netflix</a:t>
            </a:r>
            <a:endParaRPr lang="en-US" altLang="en-US" sz="4400" dirty="0">
              <a:ea typeface="ＭＳ Ｐゴシック" panose="020B0600070205080204" pitchFamily="34" charset="-128"/>
            </a:endParaRPr>
          </a:p>
        </p:txBody>
      </p:sp>
      <p:grpSp>
        <p:nvGrpSpPr>
          <p:cNvPr id="793" name="Group 792">
            <a:extLst>
              <a:ext uri="{FF2B5EF4-FFF2-40B4-BE49-F238E27FC236}">
                <a16:creationId xmlns:a16="http://schemas.microsoft.com/office/drawing/2014/main" id="{0F460B63-6ED8-F347-BBCA-6234C05E84AA}"/>
              </a:ext>
            </a:extLst>
          </p:cNvPr>
          <p:cNvGrpSpPr>
            <a:grpSpLocks/>
          </p:cNvGrpSpPr>
          <p:nvPr/>
        </p:nvGrpSpPr>
        <p:grpSpPr bwMode="auto">
          <a:xfrm>
            <a:off x="4745038" y="5776913"/>
            <a:ext cx="349250" cy="679450"/>
            <a:chOff x="7923189" y="2486664"/>
            <a:chExt cx="360377" cy="884585"/>
          </a:xfrm>
        </p:grpSpPr>
        <p:pic>
          <p:nvPicPr>
            <p:cNvPr id="212270" name="Picture 3">
              <a:extLst>
                <a:ext uri="{FF2B5EF4-FFF2-40B4-BE49-F238E27FC236}">
                  <a16:creationId xmlns:a16="http://schemas.microsoft.com/office/drawing/2014/main" id="{C6D635F6-BB30-AA4D-BE52-460EABB84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271" name="Group 950">
              <a:extLst>
                <a:ext uri="{FF2B5EF4-FFF2-40B4-BE49-F238E27FC236}">
                  <a16:creationId xmlns:a16="http://schemas.microsoft.com/office/drawing/2014/main" id="{59A02A58-675C-9B46-A67F-C1008EA98B68}"/>
                </a:ext>
              </a:extLst>
            </p:cNvPr>
            <p:cNvGrpSpPr>
              <a:grpSpLocks/>
            </p:cNvGrpSpPr>
            <p:nvPr/>
          </p:nvGrpSpPr>
          <p:grpSpPr bwMode="auto">
            <a:xfrm>
              <a:off x="7923189" y="2890236"/>
              <a:ext cx="227012" cy="481013"/>
              <a:chOff x="4140" y="429"/>
              <a:chExt cx="1425" cy="2396"/>
            </a:xfrm>
          </p:grpSpPr>
          <p:sp>
            <p:nvSpPr>
              <p:cNvPr id="212272" name="Freeform 951">
                <a:extLst>
                  <a:ext uri="{FF2B5EF4-FFF2-40B4-BE49-F238E27FC236}">
                    <a16:creationId xmlns:a16="http://schemas.microsoft.com/office/drawing/2014/main" id="{DB6BE476-FB59-564D-A7CD-F63CB4F03212}"/>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3" name="Rectangle 952">
                <a:extLst>
                  <a:ext uri="{FF2B5EF4-FFF2-40B4-BE49-F238E27FC236}">
                    <a16:creationId xmlns:a16="http://schemas.microsoft.com/office/drawing/2014/main" id="{97AAE496-AF52-7646-BE1B-C5175383BB17}"/>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4" name="Freeform 953">
                <a:extLst>
                  <a:ext uri="{FF2B5EF4-FFF2-40B4-BE49-F238E27FC236}">
                    <a16:creationId xmlns:a16="http://schemas.microsoft.com/office/drawing/2014/main" id="{78FEEF1E-CBB8-154D-9E0A-4C30741DF415}"/>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5" name="Freeform 954">
                <a:extLst>
                  <a:ext uri="{FF2B5EF4-FFF2-40B4-BE49-F238E27FC236}">
                    <a16:creationId xmlns:a16="http://schemas.microsoft.com/office/drawing/2014/main" id="{064546A9-BF2A-C14D-B11A-3FF7F8D608C3}"/>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76" name="Rectangle 955">
                <a:extLst>
                  <a:ext uri="{FF2B5EF4-FFF2-40B4-BE49-F238E27FC236}">
                    <a16:creationId xmlns:a16="http://schemas.microsoft.com/office/drawing/2014/main" id="{A14329CB-23B1-7B4E-8E21-1EBE2CA83D7D}"/>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77" name="Group 956">
                <a:extLst>
                  <a:ext uri="{FF2B5EF4-FFF2-40B4-BE49-F238E27FC236}">
                    <a16:creationId xmlns:a16="http://schemas.microsoft.com/office/drawing/2014/main" id="{ABBB6008-BA37-504A-BF1C-773E127FD125}"/>
                  </a:ext>
                </a:extLst>
              </p:cNvPr>
              <p:cNvGrpSpPr>
                <a:grpSpLocks/>
              </p:cNvGrpSpPr>
              <p:nvPr/>
            </p:nvGrpSpPr>
            <p:grpSpPr bwMode="auto">
              <a:xfrm>
                <a:off x="4749" y="668"/>
                <a:ext cx="581" cy="145"/>
                <a:chOff x="614" y="2568"/>
                <a:chExt cx="725" cy="139"/>
              </a:xfrm>
            </p:grpSpPr>
            <p:sp>
              <p:nvSpPr>
                <p:cNvPr id="212302" name="AutoShape 957">
                  <a:extLst>
                    <a:ext uri="{FF2B5EF4-FFF2-40B4-BE49-F238E27FC236}">
                      <a16:creationId xmlns:a16="http://schemas.microsoft.com/office/drawing/2014/main" id="{BBAE6B6F-A278-9C4B-9012-71D473E84394}"/>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3" name="AutoShape 958">
                  <a:extLst>
                    <a:ext uri="{FF2B5EF4-FFF2-40B4-BE49-F238E27FC236}">
                      <a16:creationId xmlns:a16="http://schemas.microsoft.com/office/drawing/2014/main" id="{D5A328A7-1DE3-2945-A17E-0EFC3C10CE88}"/>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78" name="Rectangle 959">
                <a:extLst>
                  <a:ext uri="{FF2B5EF4-FFF2-40B4-BE49-F238E27FC236}">
                    <a16:creationId xmlns:a16="http://schemas.microsoft.com/office/drawing/2014/main" id="{E94A5BB5-420E-DC4D-9F7A-0609BE927CEE}"/>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79" name="Group 960">
                <a:extLst>
                  <a:ext uri="{FF2B5EF4-FFF2-40B4-BE49-F238E27FC236}">
                    <a16:creationId xmlns:a16="http://schemas.microsoft.com/office/drawing/2014/main" id="{3D4E0B35-7745-E646-B62C-A5C8F87D534B}"/>
                  </a:ext>
                </a:extLst>
              </p:cNvPr>
              <p:cNvGrpSpPr>
                <a:grpSpLocks/>
              </p:cNvGrpSpPr>
              <p:nvPr/>
            </p:nvGrpSpPr>
            <p:grpSpPr bwMode="auto">
              <a:xfrm>
                <a:off x="4747" y="994"/>
                <a:ext cx="581" cy="134"/>
                <a:chOff x="614" y="2568"/>
                <a:chExt cx="725" cy="139"/>
              </a:xfrm>
            </p:grpSpPr>
            <p:sp>
              <p:nvSpPr>
                <p:cNvPr id="212300" name="AutoShape 961">
                  <a:extLst>
                    <a:ext uri="{FF2B5EF4-FFF2-40B4-BE49-F238E27FC236}">
                      <a16:creationId xmlns:a16="http://schemas.microsoft.com/office/drawing/2014/main" id="{8FC74A8B-A6FF-B244-8B1B-563D2AB45C81}"/>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301" name="AutoShape 962">
                  <a:extLst>
                    <a:ext uri="{FF2B5EF4-FFF2-40B4-BE49-F238E27FC236}">
                      <a16:creationId xmlns:a16="http://schemas.microsoft.com/office/drawing/2014/main" id="{C7F8F30F-76CD-9F4D-89A1-5C6AA373A595}"/>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80" name="Rectangle 963">
                <a:extLst>
                  <a:ext uri="{FF2B5EF4-FFF2-40B4-BE49-F238E27FC236}">
                    <a16:creationId xmlns:a16="http://schemas.microsoft.com/office/drawing/2014/main" id="{54329010-4880-A040-AD13-FB0ED9120225}"/>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1" name="Rectangle 964">
                <a:extLst>
                  <a:ext uri="{FF2B5EF4-FFF2-40B4-BE49-F238E27FC236}">
                    <a16:creationId xmlns:a16="http://schemas.microsoft.com/office/drawing/2014/main" id="{F146D8E2-272F-AD4F-9647-0F00A3C6CA5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82" name="Group 965">
                <a:extLst>
                  <a:ext uri="{FF2B5EF4-FFF2-40B4-BE49-F238E27FC236}">
                    <a16:creationId xmlns:a16="http://schemas.microsoft.com/office/drawing/2014/main" id="{49F50C06-AA65-234D-A544-F6D40F37DAAC}"/>
                  </a:ext>
                </a:extLst>
              </p:cNvPr>
              <p:cNvGrpSpPr>
                <a:grpSpLocks/>
              </p:cNvGrpSpPr>
              <p:nvPr/>
            </p:nvGrpSpPr>
            <p:grpSpPr bwMode="auto">
              <a:xfrm>
                <a:off x="4735" y="1627"/>
                <a:ext cx="582" cy="151"/>
                <a:chOff x="614" y="2568"/>
                <a:chExt cx="725" cy="139"/>
              </a:xfrm>
            </p:grpSpPr>
            <p:sp>
              <p:nvSpPr>
                <p:cNvPr id="212298" name="AutoShape 966">
                  <a:extLst>
                    <a:ext uri="{FF2B5EF4-FFF2-40B4-BE49-F238E27FC236}">
                      <a16:creationId xmlns:a16="http://schemas.microsoft.com/office/drawing/2014/main" id="{34251BE9-6C6E-D04E-82DB-F51792556FA8}"/>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9" name="AutoShape 967">
                  <a:extLst>
                    <a:ext uri="{FF2B5EF4-FFF2-40B4-BE49-F238E27FC236}">
                      <a16:creationId xmlns:a16="http://schemas.microsoft.com/office/drawing/2014/main" id="{9D9A0088-82D8-4746-A7D1-565EE50033B1}"/>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83" name="Freeform 968">
                <a:extLst>
                  <a:ext uri="{FF2B5EF4-FFF2-40B4-BE49-F238E27FC236}">
                    <a16:creationId xmlns:a16="http://schemas.microsoft.com/office/drawing/2014/main" id="{03A5D088-1D4E-204F-A05A-E1A04117E56A}"/>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84" name="Group 969">
                <a:extLst>
                  <a:ext uri="{FF2B5EF4-FFF2-40B4-BE49-F238E27FC236}">
                    <a16:creationId xmlns:a16="http://schemas.microsoft.com/office/drawing/2014/main" id="{45751AFB-3CB8-E54E-A420-3ACBD2CD821A}"/>
                  </a:ext>
                </a:extLst>
              </p:cNvPr>
              <p:cNvGrpSpPr>
                <a:grpSpLocks/>
              </p:cNvGrpSpPr>
              <p:nvPr/>
            </p:nvGrpSpPr>
            <p:grpSpPr bwMode="auto">
              <a:xfrm>
                <a:off x="4739" y="1327"/>
                <a:ext cx="582" cy="139"/>
                <a:chOff x="614" y="2568"/>
                <a:chExt cx="725" cy="139"/>
              </a:xfrm>
            </p:grpSpPr>
            <p:sp>
              <p:nvSpPr>
                <p:cNvPr id="212296" name="AutoShape 970">
                  <a:extLst>
                    <a:ext uri="{FF2B5EF4-FFF2-40B4-BE49-F238E27FC236}">
                      <a16:creationId xmlns:a16="http://schemas.microsoft.com/office/drawing/2014/main" id="{4879D096-1F5A-AB4B-8699-DC85555DF6D2}"/>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7" name="AutoShape 971">
                  <a:extLst>
                    <a:ext uri="{FF2B5EF4-FFF2-40B4-BE49-F238E27FC236}">
                      <a16:creationId xmlns:a16="http://schemas.microsoft.com/office/drawing/2014/main" id="{2020F25C-85BE-E041-A122-B889A1FC75BC}"/>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85" name="Rectangle 972">
                <a:extLst>
                  <a:ext uri="{FF2B5EF4-FFF2-40B4-BE49-F238E27FC236}">
                    <a16:creationId xmlns:a16="http://schemas.microsoft.com/office/drawing/2014/main" id="{51EEB386-9A5D-8143-9E96-9E2A9E93CC9E}"/>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6" name="Freeform 973">
                <a:extLst>
                  <a:ext uri="{FF2B5EF4-FFF2-40B4-BE49-F238E27FC236}">
                    <a16:creationId xmlns:a16="http://schemas.microsoft.com/office/drawing/2014/main" id="{0B1578A9-2AA4-BD43-968E-863FA89B713C}"/>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7" name="Freeform 974">
                <a:extLst>
                  <a:ext uri="{FF2B5EF4-FFF2-40B4-BE49-F238E27FC236}">
                    <a16:creationId xmlns:a16="http://schemas.microsoft.com/office/drawing/2014/main" id="{0D66B690-4369-6843-AC31-6837F93D4F9B}"/>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8" name="Oval 975">
                <a:extLst>
                  <a:ext uri="{FF2B5EF4-FFF2-40B4-BE49-F238E27FC236}">
                    <a16:creationId xmlns:a16="http://schemas.microsoft.com/office/drawing/2014/main" id="{EA324AF1-34AF-944A-B93E-B7199E644A42}"/>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89" name="Freeform 976">
                <a:extLst>
                  <a:ext uri="{FF2B5EF4-FFF2-40B4-BE49-F238E27FC236}">
                    <a16:creationId xmlns:a16="http://schemas.microsoft.com/office/drawing/2014/main" id="{10570BA8-EB42-3F43-AEF6-B1A43EC3807F}"/>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0" name="AutoShape 977">
                <a:extLst>
                  <a:ext uri="{FF2B5EF4-FFF2-40B4-BE49-F238E27FC236}">
                    <a16:creationId xmlns:a16="http://schemas.microsoft.com/office/drawing/2014/main" id="{A02D527D-524E-5148-9599-FEFBEDBBA4B1}"/>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1" name="AutoShape 978">
                <a:extLst>
                  <a:ext uri="{FF2B5EF4-FFF2-40B4-BE49-F238E27FC236}">
                    <a16:creationId xmlns:a16="http://schemas.microsoft.com/office/drawing/2014/main" id="{62A7C374-701B-C84E-8D0A-330805A218C3}"/>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2" name="Oval 979">
                <a:extLst>
                  <a:ext uri="{FF2B5EF4-FFF2-40B4-BE49-F238E27FC236}">
                    <a16:creationId xmlns:a16="http://schemas.microsoft.com/office/drawing/2014/main" id="{641B2959-5FF9-8242-8CA2-86E1B7EF1D2F}"/>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3" name="Oval 980">
                <a:extLst>
                  <a:ext uri="{FF2B5EF4-FFF2-40B4-BE49-F238E27FC236}">
                    <a16:creationId xmlns:a16="http://schemas.microsoft.com/office/drawing/2014/main" id="{DF26E7E9-F21E-5042-88DE-2D51E4D2AE71}"/>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294" name="Oval 981">
                <a:extLst>
                  <a:ext uri="{FF2B5EF4-FFF2-40B4-BE49-F238E27FC236}">
                    <a16:creationId xmlns:a16="http://schemas.microsoft.com/office/drawing/2014/main" id="{E0268560-5AEC-064D-8B59-F87E954E8C8C}"/>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95" name="Rectangle 982">
                <a:extLst>
                  <a:ext uri="{FF2B5EF4-FFF2-40B4-BE49-F238E27FC236}">
                    <a16:creationId xmlns:a16="http://schemas.microsoft.com/office/drawing/2014/main" id="{902ABD3D-7CF5-C146-88D3-3E605B61B049}"/>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828" name="Group 827">
            <a:extLst>
              <a:ext uri="{FF2B5EF4-FFF2-40B4-BE49-F238E27FC236}">
                <a16:creationId xmlns:a16="http://schemas.microsoft.com/office/drawing/2014/main" id="{FD173FB9-420D-9E49-8542-9E15A51B5B09}"/>
              </a:ext>
            </a:extLst>
          </p:cNvPr>
          <p:cNvGrpSpPr>
            <a:grpSpLocks/>
          </p:cNvGrpSpPr>
          <p:nvPr/>
        </p:nvGrpSpPr>
        <p:grpSpPr bwMode="auto">
          <a:xfrm>
            <a:off x="5911851" y="3556000"/>
            <a:ext cx="347663" cy="679450"/>
            <a:chOff x="7923189" y="2486664"/>
            <a:chExt cx="360377" cy="884585"/>
          </a:xfrm>
        </p:grpSpPr>
        <p:pic>
          <p:nvPicPr>
            <p:cNvPr id="212236" name="Picture 3">
              <a:extLst>
                <a:ext uri="{FF2B5EF4-FFF2-40B4-BE49-F238E27FC236}">
                  <a16:creationId xmlns:a16="http://schemas.microsoft.com/office/drawing/2014/main" id="{90425795-A848-3A47-92DB-4B71A439E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237" name="Group 950">
              <a:extLst>
                <a:ext uri="{FF2B5EF4-FFF2-40B4-BE49-F238E27FC236}">
                  <a16:creationId xmlns:a16="http://schemas.microsoft.com/office/drawing/2014/main" id="{7B27B3BB-E951-9C4A-930D-20B82F341517}"/>
                </a:ext>
              </a:extLst>
            </p:cNvPr>
            <p:cNvGrpSpPr>
              <a:grpSpLocks/>
            </p:cNvGrpSpPr>
            <p:nvPr/>
          </p:nvGrpSpPr>
          <p:grpSpPr bwMode="auto">
            <a:xfrm>
              <a:off x="7923189" y="2890236"/>
              <a:ext cx="227012" cy="481013"/>
              <a:chOff x="4140" y="429"/>
              <a:chExt cx="1425" cy="2396"/>
            </a:xfrm>
          </p:grpSpPr>
          <p:sp>
            <p:nvSpPr>
              <p:cNvPr id="212238" name="Freeform 951">
                <a:extLst>
                  <a:ext uri="{FF2B5EF4-FFF2-40B4-BE49-F238E27FC236}">
                    <a16:creationId xmlns:a16="http://schemas.microsoft.com/office/drawing/2014/main" id="{5033C289-EBE7-F848-A6AE-24C3C3AB1965}"/>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9" name="Rectangle 952">
                <a:extLst>
                  <a:ext uri="{FF2B5EF4-FFF2-40B4-BE49-F238E27FC236}">
                    <a16:creationId xmlns:a16="http://schemas.microsoft.com/office/drawing/2014/main" id="{77C6B579-50BF-3B4F-A9D7-6554742C2497}"/>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0" name="Freeform 953">
                <a:extLst>
                  <a:ext uri="{FF2B5EF4-FFF2-40B4-BE49-F238E27FC236}">
                    <a16:creationId xmlns:a16="http://schemas.microsoft.com/office/drawing/2014/main" id="{FF2FDFD9-CD89-314D-B9A1-9F93F6EF0458}"/>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1" name="Freeform 954">
                <a:extLst>
                  <a:ext uri="{FF2B5EF4-FFF2-40B4-BE49-F238E27FC236}">
                    <a16:creationId xmlns:a16="http://schemas.microsoft.com/office/drawing/2014/main" id="{2A85F77C-9CD7-1340-B6C7-E191256EF529}"/>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2" name="Rectangle 955">
                <a:extLst>
                  <a:ext uri="{FF2B5EF4-FFF2-40B4-BE49-F238E27FC236}">
                    <a16:creationId xmlns:a16="http://schemas.microsoft.com/office/drawing/2014/main" id="{B001DC54-DB13-4B42-8FE5-F8CB8979B9AC}"/>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43" name="Group 956">
                <a:extLst>
                  <a:ext uri="{FF2B5EF4-FFF2-40B4-BE49-F238E27FC236}">
                    <a16:creationId xmlns:a16="http://schemas.microsoft.com/office/drawing/2014/main" id="{F307D979-FCCD-E64A-947D-6475D5D53190}"/>
                  </a:ext>
                </a:extLst>
              </p:cNvPr>
              <p:cNvGrpSpPr>
                <a:grpSpLocks/>
              </p:cNvGrpSpPr>
              <p:nvPr/>
            </p:nvGrpSpPr>
            <p:grpSpPr bwMode="auto">
              <a:xfrm>
                <a:off x="4749" y="668"/>
                <a:ext cx="581" cy="145"/>
                <a:chOff x="614" y="2568"/>
                <a:chExt cx="725" cy="139"/>
              </a:xfrm>
            </p:grpSpPr>
            <p:sp>
              <p:nvSpPr>
                <p:cNvPr id="212268" name="AutoShape 957">
                  <a:extLst>
                    <a:ext uri="{FF2B5EF4-FFF2-40B4-BE49-F238E27FC236}">
                      <a16:creationId xmlns:a16="http://schemas.microsoft.com/office/drawing/2014/main" id="{283264BF-AD70-D540-9407-216C36471C10}"/>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9" name="AutoShape 958">
                  <a:extLst>
                    <a:ext uri="{FF2B5EF4-FFF2-40B4-BE49-F238E27FC236}">
                      <a16:creationId xmlns:a16="http://schemas.microsoft.com/office/drawing/2014/main" id="{DCC2AABB-6D70-B348-A2EA-B6234E7A9FB0}"/>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44" name="Rectangle 959">
                <a:extLst>
                  <a:ext uri="{FF2B5EF4-FFF2-40B4-BE49-F238E27FC236}">
                    <a16:creationId xmlns:a16="http://schemas.microsoft.com/office/drawing/2014/main" id="{07023E65-53C3-0540-B684-1268D0C0895B}"/>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45" name="Group 960">
                <a:extLst>
                  <a:ext uri="{FF2B5EF4-FFF2-40B4-BE49-F238E27FC236}">
                    <a16:creationId xmlns:a16="http://schemas.microsoft.com/office/drawing/2014/main" id="{0122A50B-D2CA-7D4E-A10A-A1D62BC5F6DD}"/>
                  </a:ext>
                </a:extLst>
              </p:cNvPr>
              <p:cNvGrpSpPr>
                <a:grpSpLocks/>
              </p:cNvGrpSpPr>
              <p:nvPr/>
            </p:nvGrpSpPr>
            <p:grpSpPr bwMode="auto">
              <a:xfrm>
                <a:off x="4747" y="994"/>
                <a:ext cx="581" cy="134"/>
                <a:chOff x="614" y="2568"/>
                <a:chExt cx="725" cy="139"/>
              </a:xfrm>
            </p:grpSpPr>
            <p:sp>
              <p:nvSpPr>
                <p:cNvPr id="212266" name="AutoShape 961">
                  <a:extLst>
                    <a:ext uri="{FF2B5EF4-FFF2-40B4-BE49-F238E27FC236}">
                      <a16:creationId xmlns:a16="http://schemas.microsoft.com/office/drawing/2014/main" id="{B6781CF3-69CF-0F44-A5BE-A0BAE8C18FE6}"/>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7" name="AutoShape 962">
                  <a:extLst>
                    <a:ext uri="{FF2B5EF4-FFF2-40B4-BE49-F238E27FC236}">
                      <a16:creationId xmlns:a16="http://schemas.microsoft.com/office/drawing/2014/main" id="{969E0336-AAFA-7A4F-BA7F-D3F8604DEA44}"/>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46" name="Rectangle 963">
                <a:extLst>
                  <a:ext uri="{FF2B5EF4-FFF2-40B4-BE49-F238E27FC236}">
                    <a16:creationId xmlns:a16="http://schemas.microsoft.com/office/drawing/2014/main" id="{4D89ED35-E659-664A-B10E-59BABA71A240}"/>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47" name="Rectangle 964">
                <a:extLst>
                  <a:ext uri="{FF2B5EF4-FFF2-40B4-BE49-F238E27FC236}">
                    <a16:creationId xmlns:a16="http://schemas.microsoft.com/office/drawing/2014/main" id="{5EF7E283-572F-1F46-9FE8-78C8353E0D78}"/>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48" name="Group 965">
                <a:extLst>
                  <a:ext uri="{FF2B5EF4-FFF2-40B4-BE49-F238E27FC236}">
                    <a16:creationId xmlns:a16="http://schemas.microsoft.com/office/drawing/2014/main" id="{E00FE29F-6519-8D48-A0C8-DD298702AE03}"/>
                  </a:ext>
                </a:extLst>
              </p:cNvPr>
              <p:cNvGrpSpPr>
                <a:grpSpLocks/>
              </p:cNvGrpSpPr>
              <p:nvPr/>
            </p:nvGrpSpPr>
            <p:grpSpPr bwMode="auto">
              <a:xfrm>
                <a:off x="4735" y="1627"/>
                <a:ext cx="582" cy="151"/>
                <a:chOff x="614" y="2568"/>
                <a:chExt cx="725" cy="139"/>
              </a:xfrm>
            </p:grpSpPr>
            <p:sp>
              <p:nvSpPr>
                <p:cNvPr id="212264" name="AutoShape 966">
                  <a:extLst>
                    <a:ext uri="{FF2B5EF4-FFF2-40B4-BE49-F238E27FC236}">
                      <a16:creationId xmlns:a16="http://schemas.microsoft.com/office/drawing/2014/main" id="{EA079B44-83A2-FA4D-9076-317C7FFEDEF5}"/>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5" name="AutoShape 967">
                  <a:extLst>
                    <a:ext uri="{FF2B5EF4-FFF2-40B4-BE49-F238E27FC236}">
                      <a16:creationId xmlns:a16="http://schemas.microsoft.com/office/drawing/2014/main" id="{8C117DA6-5F38-3041-B5DB-50F0F1014C4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49" name="Freeform 968">
                <a:extLst>
                  <a:ext uri="{FF2B5EF4-FFF2-40B4-BE49-F238E27FC236}">
                    <a16:creationId xmlns:a16="http://schemas.microsoft.com/office/drawing/2014/main" id="{0CC5EDB9-BF34-0249-A545-5721A8460135}"/>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50" name="Group 969">
                <a:extLst>
                  <a:ext uri="{FF2B5EF4-FFF2-40B4-BE49-F238E27FC236}">
                    <a16:creationId xmlns:a16="http://schemas.microsoft.com/office/drawing/2014/main" id="{6E1330CB-ECAA-1B49-ACA9-C508640CD4F0}"/>
                  </a:ext>
                </a:extLst>
              </p:cNvPr>
              <p:cNvGrpSpPr>
                <a:grpSpLocks/>
              </p:cNvGrpSpPr>
              <p:nvPr/>
            </p:nvGrpSpPr>
            <p:grpSpPr bwMode="auto">
              <a:xfrm>
                <a:off x="4739" y="1327"/>
                <a:ext cx="582" cy="139"/>
                <a:chOff x="614" y="2568"/>
                <a:chExt cx="725" cy="139"/>
              </a:xfrm>
            </p:grpSpPr>
            <p:sp>
              <p:nvSpPr>
                <p:cNvPr id="212262" name="AutoShape 970">
                  <a:extLst>
                    <a:ext uri="{FF2B5EF4-FFF2-40B4-BE49-F238E27FC236}">
                      <a16:creationId xmlns:a16="http://schemas.microsoft.com/office/drawing/2014/main" id="{C6558777-A4A1-C646-8E74-917A3274C4BE}"/>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3" name="AutoShape 971">
                  <a:extLst>
                    <a:ext uri="{FF2B5EF4-FFF2-40B4-BE49-F238E27FC236}">
                      <a16:creationId xmlns:a16="http://schemas.microsoft.com/office/drawing/2014/main" id="{6DCCB63F-4676-FA47-B3AD-6CC1AEA10E29}"/>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51" name="Rectangle 972">
                <a:extLst>
                  <a:ext uri="{FF2B5EF4-FFF2-40B4-BE49-F238E27FC236}">
                    <a16:creationId xmlns:a16="http://schemas.microsoft.com/office/drawing/2014/main" id="{8C0E6A33-5A00-3140-A409-5527D44144A8}"/>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2" name="Freeform 973">
                <a:extLst>
                  <a:ext uri="{FF2B5EF4-FFF2-40B4-BE49-F238E27FC236}">
                    <a16:creationId xmlns:a16="http://schemas.microsoft.com/office/drawing/2014/main" id="{55371F00-39A2-7C47-81C6-A2FE626C9A02}"/>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3" name="Freeform 974">
                <a:extLst>
                  <a:ext uri="{FF2B5EF4-FFF2-40B4-BE49-F238E27FC236}">
                    <a16:creationId xmlns:a16="http://schemas.microsoft.com/office/drawing/2014/main" id="{B7196671-27D9-0047-BDD1-2B6410E4041D}"/>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4" name="Oval 975">
                <a:extLst>
                  <a:ext uri="{FF2B5EF4-FFF2-40B4-BE49-F238E27FC236}">
                    <a16:creationId xmlns:a16="http://schemas.microsoft.com/office/drawing/2014/main" id="{EFC22A25-5441-8F4F-BDA4-0DE691080FB0}"/>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5" name="Freeform 976">
                <a:extLst>
                  <a:ext uri="{FF2B5EF4-FFF2-40B4-BE49-F238E27FC236}">
                    <a16:creationId xmlns:a16="http://schemas.microsoft.com/office/drawing/2014/main" id="{4826D924-9056-EA4B-A7A3-D23BC1DEBCE0}"/>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6" name="AutoShape 977">
                <a:extLst>
                  <a:ext uri="{FF2B5EF4-FFF2-40B4-BE49-F238E27FC236}">
                    <a16:creationId xmlns:a16="http://schemas.microsoft.com/office/drawing/2014/main" id="{520B3BCF-295E-094B-8D59-AFBB8842ADF4}"/>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7" name="AutoShape 978">
                <a:extLst>
                  <a:ext uri="{FF2B5EF4-FFF2-40B4-BE49-F238E27FC236}">
                    <a16:creationId xmlns:a16="http://schemas.microsoft.com/office/drawing/2014/main" id="{6D12D94D-F27B-0E4A-9F7C-D6E95D960E71}"/>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8" name="Oval 979">
                <a:extLst>
                  <a:ext uri="{FF2B5EF4-FFF2-40B4-BE49-F238E27FC236}">
                    <a16:creationId xmlns:a16="http://schemas.microsoft.com/office/drawing/2014/main" id="{807B1B62-B16D-8D4B-8BD9-5DF1512A891E}"/>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59" name="Oval 980">
                <a:extLst>
                  <a:ext uri="{FF2B5EF4-FFF2-40B4-BE49-F238E27FC236}">
                    <a16:creationId xmlns:a16="http://schemas.microsoft.com/office/drawing/2014/main" id="{ADE21467-D624-904E-838D-70813E94C2D8}"/>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260" name="Oval 981">
                <a:extLst>
                  <a:ext uri="{FF2B5EF4-FFF2-40B4-BE49-F238E27FC236}">
                    <a16:creationId xmlns:a16="http://schemas.microsoft.com/office/drawing/2014/main" id="{BCA56903-72E4-7C4E-9D04-96A1C7CA795C}"/>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61" name="Rectangle 982">
                <a:extLst>
                  <a:ext uri="{FF2B5EF4-FFF2-40B4-BE49-F238E27FC236}">
                    <a16:creationId xmlns:a16="http://schemas.microsoft.com/office/drawing/2014/main" id="{BC789B8C-4E82-B640-9321-FB2652EB299A}"/>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863" name="Group 862">
            <a:extLst>
              <a:ext uri="{FF2B5EF4-FFF2-40B4-BE49-F238E27FC236}">
                <a16:creationId xmlns:a16="http://schemas.microsoft.com/office/drawing/2014/main" id="{B67E4C73-2DDE-0644-8B08-03343E467221}"/>
              </a:ext>
            </a:extLst>
          </p:cNvPr>
          <p:cNvGrpSpPr>
            <a:grpSpLocks/>
          </p:cNvGrpSpPr>
          <p:nvPr/>
        </p:nvGrpSpPr>
        <p:grpSpPr bwMode="auto">
          <a:xfrm>
            <a:off x="6608763" y="5611814"/>
            <a:ext cx="347662" cy="681037"/>
            <a:chOff x="7923189" y="2486664"/>
            <a:chExt cx="360377" cy="884585"/>
          </a:xfrm>
        </p:grpSpPr>
        <p:pic>
          <p:nvPicPr>
            <p:cNvPr id="212202" name="Picture 3">
              <a:extLst>
                <a:ext uri="{FF2B5EF4-FFF2-40B4-BE49-F238E27FC236}">
                  <a16:creationId xmlns:a16="http://schemas.microsoft.com/office/drawing/2014/main" id="{6BE77C42-6E06-D245-9F37-1EF256CC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203" name="Group 950">
              <a:extLst>
                <a:ext uri="{FF2B5EF4-FFF2-40B4-BE49-F238E27FC236}">
                  <a16:creationId xmlns:a16="http://schemas.microsoft.com/office/drawing/2014/main" id="{2D8EE99D-8E17-8845-94FD-64E4F9757662}"/>
                </a:ext>
              </a:extLst>
            </p:cNvPr>
            <p:cNvGrpSpPr>
              <a:grpSpLocks/>
            </p:cNvGrpSpPr>
            <p:nvPr/>
          </p:nvGrpSpPr>
          <p:grpSpPr bwMode="auto">
            <a:xfrm>
              <a:off x="7923189" y="2890236"/>
              <a:ext cx="227012" cy="481013"/>
              <a:chOff x="4140" y="429"/>
              <a:chExt cx="1425" cy="2396"/>
            </a:xfrm>
          </p:grpSpPr>
          <p:sp>
            <p:nvSpPr>
              <p:cNvPr id="212204" name="Freeform 951">
                <a:extLst>
                  <a:ext uri="{FF2B5EF4-FFF2-40B4-BE49-F238E27FC236}">
                    <a16:creationId xmlns:a16="http://schemas.microsoft.com/office/drawing/2014/main" id="{6F3FE0D4-A2DA-D34C-A4AD-632E7C0431D3}"/>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5" name="Rectangle 952">
                <a:extLst>
                  <a:ext uri="{FF2B5EF4-FFF2-40B4-BE49-F238E27FC236}">
                    <a16:creationId xmlns:a16="http://schemas.microsoft.com/office/drawing/2014/main" id="{9B968662-8399-C947-A725-3C2079D169EF}"/>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6" name="Freeform 953">
                <a:extLst>
                  <a:ext uri="{FF2B5EF4-FFF2-40B4-BE49-F238E27FC236}">
                    <a16:creationId xmlns:a16="http://schemas.microsoft.com/office/drawing/2014/main" id="{6FF771FD-7D10-FE46-814D-5741EB171B2F}"/>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7" name="Freeform 954">
                <a:extLst>
                  <a:ext uri="{FF2B5EF4-FFF2-40B4-BE49-F238E27FC236}">
                    <a16:creationId xmlns:a16="http://schemas.microsoft.com/office/drawing/2014/main" id="{47B7976F-E40D-504C-9923-5650F7F50F68}"/>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8" name="Rectangle 955">
                <a:extLst>
                  <a:ext uri="{FF2B5EF4-FFF2-40B4-BE49-F238E27FC236}">
                    <a16:creationId xmlns:a16="http://schemas.microsoft.com/office/drawing/2014/main" id="{D61E8183-E04F-F349-944A-852A5E09850A}"/>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09" name="Group 956">
                <a:extLst>
                  <a:ext uri="{FF2B5EF4-FFF2-40B4-BE49-F238E27FC236}">
                    <a16:creationId xmlns:a16="http://schemas.microsoft.com/office/drawing/2014/main" id="{05AC9BA8-A48D-914F-8353-9911B2724B9C}"/>
                  </a:ext>
                </a:extLst>
              </p:cNvPr>
              <p:cNvGrpSpPr>
                <a:grpSpLocks/>
              </p:cNvGrpSpPr>
              <p:nvPr/>
            </p:nvGrpSpPr>
            <p:grpSpPr bwMode="auto">
              <a:xfrm>
                <a:off x="4749" y="668"/>
                <a:ext cx="581" cy="145"/>
                <a:chOff x="614" y="2568"/>
                <a:chExt cx="725" cy="139"/>
              </a:xfrm>
            </p:grpSpPr>
            <p:sp>
              <p:nvSpPr>
                <p:cNvPr id="212234" name="AutoShape 957">
                  <a:extLst>
                    <a:ext uri="{FF2B5EF4-FFF2-40B4-BE49-F238E27FC236}">
                      <a16:creationId xmlns:a16="http://schemas.microsoft.com/office/drawing/2014/main" id="{3F913976-31DA-6747-B323-80805A82D866}"/>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5" name="AutoShape 958">
                  <a:extLst>
                    <a:ext uri="{FF2B5EF4-FFF2-40B4-BE49-F238E27FC236}">
                      <a16:creationId xmlns:a16="http://schemas.microsoft.com/office/drawing/2014/main" id="{268B330D-5EC4-4F41-A9C9-73694EE3B9BE}"/>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0" name="Rectangle 959">
                <a:extLst>
                  <a:ext uri="{FF2B5EF4-FFF2-40B4-BE49-F238E27FC236}">
                    <a16:creationId xmlns:a16="http://schemas.microsoft.com/office/drawing/2014/main" id="{F126082E-80A4-F148-B67A-5F8B0C9C9E00}"/>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11" name="Group 960">
                <a:extLst>
                  <a:ext uri="{FF2B5EF4-FFF2-40B4-BE49-F238E27FC236}">
                    <a16:creationId xmlns:a16="http://schemas.microsoft.com/office/drawing/2014/main" id="{F4E60FF0-40E9-0743-8AB9-132F35646F41}"/>
                  </a:ext>
                </a:extLst>
              </p:cNvPr>
              <p:cNvGrpSpPr>
                <a:grpSpLocks/>
              </p:cNvGrpSpPr>
              <p:nvPr/>
            </p:nvGrpSpPr>
            <p:grpSpPr bwMode="auto">
              <a:xfrm>
                <a:off x="4747" y="994"/>
                <a:ext cx="581" cy="134"/>
                <a:chOff x="614" y="2568"/>
                <a:chExt cx="725" cy="139"/>
              </a:xfrm>
            </p:grpSpPr>
            <p:sp>
              <p:nvSpPr>
                <p:cNvPr id="212232" name="AutoShape 961">
                  <a:extLst>
                    <a:ext uri="{FF2B5EF4-FFF2-40B4-BE49-F238E27FC236}">
                      <a16:creationId xmlns:a16="http://schemas.microsoft.com/office/drawing/2014/main" id="{5D38D0E1-95B8-7644-916C-223FF4B01D79}"/>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3" name="AutoShape 962">
                  <a:extLst>
                    <a:ext uri="{FF2B5EF4-FFF2-40B4-BE49-F238E27FC236}">
                      <a16:creationId xmlns:a16="http://schemas.microsoft.com/office/drawing/2014/main" id="{228AF174-642C-DA45-8700-9B23D5A60F54}"/>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2" name="Rectangle 963">
                <a:extLst>
                  <a:ext uri="{FF2B5EF4-FFF2-40B4-BE49-F238E27FC236}">
                    <a16:creationId xmlns:a16="http://schemas.microsoft.com/office/drawing/2014/main" id="{CF598B88-9E11-634B-8D65-DC6DF3DBC4B1}"/>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13" name="Rectangle 964">
                <a:extLst>
                  <a:ext uri="{FF2B5EF4-FFF2-40B4-BE49-F238E27FC236}">
                    <a16:creationId xmlns:a16="http://schemas.microsoft.com/office/drawing/2014/main" id="{3DAF1C69-3CE3-2C41-BA83-14BA5205233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14" name="Group 965">
                <a:extLst>
                  <a:ext uri="{FF2B5EF4-FFF2-40B4-BE49-F238E27FC236}">
                    <a16:creationId xmlns:a16="http://schemas.microsoft.com/office/drawing/2014/main" id="{7B9A1861-AEA3-F045-AD80-7CE3F47B2E7A}"/>
                  </a:ext>
                </a:extLst>
              </p:cNvPr>
              <p:cNvGrpSpPr>
                <a:grpSpLocks/>
              </p:cNvGrpSpPr>
              <p:nvPr/>
            </p:nvGrpSpPr>
            <p:grpSpPr bwMode="auto">
              <a:xfrm>
                <a:off x="4735" y="1627"/>
                <a:ext cx="582" cy="151"/>
                <a:chOff x="614" y="2568"/>
                <a:chExt cx="725" cy="139"/>
              </a:xfrm>
            </p:grpSpPr>
            <p:sp>
              <p:nvSpPr>
                <p:cNvPr id="212230" name="AutoShape 966">
                  <a:extLst>
                    <a:ext uri="{FF2B5EF4-FFF2-40B4-BE49-F238E27FC236}">
                      <a16:creationId xmlns:a16="http://schemas.microsoft.com/office/drawing/2014/main" id="{B5264E03-832D-0442-AA60-A277EBB25626}"/>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31" name="AutoShape 967">
                  <a:extLst>
                    <a:ext uri="{FF2B5EF4-FFF2-40B4-BE49-F238E27FC236}">
                      <a16:creationId xmlns:a16="http://schemas.microsoft.com/office/drawing/2014/main" id="{BC5DFBD9-986C-9546-8DFA-938688D9C677}"/>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5" name="Freeform 968">
                <a:extLst>
                  <a:ext uri="{FF2B5EF4-FFF2-40B4-BE49-F238E27FC236}">
                    <a16:creationId xmlns:a16="http://schemas.microsoft.com/office/drawing/2014/main" id="{17C79002-8148-4349-81F7-D0445F6C50BD}"/>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216" name="Group 969">
                <a:extLst>
                  <a:ext uri="{FF2B5EF4-FFF2-40B4-BE49-F238E27FC236}">
                    <a16:creationId xmlns:a16="http://schemas.microsoft.com/office/drawing/2014/main" id="{BCA5C138-F65F-2545-ABFC-EC5A6979BCE0}"/>
                  </a:ext>
                </a:extLst>
              </p:cNvPr>
              <p:cNvGrpSpPr>
                <a:grpSpLocks/>
              </p:cNvGrpSpPr>
              <p:nvPr/>
            </p:nvGrpSpPr>
            <p:grpSpPr bwMode="auto">
              <a:xfrm>
                <a:off x="4739" y="1327"/>
                <a:ext cx="582" cy="139"/>
                <a:chOff x="614" y="2568"/>
                <a:chExt cx="725" cy="139"/>
              </a:xfrm>
            </p:grpSpPr>
            <p:sp>
              <p:nvSpPr>
                <p:cNvPr id="212228" name="AutoShape 970">
                  <a:extLst>
                    <a:ext uri="{FF2B5EF4-FFF2-40B4-BE49-F238E27FC236}">
                      <a16:creationId xmlns:a16="http://schemas.microsoft.com/office/drawing/2014/main" id="{A4C75F99-C790-654E-A3EF-2597B53BC693}"/>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9" name="AutoShape 971">
                  <a:extLst>
                    <a:ext uri="{FF2B5EF4-FFF2-40B4-BE49-F238E27FC236}">
                      <a16:creationId xmlns:a16="http://schemas.microsoft.com/office/drawing/2014/main" id="{DC4E3392-CF09-9F4D-8083-86B7B49CE45D}"/>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217" name="Rectangle 972">
                <a:extLst>
                  <a:ext uri="{FF2B5EF4-FFF2-40B4-BE49-F238E27FC236}">
                    <a16:creationId xmlns:a16="http://schemas.microsoft.com/office/drawing/2014/main" id="{8AEF6CD3-3A6F-724B-ADAB-C671D48924E1}"/>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18" name="Freeform 973">
                <a:extLst>
                  <a:ext uri="{FF2B5EF4-FFF2-40B4-BE49-F238E27FC236}">
                    <a16:creationId xmlns:a16="http://schemas.microsoft.com/office/drawing/2014/main" id="{9BBA2597-DB7B-AE46-A90F-87B6493FCB18}"/>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19" name="Freeform 974">
                <a:extLst>
                  <a:ext uri="{FF2B5EF4-FFF2-40B4-BE49-F238E27FC236}">
                    <a16:creationId xmlns:a16="http://schemas.microsoft.com/office/drawing/2014/main" id="{25FCD4A9-4884-DD44-A180-0BFA16E166C3}"/>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0" name="Oval 975">
                <a:extLst>
                  <a:ext uri="{FF2B5EF4-FFF2-40B4-BE49-F238E27FC236}">
                    <a16:creationId xmlns:a16="http://schemas.microsoft.com/office/drawing/2014/main" id="{E681610F-842C-3E44-8DBD-486A7E47DA61}"/>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1" name="Freeform 976">
                <a:extLst>
                  <a:ext uri="{FF2B5EF4-FFF2-40B4-BE49-F238E27FC236}">
                    <a16:creationId xmlns:a16="http://schemas.microsoft.com/office/drawing/2014/main" id="{9EEC1478-561A-DE4F-ADD8-E95A681EB8FA}"/>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2" name="AutoShape 977">
                <a:extLst>
                  <a:ext uri="{FF2B5EF4-FFF2-40B4-BE49-F238E27FC236}">
                    <a16:creationId xmlns:a16="http://schemas.microsoft.com/office/drawing/2014/main" id="{D655FF6C-082E-CF4D-B0BC-6AE679FE0B50}"/>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3" name="AutoShape 978">
                <a:extLst>
                  <a:ext uri="{FF2B5EF4-FFF2-40B4-BE49-F238E27FC236}">
                    <a16:creationId xmlns:a16="http://schemas.microsoft.com/office/drawing/2014/main" id="{23BC460A-708D-1748-BBB0-A8F3360ED51C}"/>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4" name="Oval 979">
                <a:extLst>
                  <a:ext uri="{FF2B5EF4-FFF2-40B4-BE49-F238E27FC236}">
                    <a16:creationId xmlns:a16="http://schemas.microsoft.com/office/drawing/2014/main" id="{56D8CE25-AF6D-274E-83E8-370B8A28AB41}"/>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5" name="Oval 980">
                <a:extLst>
                  <a:ext uri="{FF2B5EF4-FFF2-40B4-BE49-F238E27FC236}">
                    <a16:creationId xmlns:a16="http://schemas.microsoft.com/office/drawing/2014/main" id="{A5B49612-4308-FD40-8B73-6D4D3A7C50A4}"/>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226" name="Oval 981">
                <a:extLst>
                  <a:ext uri="{FF2B5EF4-FFF2-40B4-BE49-F238E27FC236}">
                    <a16:creationId xmlns:a16="http://schemas.microsoft.com/office/drawing/2014/main" id="{BE2B8944-FFDF-6545-A30D-61506BE12D3B}"/>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27" name="Rectangle 982">
                <a:extLst>
                  <a:ext uri="{FF2B5EF4-FFF2-40B4-BE49-F238E27FC236}">
                    <a16:creationId xmlns:a16="http://schemas.microsoft.com/office/drawing/2014/main" id="{7320C232-24CD-644E-AA66-E1EC4338BB42}"/>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898" name="Group 897">
            <a:extLst>
              <a:ext uri="{FF2B5EF4-FFF2-40B4-BE49-F238E27FC236}">
                <a16:creationId xmlns:a16="http://schemas.microsoft.com/office/drawing/2014/main" id="{598C6C67-F8C4-A042-A92C-2B94B91C364A}"/>
              </a:ext>
            </a:extLst>
          </p:cNvPr>
          <p:cNvGrpSpPr>
            <a:grpSpLocks/>
          </p:cNvGrpSpPr>
          <p:nvPr/>
        </p:nvGrpSpPr>
        <p:grpSpPr bwMode="auto">
          <a:xfrm>
            <a:off x="7591426" y="3829050"/>
            <a:ext cx="347663" cy="681038"/>
            <a:chOff x="7923189" y="2486664"/>
            <a:chExt cx="360377" cy="884585"/>
          </a:xfrm>
        </p:grpSpPr>
        <p:pic>
          <p:nvPicPr>
            <p:cNvPr id="212168" name="Picture 3">
              <a:extLst>
                <a:ext uri="{FF2B5EF4-FFF2-40B4-BE49-F238E27FC236}">
                  <a16:creationId xmlns:a16="http://schemas.microsoft.com/office/drawing/2014/main" id="{4811B01E-BE38-934F-86FF-4F6DAF8B7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169" name="Group 950">
              <a:extLst>
                <a:ext uri="{FF2B5EF4-FFF2-40B4-BE49-F238E27FC236}">
                  <a16:creationId xmlns:a16="http://schemas.microsoft.com/office/drawing/2014/main" id="{0AFCE7C2-7232-154A-8E71-844BC22B892C}"/>
                </a:ext>
              </a:extLst>
            </p:cNvPr>
            <p:cNvGrpSpPr>
              <a:grpSpLocks/>
            </p:cNvGrpSpPr>
            <p:nvPr/>
          </p:nvGrpSpPr>
          <p:grpSpPr bwMode="auto">
            <a:xfrm>
              <a:off x="7923189" y="2890236"/>
              <a:ext cx="227012" cy="481013"/>
              <a:chOff x="4140" y="429"/>
              <a:chExt cx="1425" cy="2396"/>
            </a:xfrm>
          </p:grpSpPr>
          <p:sp>
            <p:nvSpPr>
              <p:cNvPr id="212170" name="Freeform 951">
                <a:extLst>
                  <a:ext uri="{FF2B5EF4-FFF2-40B4-BE49-F238E27FC236}">
                    <a16:creationId xmlns:a16="http://schemas.microsoft.com/office/drawing/2014/main" id="{39714E75-C662-9640-8E8B-EF48CF2CD276}"/>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1" name="Rectangle 952">
                <a:extLst>
                  <a:ext uri="{FF2B5EF4-FFF2-40B4-BE49-F238E27FC236}">
                    <a16:creationId xmlns:a16="http://schemas.microsoft.com/office/drawing/2014/main" id="{C10B9719-3E0A-294C-8D8E-31A4E02C0430}"/>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2" name="Freeform 953">
                <a:extLst>
                  <a:ext uri="{FF2B5EF4-FFF2-40B4-BE49-F238E27FC236}">
                    <a16:creationId xmlns:a16="http://schemas.microsoft.com/office/drawing/2014/main" id="{EA1D806A-F3BB-AD4C-A7EA-E1F699CCB02A}"/>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3" name="Freeform 954">
                <a:extLst>
                  <a:ext uri="{FF2B5EF4-FFF2-40B4-BE49-F238E27FC236}">
                    <a16:creationId xmlns:a16="http://schemas.microsoft.com/office/drawing/2014/main" id="{209C3040-DFFE-2641-B3F6-A6040A3E90D4}"/>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4" name="Rectangle 955">
                <a:extLst>
                  <a:ext uri="{FF2B5EF4-FFF2-40B4-BE49-F238E27FC236}">
                    <a16:creationId xmlns:a16="http://schemas.microsoft.com/office/drawing/2014/main" id="{258645F2-B091-BE46-A175-38429858166E}"/>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75" name="Group 956">
                <a:extLst>
                  <a:ext uri="{FF2B5EF4-FFF2-40B4-BE49-F238E27FC236}">
                    <a16:creationId xmlns:a16="http://schemas.microsoft.com/office/drawing/2014/main" id="{500CBD05-0E32-7148-AC0F-508B79C363F9}"/>
                  </a:ext>
                </a:extLst>
              </p:cNvPr>
              <p:cNvGrpSpPr>
                <a:grpSpLocks/>
              </p:cNvGrpSpPr>
              <p:nvPr/>
            </p:nvGrpSpPr>
            <p:grpSpPr bwMode="auto">
              <a:xfrm>
                <a:off x="4749" y="668"/>
                <a:ext cx="581" cy="145"/>
                <a:chOff x="614" y="2568"/>
                <a:chExt cx="725" cy="139"/>
              </a:xfrm>
            </p:grpSpPr>
            <p:sp>
              <p:nvSpPr>
                <p:cNvPr id="212200" name="AutoShape 957">
                  <a:extLst>
                    <a:ext uri="{FF2B5EF4-FFF2-40B4-BE49-F238E27FC236}">
                      <a16:creationId xmlns:a16="http://schemas.microsoft.com/office/drawing/2014/main" id="{D6E1CE8A-CD27-864E-BD7C-9FA86CA6CA35}"/>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201" name="AutoShape 958">
                  <a:extLst>
                    <a:ext uri="{FF2B5EF4-FFF2-40B4-BE49-F238E27FC236}">
                      <a16:creationId xmlns:a16="http://schemas.microsoft.com/office/drawing/2014/main" id="{631EEAAD-9EF2-1648-AD2A-A84D22BC5C79}"/>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76" name="Rectangle 959">
                <a:extLst>
                  <a:ext uri="{FF2B5EF4-FFF2-40B4-BE49-F238E27FC236}">
                    <a16:creationId xmlns:a16="http://schemas.microsoft.com/office/drawing/2014/main" id="{FED5732B-4C99-5E4F-99DA-07D855FE92A0}"/>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77" name="Group 960">
                <a:extLst>
                  <a:ext uri="{FF2B5EF4-FFF2-40B4-BE49-F238E27FC236}">
                    <a16:creationId xmlns:a16="http://schemas.microsoft.com/office/drawing/2014/main" id="{34868CC0-C56E-CF45-A807-8A35936DF885}"/>
                  </a:ext>
                </a:extLst>
              </p:cNvPr>
              <p:cNvGrpSpPr>
                <a:grpSpLocks/>
              </p:cNvGrpSpPr>
              <p:nvPr/>
            </p:nvGrpSpPr>
            <p:grpSpPr bwMode="auto">
              <a:xfrm>
                <a:off x="4747" y="994"/>
                <a:ext cx="581" cy="134"/>
                <a:chOff x="614" y="2568"/>
                <a:chExt cx="725" cy="139"/>
              </a:xfrm>
            </p:grpSpPr>
            <p:sp>
              <p:nvSpPr>
                <p:cNvPr id="212198" name="AutoShape 961">
                  <a:extLst>
                    <a:ext uri="{FF2B5EF4-FFF2-40B4-BE49-F238E27FC236}">
                      <a16:creationId xmlns:a16="http://schemas.microsoft.com/office/drawing/2014/main" id="{8D2DB165-0043-0C4D-8CED-139DE529EAC5}"/>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9" name="AutoShape 962">
                  <a:extLst>
                    <a:ext uri="{FF2B5EF4-FFF2-40B4-BE49-F238E27FC236}">
                      <a16:creationId xmlns:a16="http://schemas.microsoft.com/office/drawing/2014/main" id="{18927EE1-4ED6-C545-92EA-69A661ED62D6}"/>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78" name="Rectangle 963">
                <a:extLst>
                  <a:ext uri="{FF2B5EF4-FFF2-40B4-BE49-F238E27FC236}">
                    <a16:creationId xmlns:a16="http://schemas.microsoft.com/office/drawing/2014/main" id="{288D5BE5-BAD9-8C4A-A0D2-74549D6389AA}"/>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79" name="Rectangle 964">
                <a:extLst>
                  <a:ext uri="{FF2B5EF4-FFF2-40B4-BE49-F238E27FC236}">
                    <a16:creationId xmlns:a16="http://schemas.microsoft.com/office/drawing/2014/main" id="{3664781E-2307-BA41-B3D4-74745B587C5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80" name="Group 965">
                <a:extLst>
                  <a:ext uri="{FF2B5EF4-FFF2-40B4-BE49-F238E27FC236}">
                    <a16:creationId xmlns:a16="http://schemas.microsoft.com/office/drawing/2014/main" id="{368937B0-7AA4-1F4A-99AF-EE23A1E3BEFF}"/>
                  </a:ext>
                </a:extLst>
              </p:cNvPr>
              <p:cNvGrpSpPr>
                <a:grpSpLocks/>
              </p:cNvGrpSpPr>
              <p:nvPr/>
            </p:nvGrpSpPr>
            <p:grpSpPr bwMode="auto">
              <a:xfrm>
                <a:off x="4735" y="1627"/>
                <a:ext cx="582" cy="151"/>
                <a:chOff x="614" y="2568"/>
                <a:chExt cx="725" cy="139"/>
              </a:xfrm>
            </p:grpSpPr>
            <p:sp>
              <p:nvSpPr>
                <p:cNvPr id="212196" name="AutoShape 966">
                  <a:extLst>
                    <a:ext uri="{FF2B5EF4-FFF2-40B4-BE49-F238E27FC236}">
                      <a16:creationId xmlns:a16="http://schemas.microsoft.com/office/drawing/2014/main" id="{9A01E07B-F452-0042-8749-AA6F9BF6C80C}"/>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7" name="AutoShape 967">
                  <a:extLst>
                    <a:ext uri="{FF2B5EF4-FFF2-40B4-BE49-F238E27FC236}">
                      <a16:creationId xmlns:a16="http://schemas.microsoft.com/office/drawing/2014/main" id="{86F022B9-0E4F-5E4D-BC55-48B091D2460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81" name="Freeform 968">
                <a:extLst>
                  <a:ext uri="{FF2B5EF4-FFF2-40B4-BE49-F238E27FC236}">
                    <a16:creationId xmlns:a16="http://schemas.microsoft.com/office/drawing/2014/main" id="{B11B2A5F-302B-5541-A5DE-AD5D7B7C47B1}"/>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82" name="Group 969">
                <a:extLst>
                  <a:ext uri="{FF2B5EF4-FFF2-40B4-BE49-F238E27FC236}">
                    <a16:creationId xmlns:a16="http://schemas.microsoft.com/office/drawing/2014/main" id="{7FE8D8CA-4E8D-5142-84B2-6764BB308885}"/>
                  </a:ext>
                </a:extLst>
              </p:cNvPr>
              <p:cNvGrpSpPr>
                <a:grpSpLocks/>
              </p:cNvGrpSpPr>
              <p:nvPr/>
            </p:nvGrpSpPr>
            <p:grpSpPr bwMode="auto">
              <a:xfrm>
                <a:off x="4739" y="1327"/>
                <a:ext cx="582" cy="139"/>
                <a:chOff x="614" y="2568"/>
                <a:chExt cx="725" cy="139"/>
              </a:xfrm>
            </p:grpSpPr>
            <p:sp>
              <p:nvSpPr>
                <p:cNvPr id="212194" name="AutoShape 970">
                  <a:extLst>
                    <a:ext uri="{FF2B5EF4-FFF2-40B4-BE49-F238E27FC236}">
                      <a16:creationId xmlns:a16="http://schemas.microsoft.com/office/drawing/2014/main" id="{A178714F-4081-7A47-88BA-AA5CE7D94DBD}"/>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5" name="AutoShape 971">
                  <a:extLst>
                    <a:ext uri="{FF2B5EF4-FFF2-40B4-BE49-F238E27FC236}">
                      <a16:creationId xmlns:a16="http://schemas.microsoft.com/office/drawing/2014/main" id="{A2F330D8-AB17-ED4F-ABCD-791AB236A7B2}"/>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83" name="Rectangle 972">
                <a:extLst>
                  <a:ext uri="{FF2B5EF4-FFF2-40B4-BE49-F238E27FC236}">
                    <a16:creationId xmlns:a16="http://schemas.microsoft.com/office/drawing/2014/main" id="{CC1F60B5-CA5E-BD4F-9AF8-DEEC0D112CDB}"/>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4" name="Freeform 973">
                <a:extLst>
                  <a:ext uri="{FF2B5EF4-FFF2-40B4-BE49-F238E27FC236}">
                    <a16:creationId xmlns:a16="http://schemas.microsoft.com/office/drawing/2014/main" id="{D876F67F-BA0F-2D43-88EA-D11665D31105}"/>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5" name="Freeform 974">
                <a:extLst>
                  <a:ext uri="{FF2B5EF4-FFF2-40B4-BE49-F238E27FC236}">
                    <a16:creationId xmlns:a16="http://schemas.microsoft.com/office/drawing/2014/main" id="{8EB4073B-CBA0-F147-819E-7A79A09ADBC3}"/>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6" name="Oval 975">
                <a:extLst>
                  <a:ext uri="{FF2B5EF4-FFF2-40B4-BE49-F238E27FC236}">
                    <a16:creationId xmlns:a16="http://schemas.microsoft.com/office/drawing/2014/main" id="{E2F102C3-9141-D841-8851-BF47814C0C09}"/>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7" name="Freeform 976">
                <a:extLst>
                  <a:ext uri="{FF2B5EF4-FFF2-40B4-BE49-F238E27FC236}">
                    <a16:creationId xmlns:a16="http://schemas.microsoft.com/office/drawing/2014/main" id="{0104F114-0BF8-2D43-BD35-9FA4B0D4921D}"/>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8" name="AutoShape 977">
                <a:extLst>
                  <a:ext uri="{FF2B5EF4-FFF2-40B4-BE49-F238E27FC236}">
                    <a16:creationId xmlns:a16="http://schemas.microsoft.com/office/drawing/2014/main" id="{D6BD11DA-56DB-E643-953D-CBDA9EDD424F}"/>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89" name="AutoShape 978">
                <a:extLst>
                  <a:ext uri="{FF2B5EF4-FFF2-40B4-BE49-F238E27FC236}">
                    <a16:creationId xmlns:a16="http://schemas.microsoft.com/office/drawing/2014/main" id="{33F250C2-C7BC-6149-AF22-2F888BE5C74D}"/>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0" name="Oval 979">
                <a:extLst>
                  <a:ext uri="{FF2B5EF4-FFF2-40B4-BE49-F238E27FC236}">
                    <a16:creationId xmlns:a16="http://schemas.microsoft.com/office/drawing/2014/main" id="{60C7C83F-7932-2E43-A5E5-D8F782F5E59C}"/>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1" name="Oval 980">
                <a:extLst>
                  <a:ext uri="{FF2B5EF4-FFF2-40B4-BE49-F238E27FC236}">
                    <a16:creationId xmlns:a16="http://schemas.microsoft.com/office/drawing/2014/main" id="{1E249C40-73FE-0443-BB83-42FB4430A893}"/>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192" name="Oval 981">
                <a:extLst>
                  <a:ext uri="{FF2B5EF4-FFF2-40B4-BE49-F238E27FC236}">
                    <a16:creationId xmlns:a16="http://schemas.microsoft.com/office/drawing/2014/main" id="{5EE279AB-829B-3348-9C50-79468AA66EAE}"/>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93" name="Rectangle 982">
                <a:extLst>
                  <a:ext uri="{FF2B5EF4-FFF2-40B4-BE49-F238E27FC236}">
                    <a16:creationId xmlns:a16="http://schemas.microsoft.com/office/drawing/2014/main" id="{63496167-DD4B-4A45-89C4-CD008FB15CCB}"/>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933" name="Group 932">
            <a:extLst>
              <a:ext uri="{FF2B5EF4-FFF2-40B4-BE49-F238E27FC236}">
                <a16:creationId xmlns:a16="http://schemas.microsoft.com/office/drawing/2014/main" id="{26671DE5-CC5E-9346-9241-9C4B9744E98A}"/>
              </a:ext>
            </a:extLst>
          </p:cNvPr>
          <p:cNvGrpSpPr>
            <a:grpSpLocks/>
          </p:cNvGrpSpPr>
          <p:nvPr/>
        </p:nvGrpSpPr>
        <p:grpSpPr bwMode="auto">
          <a:xfrm>
            <a:off x="3646488" y="5629275"/>
            <a:ext cx="347662" cy="681038"/>
            <a:chOff x="7923189" y="2486664"/>
            <a:chExt cx="360377" cy="884585"/>
          </a:xfrm>
        </p:grpSpPr>
        <p:pic>
          <p:nvPicPr>
            <p:cNvPr id="212134" name="Picture 3">
              <a:extLst>
                <a:ext uri="{FF2B5EF4-FFF2-40B4-BE49-F238E27FC236}">
                  <a16:creationId xmlns:a16="http://schemas.microsoft.com/office/drawing/2014/main" id="{F6C700AB-F01A-1347-84B4-44C9C003C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135" name="Group 950">
              <a:extLst>
                <a:ext uri="{FF2B5EF4-FFF2-40B4-BE49-F238E27FC236}">
                  <a16:creationId xmlns:a16="http://schemas.microsoft.com/office/drawing/2014/main" id="{32504C01-C290-2247-ADAA-2B64BFCC324C}"/>
                </a:ext>
              </a:extLst>
            </p:cNvPr>
            <p:cNvGrpSpPr>
              <a:grpSpLocks/>
            </p:cNvGrpSpPr>
            <p:nvPr/>
          </p:nvGrpSpPr>
          <p:grpSpPr bwMode="auto">
            <a:xfrm>
              <a:off x="7923189" y="2890236"/>
              <a:ext cx="227012" cy="481013"/>
              <a:chOff x="4140" y="429"/>
              <a:chExt cx="1425" cy="2396"/>
            </a:xfrm>
          </p:grpSpPr>
          <p:sp>
            <p:nvSpPr>
              <p:cNvPr id="212136" name="Freeform 951">
                <a:extLst>
                  <a:ext uri="{FF2B5EF4-FFF2-40B4-BE49-F238E27FC236}">
                    <a16:creationId xmlns:a16="http://schemas.microsoft.com/office/drawing/2014/main" id="{A3F65C23-57BF-4346-A71B-85EF12EA43CD}"/>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37" name="Rectangle 952">
                <a:extLst>
                  <a:ext uri="{FF2B5EF4-FFF2-40B4-BE49-F238E27FC236}">
                    <a16:creationId xmlns:a16="http://schemas.microsoft.com/office/drawing/2014/main" id="{AFA7DEA9-FBEC-8E4B-B053-097F8A2BCFC1}"/>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38" name="Freeform 953">
                <a:extLst>
                  <a:ext uri="{FF2B5EF4-FFF2-40B4-BE49-F238E27FC236}">
                    <a16:creationId xmlns:a16="http://schemas.microsoft.com/office/drawing/2014/main" id="{CE2B5BAF-9ECC-8B4C-903A-3EB261281A75}"/>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39" name="Freeform 954">
                <a:extLst>
                  <a:ext uri="{FF2B5EF4-FFF2-40B4-BE49-F238E27FC236}">
                    <a16:creationId xmlns:a16="http://schemas.microsoft.com/office/drawing/2014/main" id="{B5AE0A6A-DBAA-BA47-96F5-185131C31C9A}"/>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40" name="Rectangle 955">
                <a:extLst>
                  <a:ext uri="{FF2B5EF4-FFF2-40B4-BE49-F238E27FC236}">
                    <a16:creationId xmlns:a16="http://schemas.microsoft.com/office/drawing/2014/main" id="{C80FC0E7-6E02-9E44-B34F-8DA670B4D113}"/>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1" name="Group 956">
                <a:extLst>
                  <a:ext uri="{FF2B5EF4-FFF2-40B4-BE49-F238E27FC236}">
                    <a16:creationId xmlns:a16="http://schemas.microsoft.com/office/drawing/2014/main" id="{F3FFBBB1-E716-F246-87A6-21C20BE85E5A}"/>
                  </a:ext>
                </a:extLst>
              </p:cNvPr>
              <p:cNvGrpSpPr>
                <a:grpSpLocks/>
              </p:cNvGrpSpPr>
              <p:nvPr/>
            </p:nvGrpSpPr>
            <p:grpSpPr bwMode="auto">
              <a:xfrm>
                <a:off x="4749" y="668"/>
                <a:ext cx="581" cy="145"/>
                <a:chOff x="614" y="2568"/>
                <a:chExt cx="725" cy="139"/>
              </a:xfrm>
            </p:grpSpPr>
            <p:sp>
              <p:nvSpPr>
                <p:cNvPr id="212166" name="AutoShape 957">
                  <a:extLst>
                    <a:ext uri="{FF2B5EF4-FFF2-40B4-BE49-F238E27FC236}">
                      <a16:creationId xmlns:a16="http://schemas.microsoft.com/office/drawing/2014/main" id="{BAA4262B-8BD5-704A-8117-BB630AEDEDEF}"/>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7" name="AutoShape 958">
                  <a:extLst>
                    <a:ext uri="{FF2B5EF4-FFF2-40B4-BE49-F238E27FC236}">
                      <a16:creationId xmlns:a16="http://schemas.microsoft.com/office/drawing/2014/main" id="{B8FD5B39-D818-294D-8B5A-FF9FD6FA9A29}"/>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2" name="Rectangle 959">
                <a:extLst>
                  <a:ext uri="{FF2B5EF4-FFF2-40B4-BE49-F238E27FC236}">
                    <a16:creationId xmlns:a16="http://schemas.microsoft.com/office/drawing/2014/main" id="{99B8C3DB-28D5-F243-AA1A-7520585C8597}"/>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3" name="Group 960">
                <a:extLst>
                  <a:ext uri="{FF2B5EF4-FFF2-40B4-BE49-F238E27FC236}">
                    <a16:creationId xmlns:a16="http://schemas.microsoft.com/office/drawing/2014/main" id="{2EFE68E7-EF42-4A41-83D7-7FF8796B6B2A}"/>
                  </a:ext>
                </a:extLst>
              </p:cNvPr>
              <p:cNvGrpSpPr>
                <a:grpSpLocks/>
              </p:cNvGrpSpPr>
              <p:nvPr/>
            </p:nvGrpSpPr>
            <p:grpSpPr bwMode="auto">
              <a:xfrm>
                <a:off x="4747" y="994"/>
                <a:ext cx="581" cy="134"/>
                <a:chOff x="614" y="2568"/>
                <a:chExt cx="725" cy="139"/>
              </a:xfrm>
            </p:grpSpPr>
            <p:sp>
              <p:nvSpPr>
                <p:cNvPr id="212164" name="AutoShape 961">
                  <a:extLst>
                    <a:ext uri="{FF2B5EF4-FFF2-40B4-BE49-F238E27FC236}">
                      <a16:creationId xmlns:a16="http://schemas.microsoft.com/office/drawing/2014/main" id="{D7F94DC5-0471-184D-AF96-A9F0657DBE0F}"/>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5" name="AutoShape 962">
                  <a:extLst>
                    <a:ext uri="{FF2B5EF4-FFF2-40B4-BE49-F238E27FC236}">
                      <a16:creationId xmlns:a16="http://schemas.microsoft.com/office/drawing/2014/main" id="{388CA56D-4F65-824D-9B87-B3BF08D74F1A}"/>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4" name="Rectangle 963">
                <a:extLst>
                  <a:ext uri="{FF2B5EF4-FFF2-40B4-BE49-F238E27FC236}">
                    <a16:creationId xmlns:a16="http://schemas.microsoft.com/office/drawing/2014/main" id="{1B5C1CAA-DAAD-334E-9523-BF2607F878A3}"/>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45" name="Rectangle 964">
                <a:extLst>
                  <a:ext uri="{FF2B5EF4-FFF2-40B4-BE49-F238E27FC236}">
                    <a16:creationId xmlns:a16="http://schemas.microsoft.com/office/drawing/2014/main" id="{28765756-7F30-3441-9655-066D5CF89040}"/>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6" name="Group 965">
                <a:extLst>
                  <a:ext uri="{FF2B5EF4-FFF2-40B4-BE49-F238E27FC236}">
                    <a16:creationId xmlns:a16="http://schemas.microsoft.com/office/drawing/2014/main" id="{55E7875B-A50E-ED4A-8FAF-CF245117B1C6}"/>
                  </a:ext>
                </a:extLst>
              </p:cNvPr>
              <p:cNvGrpSpPr>
                <a:grpSpLocks/>
              </p:cNvGrpSpPr>
              <p:nvPr/>
            </p:nvGrpSpPr>
            <p:grpSpPr bwMode="auto">
              <a:xfrm>
                <a:off x="4735" y="1627"/>
                <a:ext cx="582" cy="151"/>
                <a:chOff x="614" y="2568"/>
                <a:chExt cx="725" cy="139"/>
              </a:xfrm>
            </p:grpSpPr>
            <p:sp>
              <p:nvSpPr>
                <p:cNvPr id="212162" name="AutoShape 966">
                  <a:extLst>
                    <a:ext uri="{FF2B5EF4-FFF2-40B4-BE49-F238E27FC236}">
                      <a16:creationId xmlns:a16="http://schemas.microsoft.com/office/drawing/2014/main" id="{C761D5B6-6EA5-844D-AB83-C03BD6A5320F}"/>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3" name="AutoShape 967">
                  <a:extLst>
                    <a:ext uri="{FF2B5EF4-FFF2-40B4-BE49-F238E27FC236}">
                      <a16:creationId xmlns:a16="http://schemas.microsoft.com/office/drawing/2014/main" id="{B74D090B-9CD9-FC46-A626-7015CF7979EA}"/>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7" name="Freeform 968">
                <a:extLst>
                  <a:ext uri="{FF2B5EF4-FFF2-40B4-BE49-F238E27FC236}">
                    <a16:creationId xmlns:a16="http://schemas.microsoft.com/office/drawing/2014/main" id="{4089A926-43BB-464C-A49C-15A16876FD20}"/>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48" name="Group 969">
                <a:extLst>
                  <a:ext uri="{FF2B5EF4-FFF2-40B4-BE49-F238E27FC236}">
                    <a16:creationId xmlns:a16="http://schemas.microsoft.com/office/drawing/2014/main" id="{AC193393-9A29-4849-8F04-4BD4E2C15F0B}"/>
                  </a:ext>
                </a:extLst>
              </p:cNvPr>
              <p:cNvGrpSpPr>
                <a:grpSpLocks/>
              </p:cNvGrpSpPr>
              <p:nvPr/>
            </p:nvGrpSpPr>
            <p:grpSpPr bwMode="auto">
              <a:xfrm>
                <a:off x="4739" y="1327"/>
                <a:ext cx="582" cy="139"/>
                <a:chOff x="614" y="2568"/>
                <a:chExt cx="725" cy="139"/>
              </a:xfrm>
            </p:grpSpPr>
            <p:sp>
              <p:nvSpPr>
                <p:cNvPr id="212160" name="AutoShape 970">
                  <a:extLst>
                    <a:ext uri="{FF2B5EF4-FFF2-40B4-BE49-F238E27FC236}">
                      <a16:creationId xmlns:a16="http://schemas.microsoft.com/office/drawing/2014/main" id="{74196E03-85F3-A048-8080-DE4576B21DD1}"/>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61" name="AutoShape 971">
                  <a:extLst>
                    <a:ext uri="{FF2B5EF4-FFF2-40B4-BE49-F238E27FC236}">
                      <a16:creationId xmlns:a16="http://schemas.microsoft.com/office/drawing/2014/main" id="{64EA9132-B3BD-9743-92C8-D9855B70B41E}"/>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149" name="Rectangle 972">
                <a:extLst>
                  <a:ext uri="{FF2B5EF4-FFF2-40B4-BE49-F238E27FC236}">
                    <a16:creationId xmlns:a16="http://schemas.microsoft.com/office/drawing/2014/main" id="{739522D9-F086-524F-A7A8-F771DEEB4FE8}"/>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0" name="Freeform 973">
                <a:extLst>
                  <a:ext uri="{FF2B5EF4-FFF2-40B4-BE49-F238E27FC236}">
                    <a16:creationId xmlns:a16="http://schemas.microsoft.com/office/drawing/2014/main" id="{C331812E-5700-4848-B297-E38F2A89C49B}"/>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1" name="Freeform 974">
                <a:extLst>
                  <a:ext uri="{FF2B5EF4-FFF2-40B4-BE49-F238E27FC236}">
                    <a16:creationId xmlns:a16="http://schemas.microsoft.com/office/drawing/2014/main" id="{3AC61ABC-ADB4-B643-A136-E766F6160005}"/>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2" name="Oval 975">
                <a:extLst>
                  <a:ext uri="{FF2B5EF4-FFF2-40B4-BE49-F238E27FC236}">
                    <a16:creationId xmlns:a16="http://schemas.microsoft.com/office/drawing/2014/main" id="{9DDFFEF5-B6AB-0548-AD01-6520F0568D36}"/>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3" name="Freeform 976">
                <a:extLst>
                  <a:ext uri="{FF2B5EF4-FFF2-40B4-BE49-F238E27FC236}">
                    <a16:creationId xmlns:a16="http://schemas.microsoft.com/office/drawing/2014/main" id="{49F8424A-C2C9-1B47-8658-BB2195297CB5}"/>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4" name="AutoShape 977">
                <a:extLst>
                  <a:ext uri="{FF2B5EF4-FFF2-40B4-BE49-F238E27FC236}">
                    <a16:creationId xmlns:a16="http://schemas.microsoft.com/office/drawing/2014/main" id="{420D232B-869E-6249-961C-01A12E952328}"/>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5" name="AutoShape 978">
                <a:extLst>
                  <a:ext uri="{FF2B5EF4-FFF2-40B4-BE49-F238E27FC236}">
                    <a16:creationId xmlns:a16="http://schemas.microsoft.com/office/drawing/2014/main" id="{010A3C00-5438-3042-9454-AAC01B2DB523}"/>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6" name="Oval 979">
                <a:extLst>
                  <a:ext uri="{FF2B5EF4-FFF2-40B4-BE49-F238E27FC236}">
                    <a16:creationId xmlns:a16="http://schemas.microsoft.com/office/drawing/2014/main" id="{7D0F0111-3F7C-684D-A0A6-09260ABBD4AA}"/>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7" name="Oval 980">
                <a:extLst>
                  <a:ext uri="{FF2B5EF4-FFF2-40B4-BE49-F238E27FC236}">
                    <a16:creationId xmlns:a16="http://schemas.microsoft.com/office/drawing/2014/main" id="{28FE3FF0-2975-284F-AEEF-32347D4FF1B1}"/>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158" name="Oval 981">
                <a:extLst>
                  <a:ext uri="{FF2B5EF4-FFF2-40B4-BE49-F238E27FC236}">
                    <a16:creationId xmlns:a16="http://schemas.microsoft.com/office/drawing/2014/main" id="{228744DD-C103-F449-A6A9-99E3785C8733}"/>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59" name="Rectangle 982">
                <a:extLst>
                  <a:ext uri="{FF2B5EF4-FFF2-40B4-BE49-F238E27FC236}">
                    <a16:creationId xmlns:a16="http://schemas.microsoft.com/office/drawing/2014/main" id="{C5E078A0-718D-474B-9E4C-EB46718FEB7C}"/>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11981" name="Group 15">
            <a:extLst>
              <a:ext uri="{FF2B5EF4-FFF2-40B4-BE49-F238E27FC236}">
                <a16:creationId xmlns:a16="http://schemas.microsoft.com/office/drawing/2014/main" id="{246C61B4-2DD0-DC41-8DDB-58BD5215DB8E}"/>
              </a:ext>
            </a:extLst>
          </p:cNvPr>
          <p:cNvGrpSpPr>
            <a:grpSpLocks/>
          </p:cNvGrpSpPr>
          <p:nvPr/>
        </p:nvGrpSpPr>
        <p:grpSpPr bwMode="auto">
          <a:xfrm>
            <a:off x="9231313" y="4368800"/>
            <a:ext cx="990600" cy="731838"/>
            <a:chOff x="7707615" y="4368892"/>
            <a:chExt cx="990551" cy="731635"/>
          </a:xfrm>
        </p:grpSpPr>
        <p:pic>
          <p:nvPicPr>
            <p:cNvPr id="212034" name="Picture 14">
              <a:extLst>
                <a:ext uri="{FF2B5EF4-FFF2-40B4-BE49-F238E27FC236}">
                  <a16:creationId xmlns:a16="http://schemas.microsoft.com/office/drawing/2014/main" id="{8B49AFDD-88BF-0644-9165-905D632886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1833" y="4640202"/>
              <a:ext cx="822008" cy="4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2035" name="Group 249">
              <a:extLst>
                <a:ext uri="{FF2B5EF4-FFF2-40B4-BE49-F238E27FC236}">
                  <a16:creationId xmlns:a16="http://schemas.microsoft.com/office/drawing/2014/main" id="{9428D587-7D5E-A643-B7C2-33D002F2E1E9}"/>
                </a:ext>
              </a:extLst>
            </p:cNvPr>
            <p:cNvGrpSpPr>
              <a:grpSpLocks/>
            </p:cNvGrpSpPr>
            <p:nvPr/>
          </p:nvGrpSpPr>
          <p:grpSpPr bwMode="auto">
            <a:xfrm flipH="1">
              <a:off x="7707615" y="4368892"/>
              <a:ext cx="225953" cy="395900"/>
              <a:chOff x="4140" y="429"/>
              <a:chExt cx="1425" cy="2396"/>
            </a:xfrm>
          </p:grpSpPr>
          <p:sp>
            <p:nvSpPr>
              <p:cNvPr id="212102" name="Freeform 250">
                <a:extLst>
                  <a:ext uri="{FF2B5EF4-FFF2-40B4-BE49-F238E27FC236}">
                    <a16:creationId xmlns:a16="http://schemas.microsoft.com/office/drawing/2014/main" id="{AE3FB9AE-64F1-CE4C-93BD-CBDB1EDA6021}"/>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71" name="Rectangle 251">
                <a:extLst>
                  <a:ext uri="{FF2B5EF4-FFF2-40B4-BE49-F238E27FC236}">
                    <a16:creationId xmlns:a16="http://schemas.microsoft.com/office/drawing/2014/main" id="{69BF4E0E-3E93-6C45-A153-F5956ABB684B}"/>
                  </a:ext>
                </a:extLst>
              </p:cNvPr>
              <p:cNvSpPr>
                <a:spLocks noChangeArrowheads="1"/>
              </p:cNvSpPr>
              <p:nvPr/>
            </p:nvSpPr>
            <p:spPr bwMode="auto">
              <a:xfrm>
                <a:off x="4203" y="429"/>
                <a:ext cx="1051" cy="2276"/>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104" name="Freeform 252">
                <a:extLst>
                  <a:ext uri="{FF2B5EF4-FFF2-40B4-BE49-F238E27FC236}">
                    <a16:creationId xmlns:a16="http://schemas.microsoft.com/office/drawing/2014/main" id="{E8FDBF27-0875-B54D-A203-35B111948004}"/>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05" name="Freeform 253">
                <a:extLst>
                  <a:ext uri="{FF2B5EF4-FFF2-40B4-BE49-F238E27FC236}">
                    <a16:creationId xmlns:a16="http://schemas.microsoft.com/office/drawing/2014/main" id="{04B3FED4-C9E5-084B-BFDE-FBC2388857C1}"/>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74" name="Rectangle 254">
                <a:extLst>
                  <a:ext uri="{FF2B5EF4-FFF2-40B4-BE49-F238E27FC236}">
                    <a16:creationId xmlns:a16="http://schemas.microsoft.com/office/drawing/2014/main" id="{C103B347-0D35-E648-8B92-D51438E05EA2}"/>
                  </a:ext>
                </a:extLst>
              </p:cNvPr>
              <p:cNvSpPr>
                <a:spLocks noChangeArrowheads="1"/>
              </p:cNvSpPr>
              <p:nvPr/>
            </p:nvSpPr>
            <p:spPr bwMode="auto">
              <a:xfrm>
                <a:off x="4213" y="688"/>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107" name="Group 255">
                <a:extLst>
                  <a:ext uri="{FF2B5EF4-FFF2-40B4-BE49-F238E27FC236}">
                    <a16:creationId xmlns:a16="http://schemas.microsoft.com/office/drawing/2014/main" id="{6BA830CF-5591-9E42-87E4-7706ACB3FC55}"/>
                  </a:ext>
                </a:extLst>
              </p:cNvPr>
              <p:cNvGrpSpPr>
                <a:grpSpLocks/>
              </p:cNvGrpSpPr>
              <p:nvPr/>
            </p:nvGrpSpPr>
            <p:grpSpPr bwMode="auto">
              <a:xfrm>
                <a:off x="4749" y="668"/>
                <a:ext cx="581" cy="145"/>
                <a:chOff x="614" y="2568"/>
                <a:chExt cx="725" cy="139"/>
              </a:xfrm>
            </p:grpSpPr>
            <p:sp>
              <p:nvSpPr>
                <p:cNvPr id="1000" name="AutoShape 256">
                  <a:extLst>
                    <a:ext uri="{FF2B5EF4-FFF2-40B4-BE49-F238E27FC236}">
                      <a16:creationId xmlns:a16="http://schemas.microsoft.com/office/drawing/2014/main" id="{44C87939-08C0-D24F-8B6B-28CC0BEDA57F}"/>
                    </a:ext>
                  </a:extLst>
                </p:cNvPr>
                <p:cNvSpPr>
                  <a:spLocks noChangeArrowheads="1"/>
                </p:cNvSpPr>
                <p:nvPr/>
              </p:nvSpPr>
              <p:spPr bwMode="auto">
                <a:xfrm>
                  <a:off x="620" y="2569"/>
                  <a:ext cx="725"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01" name="AutoShape 257">
                  <a:extLst>
                    <a:ext uri="{FF2B5EF4-FFF2-40B4-BE49-F238E27FC236}">
                      <a16:creationId xmlns:a16="http://schemas.microsoft.com/office/drawing/2014/main" id="{B98D89D4-9360-984B-B2E0-C8BE02A09280}"/>
                    </a:ext>
                  </a:extLst>
                </p:cNvPr>
                <p:cNvSpPr>
                  <a:spLocks noChangeArrowheads="1"/>
                </p:cNvSpPr>
                <p:nvPr/>
              </p:nvSpPr>
              <p:spPr bwMode="auto">
                <a:xfrm>
                  <a:off x="645" y="2587"/>
                  <a:ext cx="700" cy="10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976" name="Rectangle 258">
                <a:extLst>
                  <a:ext uri="{FF2B5EF4-FFF2-40B4-BE49-F238E27FC236}">
                    <a16:creationId xmlns:a16="http://schemas.microsoft.com/office/drawing/2014/main" id="{9C47E505-2EEC-3F48-91A3-F88B03ED839E}"/>
                  </a:ext>
                </a:extLst>
              </p:cNvPr>
              <p:cNvSpPr>
                <a:spLocks noChangeArrowheads="1"/>
              </p:cNvSpPr>
              <p:nvPr/>
            </p:nvSpPr>
            <p:spPr bwMode="auto">
              <a:xfrm>
                <a:off x="4223" y="1015"/>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109" name="Group 259">
                <a:extLst>
                  <a:ext uri="{FF2B5EF4-FFF2-40B4-BE49-F238E27FC236}">
                    <a16:creationId xmlns:a16="http://schemas.microsoft.com/office/drawing/2014/main" id="{B778C37F-D08E-114D-963F-D52DE6587842}"/>
                  </a:ext>
                </a:extLst>
              </p:cNvPr>
              <p:cNvGrpSpPr>
                <a:grpSpLocks/>
              </p:cNvGrpSpPr>
              <p:nvPr/>
            </p:nvGrpSpPr>
            <p:grpSpPr bwMode="auto">
              <a:xfrm>
                <a:off x="4747" y="994"/>
                <a:ext cx="581" cy="134"/>
                <a:chOff x="614" y="2568"/>
                <a:chExt cx="725" cy="139"/>
              </a:xfrm>
            </p:grpSpPr>
            <p:sp>
              <p:nvSpPr>
                <p:cNvPr id="998" name="AutoShape 260">
                  <a:extLst>
                    <a:ext uri="{FF2B5EF4-FFF2-40B4-BE49-F238E27FC236}">
                      <a16:creationId xmlns:a16="http://schemas.microsoft.com/office/drawing/2014/main" id="{9550A1B1-82EE-7841-9D81-E42FD693753D}"/>
                    </a:ext>
                  </a:extLst>
                </p:cNvPr>
                <p:cNvSpPr>
                  <a:spLocks noChangeArrowheads="1"/>
                </p:cNvSpPr>
                <p:nvPr/>
              </p:nvSpPr>
              <p:spPr bwMode="auto">
                <a:xfrm>
                  <a:off x="610" y="2570"/>
                  <a:ext cx="725"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9" name="AutoShape 261">
                  <a:extLst>
                    <a:ext uri="{FF2B5EF4-FFF2-40B4-BE49-F238E27FC236}">
                      <a16:creationId xmlns:a16="http://schemas.microsoft.com/office/drawing/2014/main" id="{2BDF4C6F-6870-1143-B70C-D158AFE7C562}"/>
                    </a:ext>
                  </a:extLst>
                </p:cNvPr>
                <p:cNvSpPr>
                  <a:spLocks noChangeArrowheads="1"/>
                </p:cNvSpPr>
                <p:nvPr/>
              </p:nvSpPr>
              <p:spPr bwMode="auto">
                <a:xfrm>
                  <a:off x="623" y="2590"/>
                  <a:ext cx="687" cy="10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978" name="Rectangle 262">
                <a:extLst>
                  <a:ext uri="{FF2B5EF4-FFF2-40B4-BE49-F238E27FC236}">
                    <a16:creationId xmlns:a16="http://schemas.microsoft.com/office/drawing/2014/main" id="{58CCE7C7-9C37-DB41-806E-3AB5784563E3}"/>
                  </a:ext>
                </a:extLst>
              </p:cNvPr>
              <p:cNvSpPr>
                <a:spLocks noChangeArrowheads="1"/>
              </p:cNvSpPr>
              <p:nvPr/>
            </p:nvSpPr>
            <p:spPr bwMode="auto">
              <a:xfrm>
                <a:off x="4223" y="1361"/>
                <a:ext cx="59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79" name="Rectangle 263">
                <a:extLst>
                  <a:ext uri="{FF2B5EF4-FFF2-40B4-BE49-F238E27FC236}">
                    <a16:creationId xmlns:a16="http://schemas.microsoft.com/office/drawing/2014/main" id="{DBF18367-F728-D847-BD54-067CD14D0093}"/>
                  </a:ext>
                </a:extLst>
              </p:cNvPr>
              <p:cNvSpPr>
                <a:spLocks noChangeArrowheads="1"/>
              </p:cNvSpPr>
              <p:nvPr/>
            </p:nvSpPr>
            <p:spPr bwMode="auto">
              <a:xfrm>
                <a:off x="4234" y="1649"/>
                <a:ext cx="59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112" name="Group 264">
                <a:extLst>
                  <a:ext uri="{FF2B5EF4-FFF2-40B4-BE49-F238E27FC236}">
                    <a16:creationId xmlns:a16="http://schemas.microsoft.com/office/drawing/2014/main" id="{22E148B0-0037-E54C-9F98-077BC4E1BCD8}"/>
                  </a:ext>
                </a:extLst>
              </p:cNvPr>
              <p:cNvGrpSpPr>
                <a:grpSpLocks/>
              </p:cNvGrpSpPr>
              <p:nvPr/>
            </p:nvGrpSpPr>
            <p:grpSpPr bwMode="auto">
              <a:xfrm>
                <a:off x="4735" y="1627"/>
                <a:ext cx="582" cy="151"/>
                <a:chOff x="614" y="2568"/>
                <a:chExt cx="725" cy="139"/>
              </a:xfrm>
            </p:grpSpPr>
            <p:sp>
              <p:nvSpPr>
                <p:cNvPr id="996" name="AutoShape 265">
                  <a:extLst>
                    <a:ext uri="{FF2B5EF4-FFF2-40B4-BE49-F238E27FC236}">
                      <a16:creationId xmlns:a16="http://schemas.microsoft.com/office/drawing/2014/main" id="{758460B7-51F1-D94D-B6F3-4A98A312D38E}"/>
                    </a:ext>
                  </a:extLst>
                </p:cNvPr>
                <p:cNvSpPr>
                  <a:spLocks noChangeArrowheads="1"/>
                </p:cNvSpPr>
                <p:nvPr/>
              </p:nvSpPr>
              <p:spPr bwMode="auto">
                <a:xfrm>
                  <a:off x="613" y="2570"/>
                  <a:ext cx="711" cy="133"/>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7" name="AutoShape 266">
                  <a:extLst>
                    <a:ext uri="{FF2B5EF4-FFF2-40B4-BE49-F238E27FC236}">
                      <a16:creationId xmlns:a16="http://schemas.microsoft.com/office/drawing/2014/main" id="{B1FE75B0-8411-8E43-BF34-3814B0D1EF94}"/>
                    </a:ext>
                  </a:extLst>
                </p:cNvPr>
                <p:cNvSpPr>
                  <a:spLocks noChangeArrowheads="1"/>
                </p:cNvSpPr>
                <p:nvPr/>
              </p:nvSpPr>
              <p:spPr bwMode="auto">
                <a:xfrm>
                  <a:off x="625" y="2588"/>
                  <a:ext cx="673" cy="9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212113" name="Freeform 267">
                <a:extLst>
                  <a:ext uri="{FF2B5EF4-FFF2-40B4-BE49-F238E27FC236}">
                    <a16:creationId xmlns:a16="http://schemas.microsoft.com/office/drawing/2014/main" id="{34C14115-826E-C047-A5AC-61450FA594BA}"/>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114" name="Group 268">
                <a:extLst>
                  <a:ext uri="{FF2B5EF4-FFF2-40B4-BE49-F238E27FC236}">
                    <a16:creationId xmlns:a16="http://schemas.microsoft.com/office/drawing/2014/main" id="{475038A4-EE1A-674A-B169-D29EBCE6A863}"/>
                  </a:ext>
                </a:extLst>
              </p:cNvPr>
              <p:cNvGrpSpPr>
                <a:grpSpLocks/>
              </p:cNvGrpSpPr>
              <p:nvPr/>
            </p:nvGrpSpPr>
            <p:grpSpPr bwMode="auto">
              <a:xfrm>
                <a:off x="4739" y="1327"/>
                <a:ext cx="582" cy="139"/>
                <a:chOff x="614" y="2568"/>
                <a:chExt cx="725" cy="139"/>
              </a:xfrm>
            </p:grpSpPr>
            <p:sp>
              <p:nvSpPr>
                <p:cNvPr id="994" name="AutoShape 269">
                  <a:extLst>
                    <a:ext uri="{FF2B5EF4-FFF2-40B4-BE49-F238E27FC236}">
                      <a16:creationId xmlns:a16="http://schemas.microsoft.com/office/drawing/2014/main" id="{3EA6A658-1C4E-C347-92D9-308B53694BA9}"/>
                    </a:ext>
                  </a:extLst>
                </p:cNvPr>
                <p:cNvSpPr>
                  <a:spLocks noChangeArrowheads="1"/>
                </p:cNvSpPr>
                <p:nvPr/>
              </p:nvSpPr>
              <p:spPr bwMode="auto">
                <a:xfrm>
                  <a:off x="620" y="2544"/>
                  <a:ext cx="723" cy="163"/>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5" name="AutoShape 270">
                  <a:extLst>
                    <a:ext uri="{FF2B5EF4-FFF2-40B4-BE49-F238E27FC236}">
                      <a16:creationId xmlns:a16="http://schemas.microsoft.com/office/drawing/2014/main" id="{303A1AB4-A521-4C46-929C-FE93FAEA70EF}"/>
                    </a:ext>
                  </a:extLst>
                </p:cNvPr>
                <p:cNvSpPr>
                  <a:spLocks noChangeArrowheads="1"/>
                </p:cNvSpPr>
                <p:nvPr/>
              </p:nvSpPr>
              <p:spPr bwMode="auto">
                <a:xfrm>
                  <a:off x="645" y="2582"/>
                  <a:ext cx="673" cy="11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983" name="Rectangle 271">
                <a:extLst>
                  <a:ext uri="{FF2B5EF4-FFF2-40B4-BE49-F238E27FC236}">
                    <a16:creationId xmlns:a16="http://schemas.microsoft.com/office/drawing/2014/main" id="{F20799A2-C0C0-BC41-B794-662788F2C6D7}"/>
                  </a:ext>
                </a:extLst>
              </p:cNvPr>
              <p:cNvSpPr>
                <a:spLocks noChangeArrowheads="1"/>
              </p:cNvSpPr>
              <p:nvPr/>
            </p:nvSpPr>
            <p:spPr bwMode="auto">
              <a:xfrm>
                <a:off x="5255" y="429"/>
                <a:ext cx="60" cy="228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116" name="Freeform 272">
                <a:extLst>
                  <a:ext uri="{FF2B5EF4-FFF2-40B4-BE49-F238E27FC236}">
                    <a16:creationId xmlns:a16="http://schemas.microsoft.com/office/drawing/2014/main" id="{D8EB6300-A48F-4842-8305-F21FD306D801}"/>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117" name="Freeform 273">
                <a:extLst>
                  <a:ext uri="{FF2B5EF4-FFF2-40B4-BE49-F238E27FC236}">
                    <a16:creationId xmlns:a16="http://schemas.microsoft.com/office/drawing/2014/main" id="{5069FF5B-6D12-3E48-8698-D0E32C78778C}"/>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7 h 288"/>
                  <a:gd name="T6" fmla="*/ 2 w 304"/>
                  <a:gd name="T7" fmla="*/ 24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86" name="Oval 274">
                <a:extLst>
                  <a:ext uri="{FF2B5EF4-FFF2-40B4-BE49-F238E27FC236}">
                    <a16:creationId xmlns:a16="http://schemas.microsoft.com/office/drawing/2014/main" id="{AFEF1B60-D4F2-134C-8C57-605795353942}"/>
                  </a:ext>
                </a:extLst>
              </p:cNvPr>
              <p:cNvSpPr>
                <a:spLocks noChangeArrowheads="1"/>
              </p:cNvSpPr>
              <p:nvPr/>
            </p:nvSpPr>
            <p:spPr bwMode="auto">
              <a:xfrm>
                <a:off x="5515" y="2609"/>
                <a:ext cx="50" cy="96"/>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119" name="Freeform 275">
                <a:extLst>
                  <a:ext uri="{FF2B5EF4-FFF2-40B4-BE49-F238E27FC236}">
                    <a16:creationId xmlns:a16="http://schemas.microsoft.com/office/drawing/2014/main" id="{0200803D-62FF-4441-B044-371B60B47F8E}"/>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988" name="AutoShape 276">
                <a:extLst>
                  <a:ext uri="{FF2B5EF4-FFF2-40B4-BE49-F238E27FC236}">
                    <a16:creationId xmlns:a16="http://schemas.microsoft.com/office/drawing/2014/main" id="{6C7C58BA-3FAC-F540-8627-EF780D6225E3}"/>
                  </a:ext>
                </a:extLst>
              </p:cNvPr>
              <p:cNvSpPr>
                <a:spLocks noChangeArrowheads="1"/>
              </p:cNvSpPr>
              <p:nvPr/>
            </p:nvSpPr>
            <p:spPr bwMode="auto">
              <a:xfrm>
                <a:off x="4143" y="2677"/>
                <a:ext cx="1201" cy="144"/>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89" name="AutoShape 277">
                <a:extLst>
                  <a:ext uri="{FF2B5EF4-FFF2-40B4-BE49-F238E27FC236}">
                    <a16:creationId xmlns:a16="http://schemas.microsoft.com/office/drawing/2014/main" id="{84DCA700-1BB9-6F4F-9BFB-8C71C31C08AF}"/>
                  </a:ext>
                </a:extLst>
              </p:cNvPr>
              <p:cNvSpPr>
                <a:spLocks noChangeArrowheads="1"/>
              </p:cNvSpPr>
              <p:nvPr/>
            </p:nvSpPr>
            <p:spPr bwMode="auto">
              <a:xfrm>
                <a:off x="4203" y="2705"/>
                <a:ext cx="1071" cy="77"/>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0" name="Oval 278">
                <a:extLst>
                  <a:ext uri="{FF2B5EF4-FFF2-40B4-BE49-F238E27FC236}">
                    <a16:creationId xmlns:a16="http://schemas.microsoft.com/office/drawing/2014/main" id="{4DB7668B-A53B-204F-B691-E9B86D643857}"/>
                  </a:ext>
                </a:extLst>
              </p:cNvPr>
              <p:cNvSpPr>
                <a:spLocks noChangeArrowheads="1"/>
              </p:cNvSpPr>
              <p:nvPr/>
            </p:nvSpPr>
            <p:spPr bwMode="auto">
              <a:xfrm>
                <a:off x="4314" y="2379"/>
                <a:ext cx="160" cy="14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1" name="Oval 279">
                <a:extLst>
                  <a:ext uri="{FF2B5EF4-FFF2-40B4-BE49-F238E27FC236}">
                    <a16:creationId xmlns:a16="http://schemas.microsoft.com/office/drawing/2014/main" id="{734493BB-E4C9-364B-BE72-1ED56D27A6EE}"/>
                  </a:ext>
                </a:extLst>
              </p:cNvPr>
              <p:cNvSpPr>
                <a:spLocks noChangeArrowheads="1"/>
              </p:cNvSpPr>
              <p:nvPr/>
            </p:nvSpPr>
            <p:spPr bwMode="auto">
              <a:xfrm>
                <a:off x="4484" y="2379"/>
                <a:ext cx="160" cy="14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a:endParaRPr>
              </a:p>
            </p:txBody>
          </p:sp>
          <p:sp>
            <p:nvSpPr>
              <p:cNvPr id="992" name="Oval 280">
                <a:extLst>
                  <a:ext uri="{FF2B5EF4-FFF2-40B4-BE49-F238E27FC236}">
                    <a16:creationId xmlns:a16="http://schemas.microsoft.com/office/drawing/2014/main" id="{4FFB10A2-7D14-FB42-81F1-AC7500333CE6}"/>
                  </a:ext>
                </a:extLst>
              </p:cNvPr>
              <p:cNvSpPr>
                <a:spLocks noChangeArrowheads="1"/>
              </p:cNvSpPr>
              <p:nvPr/>
            </p:nvSpPr>
            <p:spPr bwMode="auto">
              <a:xfrm>
                <a:off x="4664" y="2379"/>
                <a:ext cx="160" cy="13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993" name="Rectangle 281">
                <a:extLst>
                  <a:ext uri="{FF2B5EF4-FFF2-40B4-BE49-F238E27FC236}">
                    <a16:creationId xmlns:a16="http://schemas.microsoft.com/office/drawing/2014/main" id="{0C4D4532-5385-5144-B156-410652EF6C6B}"/>
                  </a:ext>
                </a:extLst>
              </p:cNvPr>
              <p:cNvSpPr>
                <a:spLocks noChangeArrowheads="1"/>
              </p:cNvSpPr>
              <p:nvPr/>
            </p:nvSpPr>
            <p:spPr bwMode="auto">
              <a:xfrm>
                <a:off x="5064" y="1831"/>
                <a:ext cx="80" cy="759"/>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212036" name="Group 249">
              <a:extLst>
                <a:ext uri="{FF2B5EF4-FFF2-40B4-BE49-F238E27FC236}">
                  <a16:creationId xmlns:a16="http://schemas.microsoft.com/office/drawing/2014/main" id="{4E9454F6-8C78-1B44-A45E-659D47F71046}"/>
                </a:ext>
              </a:extLst>
            </p:cNvPr>
            <p:cNvGrpSpPr>
              <a:grpSpLocks/>
            </p:cNvGrpSpPr>
            <p:nvPr/>
          </p:nvGrpSpPr>
          <p:grpSpPr bwMode="auto">
            <a:xfrm flipH="1">
              <a:off x="7939866" y="4369199"/>
              <a:ext cx="225953" cy="395900"/>
              <a:chOff x="4140" y="429"/>
              <a:chExt cx="1425" cy="2396"/>
            </a:xfrm>
          </p:grpSpPr>
          <p:sp>
            <p:nvSpPr>
              <p:cNvPr id="212070" name="Freeform 250">
                <a:extLst>
                  <a:ext uri="{FF2B5EF4-FFF2-40B4-BE49-F238E27FC236}">
                    <a16:creationId xmlns:a16="http://schemas.microsoft.com/office/drawing/2014/main" id="{A03C8245-84E8-1547-98F3-D419F0F33977}"/>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04" name="Rectangle 251">
                <a:extLst>
                  <a:ext uri="{FF2B5EF4-FFF2-40B4-BE49-F238E27FC236}">
                    <a16:creationId xmlns:a16="http://schemas.microsoft.com/office/drawing/2014/main" id="{D4658AF0-46BC-3C41-9BE0-B3058E1571A9}"/>
                  </a:ext>
                </a:extLst>
              </p:cNvPr>
              <p:cNvSpPr>
                <a:spLocks noChangeArrowheads="1"/>
              </p:cNvSpPr>
              <p:nvPr/>
            </p:nvSpPr>
            <p:spPr bwMode="auto">
              <a:xfrm>
                <a:off x="4207" y="427"/>
                <a:ext cx="1051" cy="2286"/>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72" name="Freeform 252">
                <a:extLst>
                  <a:ext uri="{FF2B5EF4-FFF2-40B4-BE49-F238E27FC236}">
                    <a16:creationId xmlns:a16="http://schemas.microsoft.com/office/drawing/2014/main" id="{C051241D-9938-2247-81A7-005E60E6A8D5}"/>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73" name="Freeform 253">
                <a:extLst>
                  <a:ext uri="{FF2B5EF4-FFF2-40B4-BE49-F238E27FC236}">
                    <a16:creationId xmlns:a16="http://schemas.microsoft.com/office/drawing/2014/main" id="{D1D41A11-05E7-684B-A0AE-EC2C9DD52B88}"/>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07" name="Rectangle 254">
                <a:extLst>
                  <a:ext uri="{FF2B5EF4-FFF2-40B4-BE49-F238E27FC236}">
                    <a16:creationId xmlns:a16="http://schemas.microsoft.com/office/drawing/2014/main" id="{CDB6110C-F2A9-2A42-A814-225C606AF356}"/>
                  </a:ext>
                </a:extLst>
              </p:cNvPr>
              <p:cNvSpPr>
                <a:spLocks noChangeArrowheads="1"/>
              </p:cNvSpPr>
              <p:nvPr/>
            </p:nvSpPr>
            <p:spPr bwMode="auto">
              <a:xfrm>
                <a:off x="4207" y="696"/>
                <a:ext cx="60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75" name="Group 255">
                <a:extLst>
                  <a:ext uri="{FF2B5EF4-FFF2-40B4-BE49-F238E27FC236}">
                    <a16:creationId xmlns:a16="http://schemas.microsoft.com/office/drawing/2014/main" id="{4AA01198-881E-674B-8D85-89B4A423F01B}"/>
                  </a:ext>
                </a:extLst>
              </p:cNvPr>
              <p:cNvGrpSpPr>
                <a:grpSpLocks/>
              </p:cNvGrpSpPr>
              <p:nvPr/>
            </p:nvGrpSpPr>
            <p:grpSpPr bwMode="auto">
              <a:xfrm>
                <a:off x="4749" y="668"/>
                <a:ext cx="581" cy="145"/>
                <a:chOff x="614" y="2568"/>
                <a:chExt cx="725" cy="139"/>
              </a:xfrm>
            </p:grpSpPr>
            <p:sp>
              <p:nvSpPr>
                <p:cNvPr id="1033" name="AutoShape 256">
                  <a:extLst>
                    <a:ext uri="{FF2B5EF4-FFF2-40B4-BE49-F238E27FC236}">
                      <a16:creationId xmlns:a16="http://schemas.microsoft.com/office/drawing/2014/main" id="{68DC4A52-F420-DE43-A08E-43238B4C5A5A}"/>
                    </a:ext>
                  </a:extLst>
                </p:cNvPr>
                <p:cNvSpPr>
                  <a:spLocks noChangeArrowheads="1"/>
                </p:cNvSpPr>
                <p:nvPr/>
              </p:nvSpPr>
              <p:spPr bwMode="auto">
                <a:xfrm>
                  <a:off x="612" y="2567"/>
                  <a:ext cx="725"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34" name="AutoShape 257">
                  <a:extLst>
                    <a:ext uri="{FF2B5EF4-FFF2-40B4-BE49-F238E27FC236}">
                      <a16:creationId xmlns:a16="http://schemas.microsoft.com/office/drawing/2014/main" id="{1F90C38E-6529-6D43-AF3F-FCF2C272690D}"/>
                    </a:ext>
                  </a:extLst>
                </p:cNvPr>
                <p:cNvSpPr>
                  <a:spLocks noChangeArrowheads="1"/>
                </p:cNvSpPr>
                <p:nvPr/>
              </p:nvSpPr>
              <p:spPr bwMode="auto">
                <a:xfrm>
                  <a:off x="624" y="2586"/>
                  <a:ext cx="700" cy="10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09" name="Rectangle 258">
                <a:extLst>
                  <a:ext uri="{FF2B5EF4-FFF2-40B4-BE49-F238E27FC236}">
                    <a16:creationId xmlns:a16="http://schemas.microsoft.com/office/drawing/2014/main" id="{A6C50548-B5A8-DD41-960F-934AB506C6BC}"/>
                  </a:ext>
                </a:extLst>
              </p:cNvPr>
              <p:cNvSpPr>
                <a:spLocks noChangeArrowheads="1"/>
              </p:cNvSpPr>
              <p:nvPr/>
            </p:nvSpPr>
            <p:spPr bwMode="auto">
              <a:xfrm>
                <a:off x="4227" y="1023"/>
                <a:ext cx="59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77" name="Group 259">
                <a:extLst>
                  <a:ext uri="{FF2B5EF4-FFF2-40B4-BE49-F238E27FC236}">
                    <a16:creationId xmlns:a16="http://schemas.microsoft.com/office/drawing/2014/main" id="{B50052D3-6E51-A24F-8DA6-1A1FB1E76A45}"/>
                  </a:ext>
                </a:extLst>
              </p:cNvPr>
              <p:cNvGrpSpPr>
                <a:grpSpLocks/>
              </p:cNvGrpSpPr>
              <p:nvPr/>
            </p:nvGrpSpPr>
            <p:grpSpPr bwMode="auto">
              <a:xfrm>
                <a:off x="4747" y="994"/>
                <a:ext cx="581" cy="134"/>
                <a:chOff x="614" y="2568"/>
                <a:chExt cx="725" cy="139"/>
              </a:xfrm>
            </p:grpSpPr>
            <p:sp>
              <p:nvSpPr>
                <p:cNvPr id="1031" name="AutoShape 260">
                  <a:extLst>
                    <a:ext uri="{FF2B5EF4-FFF2-40B4-BE49-F238E27FC236}">
                      <a16:creationId xmlns:a16="http://schemas.microsoft.com/office/drawing/2014/main" id="{F197C4B6-E0DE-F849-B48E-BCEE5E7A9212}"/>
                    </a:ext>
                  </a:extLst>
                </p:cNvPr>
                <p:cNvSpPr>
                  <a:spLocks noChangeArrowheads="1"/>
                </p:cNvSpPr>
                <p:nvPr/>
              </p:nvSpPr>
              <p:spPr bwMode="auto">
                <a:xfrm>
                  <a:off x="614" y="2568"/>
                  <a:ext cx="725"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32" name="AutoShape 261">
                  <a:extLst>
                    <a:ext uri="{FF2B5EF4-FFF2-40B4-BE49-F238E27FC236}">
                      <a16:creationId xmlns:a16="http://schemas.microsoft.com/office/drawing/2014/main" id="{93DD5F29-0A86-D349-B160-42359A1BEF2F}"/>
                    </a:ext>
                  </a:extLst>
                </p:cNvPr>
                <p:cNvSpPr>
                  <a:spLocks noChangeArrowheads="1"/>
                </p:cNvSpPr>
                <p:nvPr/>
              </p:nvSpPr>
              <p:spPr bwMode="auto">
                <a:xfrm>
                  <a:off x="627" y="2588"/>
                  <a:ext cx="687" cy="10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11" name="Rectangle 262">
                <a:extLst>
                  <a:ext uri="{FF2B5EF4-FFF2-40B4-BE49-F238E27FC236}">
                    <a16:creationId xmlns:a16="http://schemas.microsoft.com/office/drawing/2014/main" id="{2CEEAE7B-F0C2-3741-812C-E68B25F4271E}"/>
                  </a:ext>
                </a:extLst>
              </p:cNvPr>
              <p:cNvSpPr>
                <a:spLocks noChangeArrowheads="1"/>
              </p:cNvSpPr>
              <p:nvPr/>
            </p:nvSpPr>
            <p:spPr bwMode="auto">
              <a:xfrm>
                <a:off x="4217" y="1359"/>
                <a:ext cx="59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12" name="Rectangle 263">
                <a:extLst>
                  <a:ext uri="{FF2B5EF4-FFF2-40B4-BE49-F238E27FC236}">
                    <a16:creationId xmlns:a16="http://schemas.microsoft.com/office/drawing/2014/main" id="{D214CDE3-D2A8-274C-8077-E1A2A229E83F}"/>
                  </a:ext>
                </a:extLst>
              </p:cNvPr>
              <p:cNvSpPr>
                <a:spLocks noChangeArrowheads="1"/>
              </p:cNvSpPr>
              <p:nvPr/>
            </p:nvSpPr>
            <p:spPr bwMode="auto">
              <a:xfrm>
                <a:off x="4227" y="1657"/>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80" name="Group 264">
                <a:extLst>
                  <a:ext uri="{FF2B5EF4-FFF2-40B4-BE49-F238E27FC236}">
                    <a16:creationId xmlns:a16="http://schemas.microsoft.com/office/drawing/2014/main" id="{6E439FEA-F5FC-3B4E-9319-CE3BAECB554A}"/>
                  </a:ext>
                </a:extLst>
              </p:cNvPr>
              <p:cNvGrpSpPr>
                <a:grpSpLocks/>
              </p:cNvGrpSpPr>
              <p:nvPr/>
            </p:nvGrpSpPr>
            <p:grpSpPr bwMode="auto">
              <a:xfrm>
                <a:off x="4735" y="1627"/>
                <a:ext cx="582" cy="151"/>
                <a:chOff x="614" y="2568"/>
                <a:chExt cx="725" cy="139"/>
              </a:xfrm>
            </p:grpSpPr>
            <p:sp>
              <p:nvSpPr>
                <p:cNvPr id="1029" name="AutoShape 265">
                  <a:extLst>
                    <a:ext uri="{FF2B5EF4-FFF2-40B4-BE49-F238E27FC236}">
                      <a16:creationId xmlns:a16="http://schemas.microsoft.com/office/drawing/2014/main" id="{C9355DB6-C6B8-FF44-B122-7F1B0154AD4C}"/>
                    </a:ext>
                  </a:extLst>
                </p:cNvPr>
                <p:cNvSpPr>
                  <a:spLocks noChangeArrowheads="1"/>
                </p:cNvSpPr>
                <p:nvPr/>
              </p:nvSpPr>
              <p:spPr bwMode="auto">
                <a:xfrm>
                  <a:off x="617" y="2569"/>
                  <a:ext cx="711" cy="141"/>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30" name="AutoShape 266">
                  <a:extLst>
                    <a:ext uri="{FF2B5EF4-FFF2-40B4-BE49-F238E27FC236}">
                      <a16:creationId xmlns:a16="http://schemas.microsoft.com/office/drawing/2014/main" id="{49670351-9F5F-4D49-B71A-D4248C3860E6}"/>
                    </a:ext>
                  </a:extLst>
                </p:cNvPr>
                <p:cNvSpPr>
                  <a:spLocks noChangeArrowheads="1"/>
                </p:cNvSpPr>
                <p:nvPr/>
              </p:nvSpPr>
              <p:spPr bwMode="auto">
                <a:xfrm>
                  <a:off x="629" y="2586"/>
                  <a:ext cx="67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212081" name="Freeform 267">
                <a:extLst>
                  <a:ext uri="{FF2B5EF4-FFF2-40B4-BE49-F238E27FC236}">
                    <a16:creationId xmlns:a16="http://schemas.microsoft.com/office/drawing/2014/main" id="{8C813492-9EA7-3A44-9D0E-5EE281C2F7A5}"/>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82" name="Group 268">
                <a:extLst>
                  <a:ext uri="{FF2B5EF4-FFF2-40B4-BE49-F238E27FC236}">
                    <a16:creationId xmlns:a16="http://schemas.microsoft.com/office/drawing/2014/main" id="{401906C0-A649-EA4C-AD29-60A7328EFA7F}"/>
                  </a:ext>
                </a:extLst>
              </p:cNvPr>
              <p:cNvGrpSpPr>
                <a:grpSpLocks/>
              </p:cNvGrpSpPr>
              <p:nvPr/>
            </p:nvGrpSpPr>
            <p:grpSpPr bwMode="auto">
              <a:xfrm>
                <a:off x="4739" y="1327"/>
                <a:ext cx="582" cy="139"/>
                <a:chOff x="614" y="2568"/>
                <a:chExt cx="725" cy="139"/>
              </a:xfrm>
            </p:grpSpPr>
            <p:sp>
              <p:nvSpPr>
                <p:cNvPr id="1027" name="AutoShape 269">
                  <a:extLst>
                    <a:ext uri="{FF2B5EF4-FFF2-40B4-BE49-F238E27FC236}">
                      <a16:creationId xmlns:a16="http://schemas.microsoft.com/office/drawing/2014/main" id="{6D630F50-E03D-D54B-AD8B-C27CDE09FDC9}"/>
                    </a:ext>
                  </a:extLst>
                </p:cNvPr>
                <p:cNvSpPr>
                  <a:spLocks noChangeArrowheads="1"/>
                </p:cNvSpPr>
                <p:nvPr/>
              </p:nvSpPr>
              <p:spPr bwMode="auto">
                <a:xfrm>
                  <a:off x="612" y="2571"/>
                  <a:ext cx="761" cy="134"/>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8" name="AutoShape 270">
                  <a:extLst>
                    <a:ext uri="{FF2B5EF4-FFF2-40B4-BE49-F238E27FC236}">
                      <a16:creationId xmlns:a16="http://schemas.microsoft.com/office/drawing/2014/main" id="{3017E51C-7609-2E48-8538-5848C41247B2}"/>
                    </a:ext>
                  </a:extLst>
                </p:cNvPr>
                <p:cNvSpPr>
                  <a:spLocks noChangeArrowheads="1"/>
                </p:cNvSpPr>
                <p:nvPr/>
              </p:nvSpPr>
              <p:spPr bwMode="auto">
                <a:xfrm>
                  <a:off x="624" y="2590"/>
                  <a:ext cx="723" cy="106"/>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16" name="Rectangle 271">
                <a:extLst>
                  <a:ext uri="{FF2B5EF4-FFF2-40B4-BE49-F238E27FC236}">
                    <a16:creationId xmlns:a16="http://schemas.microsoft.com/office/drawing/2014/main" id="{651B996A-729D-A14F-9266-27B9137CBA47}"/>
                  </a:ext>
                </a:extLst>
              </p:cNvPr>
              <p:cNvSpPr>
                <a:spLocks noChangeArrowheads="1"/>
              </p:cNvSpPr>
              <p:nvPr/>
            </p:nvSpPr>
            <p:spPr bwMode="auto">
              <a:xfrm>
                <a:off x="5248" y="427"/>
                <a:ext cx="70" cy="229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84" name="Freeform 272">
                <a:extLst>
                  <a:ext uri="{FF2B5EF4-FFF2-40B4-BE49-F238E27FC236}">
                    <a16:creationId xmlns:a16="http://schemas.microsoft.com/office/drawing/2014/main" id="{6B82CA0B-96B1-5C4F-BD88-422C7BF99872}"/>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85" name="Freeform 273">
                <a:extLst>
                  <a:ext uri="{FF2B5EF4-FFF2-40B4-BE49-F238E27FC236}">
                    <a16:creationId xmlns:a16="http://schemas.microsoft.com/office/drawing/2014/main" id="{45542DB4-486A-8545-8B5E-F0F0A3148C21}"/>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7 h 288"/>
                  <a:gd name="T6" fmla="*/ 2 w 304"/>
                  <a:gd name="T7" fmla="*/ 24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19" name="Oval 274">
                <a:extLst>
                  <a:ext uri="{FF2B5EF4-FFF2-40B4-BE49-F238E27FC236}">
                    <a16:creationId xmlns:a16="http://schemas.microsoft.com/office/drawing/2014/main" id="{435B7EFD-D157-2C4F-8DF0-32699F988FBD}"/>
                  </a:ext>
                </a:extLst>
              </p:cNvPr>
              <p:cNvSpPr>
                <a:spLocks noChangeArrowheads="1"/>
              </p:cNvSpPr>
              <p:nvPr/>
            </p:nvSpPr>
            <p:spPr bwMode="auto">
              <a:xfrm>
                <a:off x="5518" y="2617"/>
                <a:ext cx="50" cy="96"/>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87" name="Freeform 275">
                <a:extLst>
                  <a:ext uri="{FF2B5EF4-FFF2-40B4-BE49-F238E27FC236}">
                    <a16:creationId xmlns:a16="http://schemas.microsoft.com/office/drawing/2014/main" id="{91EEEC1B-222B-2041-8B74-71DB51088E9D}"/>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21" name="AutoShape 276">
                <a:extLst>
                  <a:ext uri="{FF2B5EF4-FFF2-40B4-BE49-F238E27FC236}">
                    <a16:creationId xmlns:a16="http://schemas.microsoft.com/office/drawing/2014/main" id="{2E4D5386-12FD-904A-A597-3248471B1814}"/>
                  </a:ext>
                </a:extLst>
              </p:cNvPr>
              <p:cNvSpPr>
                <a:spLocks noChangeArrowheads="1"/>
              </p:cNvSpPr>
              <p:nvPr/>
            </p:nvSpPr>
            <p:spPr bwMode="auto">
              <a:xfrm>
                <a:off x="4136" y="2684"/>
                <a:ext cx="1201" cy="144"/>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2" name="AutoShape 277">
                <a:extLst>
                  <a:ext uri="{FF2B5EF4-FFF2-40B4-BE49-F238E27FC236}">
                    <a16:creationId xmlns:a16="http://schemas.microsoft.com/office/drawing/2014/main" id="{405DC85D-D545-9549-815B-7EF5CE6A7EDC}"/>
                  </a:ext>
                </a:extLst>
              </p:cNvPr>
              <p:cNvSpPr>
                <a:spLocks noChangeArrowheads="1"/>
              </p:cNvSpPr>
              <p:nvPr/>
            </p:nvSpPr>
            <p:spPr bwMode="auto">
              <a:xfrm>
                <a:off x="4207" y="2713"/>
                <a:ext cx="1071" cy="86"/>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3" name="Oval 278">
                <a:extLst>
                  <a:ext uri="{FF2B5EF4-FFF2-40B4-BE49-F238E27FC236}">
                    <a16:creationId xmlns:a16="http://schemas.microsoft.com/office/drawing/2014/main" id="{E7D84189-0B0B-2344-A5F0-0C10C7C10926}"/>
                  </a:ext>
                </a:extLst>
              </p:cNvPr>
              <p:cNvSpPr>
                <a:spLocks noChangeArrowheads="1"/>
              </p:cNvSpPr>
              <p:nvPr/>
            </p:nvSpPr>
            <p:spPr bwMode="auto">
              <a:xfrm>
                <a:off x="4307" y="2387"/>
                <a:ext cx="160" cy="14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4" name="Oval 279">
                <a:extLst>
                  <a:ext uri="{FF2B5EF4-FFF2-40B4-BE49-F238E27FC236}">
                    <a16:creationId xmlns:a16="http://schemas.microsoft.com/office/drawing/2014/main" id="{5EAF772E-478C-8E4A-93CB-26B379E18F52}"/>
                  </a:ext>
                </a:extLst>
              </p:cNvPr>
              <p:cNvSpPr>
                <a:spLocks noChangeArrowheads="1"/>
              </p:cNvSpPr>
              <p:nvPr/>
            </p:nvSpPr>
            <p:spPr bwMode="auto">
              <a:xfrm>
                <a:off x="4487" y="2387"/>
                <a:ext cx="160" cy="14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a:endParaRPr>
              </a:p>
            </p:txBody>
          </p:sp>
          <p:sp>
            <p:nvSpPr>
              <p:cNvPr id="1025" name="Oval 280">
                <a:extLst>
                  <a:ext uri="{FF2B5EF4-FFF2-40B4-BE49-F238E27FC236}">
                    <a16:creationId xmlns:a16="http://schemas.microsoft.com/office/drawing/2014/main" id="{27AE0AC9-B7B9-4E40-B5F3-DEC4F7D4DE07}"/>
                  </a:ext>
                </a:extLst>
              </p:cNvPr>
              <p:cNvSpPr>
                <a:spLocks noChangeArrowheads="1"/>
              </p:cNvSpPr>
              <p:nvPr/>
            </p:nvSpPr>
            <p:spPr bwMode="auto">
              <a:xfrm>
                <a:off x="4657" y="2387"/>
                <a:ext cx="160" cy="13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26" name="Rectangle 281">
                <a:extLst>
                  <a:ext uri="{FF2B5EF4-FFF2-40B4-BE49-F238E27FC236}">
                    <a16:creationId xmlns:a16="http://schemas.microsoft.com/office/drawing/2014/main" id="{FBC56F80-E750-304F-95F3-C043C627AFC8}"/>
                  </a:ext>
                </a:extLst>
              </p:cNvPr>
              <p:cNvSpPr>
                <a:spLocks noChangeArrowheads="1"/>
              </p:cNvSpPr>
              <p:nvPr/>
            </p:nvSpPr>
            <p:spPr bwMode="auto">
              <a:xfrm>
                <a:off x="5068" y="1839"/>
                <a:ext cx="80" cy="759"/>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nvGrpSpPr>
            <p:cNvPr id="212037" name="Group 249">
              <a:extLst>
                <a:ext uri="{FF2B5EF4-FFF2-40B4-BE49-F238E27FC236}">
                  <a16:creationId xmlns:a16="http://schemas.microsoft.com/office/drawing/2014/main" id="{063CADA8-4BAC-AB4C-87C1-F68FF3A8BFF2}"/>
                </a:ext>
              </a:extLst>
            </p:cNvPr>
            <p:cNvGrpSpPr>
              <a:grpSpLocks/>
            </p:cNvGrpSpPr>
            <p:nvPr/>
          </p:nvGrpSpPr>
          <p:grpSpPr bwMode="auto">
            <a:xfrm flipH="1">
              <a:off x="8472213" y="4384408"/>
              <a:ext cx="225953" cy="395900"/>
              <a:chOff x="4140" y="429"/>
              <a:chExt cx="1425" cy="2396"/>
            </a:xfrm>
          </p:grpSpPr>
          <p:sp>
            <p:nvSpPr>
              <p:cNvPr id="212038" name="Freeform 250">
                <a:extLst>
                  <a:ext uri="{FF2B5EF4-FFF2-40B4-BE49-F238E27FC236}">
                    <a16:creationId xmlns:a16="http://schemas.microsoft.com/office/drawing/2014/main" id="{83609DD9-788C-B34B-A84D-5AF80A7E89FA}"/>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37" name="Rectangle 251">
                <a:extLst>
                  <a:ext uri="{FF2B5EF4-FFF2-40B4-BE49-F238E27FC236}">
                    <a16:creationId xmlns:a16="http://schemas.microsoft.com/office/drawing/2014/main" id="{9A83466C-E4FD-704C-B5A3-73372A72E720}"/>
                  </a:ext>
                </a:extLst>
              </p:cNvPr>
              <p:cNvSpPr>
                <a:spLocks noChangeArrowheads="1"/>
              </p:cNvSpPr>
              <p:nvPr/>
            </p:nvSpPr>
            <p:spPr bwMode="auto">
              <a:xfrm>
                <a:off x="4200" y="431"/>
                <a:ext cx="1051" cy="2276"/>
              </a:xfrm>
              <a:prstGeom prst="rect">
                <a:avLst/>
              </a:prstGeom>
              <a:gradFill rotWithShape="1">
                <a:gsLst>
                  <a:gs pos="0">
                    <a:srgbClr val="292929"/>
                  </a:gs>
                  <a:gs pos="100000">
                    <a:srgbClr val="808080"/>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40" name="Freeform 252">
                <a:extLst>
                  <a:ext uri="{FF2B5EF4-FFF2-40B4-BE49-F238E27FC236}">
                    <a16:creationId xmlns:a16="http://schemas.microsoft.com/office/drawing/2014/main" id="{6B912C6A-CA11-6241-B86E-7D90B7966DCF}"/>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41" name="Freeform 253">
                <a:extLst>
                  <a:ext uri="{FF2B5EF4-FFF2-40B4-BE49-F238E27FC236}">
                    <a16:creationId xmlns:a16="http://schemas.microsoft.com/office/drawing/2014/main" id="{4EF65B28-986F-2941-82BF-82235F3C0F30}"/>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40" name="Rectangle 254">
                <a:extLst>
                  <a:ext uri="{FF2B5EF4-FFF2-40B4-BE49-F238E27FC236}">
                    <a16:creationId xmlns:a16="http://schemas.microsoft.com/office/drawing/2014/main" id="{2E0706E9-4632-5147-9763-45281A5F5070}"/>
                  </a:ext>
                </a:extLst>
              </p:cNvPr>
              <p:cNvSpPr>
                <a:spLocks noChangeArrowheads="1"/>
              </p:cNvSpPr>
              <p:nvPr/>
            </p:nvSpPr>
            <p:spPr bwMode="auto">
              <a:xfrm>
                <a:off x="4210" y="690"/>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43" name="Group 255">
                <a:extLst>
                  <a:ext uri="{FF2B5EF4-FFF2-40B4-BE49-F238E27FC236}">
                    <a16:creationId xmlns:a16="http://schemas.microsoft.com/office/drawing/2014/main" id="{AFDA2183-F275-5945-8D00-53B62203DF25}"/>
                  </a:ext>
                </a:extLst>
              </p:cNvPr>
              <p:cNvGrpSpPr>
                <a:grpSpLocks/>
              </p:cNvGrpSpPr>
              <p:nvPr/>
            </p:nvGrpSpPr>
            <p:grpSpPr bwMode="auto">
              <a:xfrm>
                <a:off x="4749" y="668"/>
                <a:ext cx="581" cy="145"/>
                <a:chOff x="614" y="2568"/>
                <a:chExt cx="725" cy="139"/>
              </a:xfrm>
            </p:grpSpPr>
            <p:sp>
              <p:nvSpPr>
                <p:cNvPr id="1066" name="AutoShape 256">
                  <a:extLst>
                    <a:ext uri="{FF2B5EF4-FFF2-40B4-BE49-F238E27FC236}">
                      <a16:creationId xmlns:a16="http://schemas.microsoft.com/office/drawing/2014/main" id="{6771E5BD-9EAE-334D-A62A-489F0A6F3B96}"/>
                    </a:ext>
                  </a:extLst>
                </p:cNvPr>
                <p:cNvSpPr>
                  <a:spLocks noChangeArrowheads="1"/>
                </p:cNvSpPr>
                <p:nvPr/>
              </p:nvSpPr>
              <p:spPr bwMode="auto">
                <a:xfrm>
                  <a:off x="616" y="2571"/>
                  <a:ext cx="725" cy="138"/>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7" name="AutoShape 257">
                  <a:extLst>
                    <a:ext uri="{FF2B5EF4-FFF2-40B4-BE49-F238E27FC236}">
                      <a16:creationId xmlns:a16="http://schemas.microsoft.com/office/drawing/2014/main" id="{EDB32EF2-BB3C-FA43-98D2-E17A7C0B2946}"/>
                    </a:ext>
                  </a:extLst>
                </p:cNvPr>
                <p:cNvSpPr>
                  <a:spLocks noChangeArrowheads="1"/>
                </p:cNvSpPr>
                <p:nvPr/>
              </p:nvSpPr>
              <p:spPr bwMode="auto">
                <a:xfrm>
                  <a:off x="629" y="2590"/>
                  <a:ext cx="700" cy="101"/>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42" name="Rectangle 258">
                <a:extLst>
                  <a:ext uri="{FF2B5EF4-FFF2-40B4-BE49-F238E27FC236}">
                    <a16:creationId xmlns:a16="http://schemas.microsoft.com/office/drawing/2014/main" id="{BC61EC3E-F484-3D44-8AB5-E7A307F177D6}"/>
                  </a:ext>
                </a:extLst>
              </p:cNvPr>
              <p:cNvSpPr>
                <a:spLocks noChangeArrowheads="1"/>
              </p:cNvSpPr>
              <p:nvPr/>
            </p:nvSpPr>
            <p:spPr bwMode="auto">
              <a:xfrm>
                <a:off x="4220" y="1017"/>
                <a:ext cx="60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45" name="Group 259">
                <a:extLst>
                  <a:ext uri="{FF2B5EF4-FFF2-40B4-BE49-F238E27FC236}">
                    <a16:creationId xmlns:a16="http://schemas.microsoft.com/office/drawing/2014/main" id="{59D9A9D5-9943-2D41-B20D-6F38276B0DA2}"/>
                  </a:ext>
                </a:extLst>
              </p:cNvPr>
              <p:cNvGrpSpPr>
                <a:grpSpLocks/>
              </p:cNvGrpSpPr>
              <p:nvPr/>
            </p:nvGrpSpPr>
            <p:grpSpPr bwMode="auto">
              <a:xfrm>
                <a:off x="4747" y="994"/>
                <a:ext cx="581" cy="134"/>
                <a:chOff x="614" y="2568"/>
                <a:chExt cx="725" cy="139"/>
              </a:xfrm>
            </p:grpSpPr>
            <p:sp>
              <p:nvSpPr>
                <p:cNvPr id="1064" name="AutoShape 260">
                  <a:extLst>
                    <a:ext uri="{FF2B5EF4-FFF2-40B4-BE49-F238E27FC236}">
                      <a16:creationId xmlns:a16="http://schemas.microsoft.com/office/drawing/2014/main" id="{8D06F510-A5A6-DE4C-9A08-7E75EB9E601A}"/>
                    </a:ext>
                  </a:extLst>
                </p:cNvPr>
                <p:cNvSpPr>
                  <a:spLocks noChangeArrowheads="1"/>
                </p:cNvSpPr>
                <p:nvPr/>
              </p:nvSpPr>
              <p:spPr bwMode="auto">
                <a:xfrm>
                  <a:off x="581" y="2572"/>
                  <a:ext cx="725" cy="139"/>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5" name="AutoShape 261">
                  <a:extLst>
                    <a:ext uri="{FF2B5EF4-FFF2-40B4-BE49-F238E27FC236}">
                      <a16:creationId xmlns:a16="http://schemas.microsoft.com/office/drawing/2014/main" id="{8FF0110B-B100-9542-B3BF-7AA2C9E42D10}"/>
                    </a:ext>
                  </a:extLst>
                </p:cNvPr>
                <p:cNvSpPr>
                  <a:spLocks noChangeArrowheads="1"/>
                </p:cNvSpPr>
                <p:nvPr/>
              </p:nvSpPr>
              <p:spPr bwMode="auto">
                <a:xfrm>
                  <a:off x="594" y="2592"/>
                  <a:ext cx="687" cy="100"/>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44" name="Rectangle 262">
                <a:extLst>
                  <a:ext uri="{FF2B5EF4-FFF2-40B4-BE49-F238E27FC236}">
                    <a16:creationId xmlns:a16="http://schemas.microsoft.com/office/drawing/2014/main" id="{3DC50D41-35CD-1341-A6D5-D950C8EDB19A}"/>
                  </a:ext>
                </a:extLst>
              </p:cNvPr>
              <p:cNvSpPr>
                <a:spLocks noChangeArrowheads="1"/>
              </p:cNvSpPr>
              <p:nvPr/>
            </p:nvSpPr>
            <p:spPr bwMode="auto">
              <a:xfrm>
                <a:off x="4220" y="1363"/>
                <a:ext cx="591" cy="3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45" name="Rectangle 263">
                <a:extLst>
                  <a:ext uri="{FF2B5EF4-FFF2-40B4-BE49-F238E27FC236}">
                    <a16:creationId xmlns:a16="http://schemas.microsoft.com/office/drawing/2014/main" id="{7337A979-AD5D-9D44-B53F-15B562751712}"/>
                  </a:ext>
                </a:extLst>
              </p:cNvPr>
              <p:cNvSpPr>
                <a:spLocks noChangeArrowheads="1"/>
              </p:cNvSpPr>
              <p:nvPr/>
            </p:nvSpPr>
            <p:spPr bwMode="auto">
              <a:xfrm>
                <a:off x="4230" y="1651"/>
                <a:ext cx="591" cy="48"/>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nvGrpSpPr>
              <p:cNvPr id="212048" name="Group 264">
                <a:extLst>
                  <a:ext uri="{FF2B5EF4-FFF2-40B4-BE49-F238E27FC236}">
                    <a16:creationId xmlns:a16="http://schemas.microsoft.com/office/drawing/2014/main" id="{941F8FDA-8D7F-2346-A6C2-6EA10A4250C9}"/>
                  </a:ext>
                </a:extLst>
              </p:cNvPr>
              <p:cNvGrpSpPr>
                <a:grpSpLocks/>
              </p:cNvGrpSpPr>
              <p:nvPr/>
            </p:nvGrpSpPr>
            <p:grpSpPr bwMode="auto">
              <a:xfrm>
                <a:off x="4735" y="1627"/>
                <a:ext cx="582" cy="151"/>
                <a:chOff x="614" y="2568"/>
                <a:chExt cx="725" cy="139"/>
              </a:xfrm>
            </p:grpSpPr>
            <p:sp>
              <p:nvSpPr>
                <p:cNvPr id="1062" name="AutoShape 265">
                  <a:extLst>
                    <a:ext uri="{FF2B5EF4-FFF2-40B4-BE49-F238E27FC236}">
                      <a16:creationId xmlns:a16="http://schemas.microsoft.com/office/drawing/2014/main" id="{EECF23DE-461B-6144-AED7-04E1E1285290}"/>
                    </a:ext>
                  </a:extLst>
                </p:cNvPr>
                <p:cNvSpPr>
                  <a:spLocks noChangeArrowheads="1"/>
                </p:cNvSpPr>
                <p:nvPr/>
              </p:nvSpPr>
              <p:spPr bwMode="auto">
                <a:xfrm>
                  <a:off x="609" y="2572"/>
                  <a:ext cx="686" cy="133"/>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3" name="AutoShape 266">
                  <a:extLst>
                    <a:ext uri="{FF2B5EF4-FFF2-40B4-BE49-F238E27FC236}">
                      <a16:creationId xmlns:a16="http://schemas.microsoft.com/office/drawing/2014/main" id="{0A68C799-922E-B342-9C3E-D7370E6F6212}"/>
                    </a:ext>
                  </a:extLst>
                </p:cNvPr>
                <p:cNvSpPr>
                  <a:spLocks noChangeArrowheads="1"/>
                </p:cNvSpPr>
                <p:nvPr/>
              </p:nvSpPr>
              <p:spPr bwMode="auto">
                <a:xfrm>
                  <a:off x="621" y="2590"/>
                  <a:ext cx="648" cy="97"/>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212049" name="Freeform 267">
                <a:extLst>
                  <a:ext uri="{FF2B5EF4-FFF2-40B4-BE49-F238E27FC236}">
                    <a16:creationId xmlns:a16="http://schemas.microsoft.com/office/drawing/2014/main" id="{936DB453-D72B-EF48-B4DE-1F4AA2CB6A2A}"/>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50" name="Group 268">
                <a:extLst>
                  <a:ext uri="{FF2B5EF4-FFF2-40B4-BE49-F238E27FC236}">
                    <a16:creationId xmlns:a16="http://schemas.microsoft.com/office/drawing/2014/main" id="{C294DBB1-7698-5440-AE7E-BC967A344089}"/>
                  </a:ext>
                </a:extLst>
              </p:cNvPr>
              <p:cNvGrpSpPr>
                <a:grpSpLocks/>
              </p:cNvGrpSpPr>
              <p:nvPr/>
            </p:nvGrpSpPr>
            <p:grpSpPr bwMode="auto">
              <a:xfrm>
                <a:off x="4739" y="1327"/>
                <a:ext cx="582" cy="139"/>
                <a:chOff x="614" y="2568"/>
                <a:chExt cx="725" cy="139"/>
              </a:xfrm>
            </p:grpSpPr>
            <p:sp>
              <p:nvSpPr>
                <p:cNvPr id="1060" name="AutoShape 269">
                  <a:extLst>
                    <a:ext uri="{FF2B5EF4-FFF2-40B4-BE49-F238E27FC236}">
                      <a16:creationId xmlns:a16="http://schemas.microsoft.com/office/drawing/2014/main" id="{1C28E9A7-7F8C-7448-8072-16825BD7A195}"/>
                    </a:ext>
                  </a:extLst>
                </p:cNvPr>
                <p:cNvSpPr>
                  <a:spLocks noChangeArrowheads="1"/>
                </p:cNvSpPr>
                <p:nvPr/>
              </p:nvSpPr>
              <p:spPr bwMode="auto">
                <a:xfrm>
                  <a:off x="616" y="2565"/>
                  <a:ext cx="723" cy="144"/>
                </a:xfrm>
                <a:prstGeom prst="roundRect">
                  <a:avLst>
                    <a:gd name="adj" fmla="val 50000"/>
                  </a:avLst>
                </a:pr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61" name="AutoShape 270">
                  <a:extLst>
                    <a:ext uri="{FF2B5EF4-FFF2-40B4-BE49-F238E27FC236}">
                      <a16:creationId xmlns:a16="http://schemas.microsoft.com/office/drawing/2014/main" id="{F487AB71-1F45-EB49-A690-2C22A7507D2D}"/>
                    </a:ext>
                  </a:extLst>
                </p:cNvPr>
                <p:cNvSpPr>
                  <a:spLocks noChangeArrowheads="1"/>
                </p:cNvSpPr>
                <p:nvPr/>
              </p:nvSpPr>
              <p:spPr bwMode="auto">
                <a:xfrm>
                  <a:off x="629" y="2585"/>
                  <a:ext cx="686" cy="115"/>
                </a:xfrm>
                <a:prstGeom prst="roundRect">
                  <a:avLst>
                    <a:gd name="adj" fmla="val 50000"/>
                  </a:avLst>
                </a:prstGeom>
                <a:gradFill rotWithShape="1">
                  <a:gsLst>
                    <a:gs pos="0">
                      <a:srgbClr val="0000FF"/>
                    </a:gs>
                    <a:gs pos="50000">
                      <a:srgbClr val="99CCFF"/>
                    </a:gs>
                    <a:gs pos="100000">
                      <a:srgbClr val="0000FF"/>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1049" name="Rectangle 271">
                <a:extLst>
                  <a:ext uri="{FF2B5EF4-FFF2-40B4-BE49-F238E27FC236}">
                    <a16:creationId xmlns:a16="http://schemas.microsoft.com/office/drawing/2014/main" id="{72F89151-6238-B74D-867E-21A9ECE3B53D}"/>
                  </a:ext>
                </a:extLst>
              </p:cNvPr>
              <p:cNvSpPr>
                <a:spLocks noChangeArrowheads="1"/>
              </p:cNvSpPr>
              <p:nvPr/>
            </p:nvSpPr>
            <p:spPr bwMode="auto">
              <a:xfrm>
                <a:off x="5251" y="431"/>
                <a:ext cx="60" cy="228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52" name="Freeform 272">
                <a:extLst>
                  <a:ext uri="{FF2B5EF4-FFF2-40B4-BE49-F238E27FC236}">
                    <a16:creationId xmlns:a16="http://schemas.microsoft.com/office/drawing/2014/main" id="{2D301E59-F089-F146-9D78-8606C4C6E0C8}"/>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53" name="Freeform 273">
                <a:extLst>
                  <a:ext uri="{FF2B5EF4-FFF2-40B4-BE49-F238E27FC236}">
                    <a16:creationId xmlns:a16="http://schemas.microsoft.com/office/drawing/2014/main" id="{58EE3F91-4AF5-C142-BEAE-95FF763AA5C1}"/>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7 h 288"/>
                  <a:gd name="T6" fmla="*/ 2 w 304"/>
                  <a:gd name="T7" fmla="*/ 24 h 288"/>
                  <a:gd name="T8" fmla="*/ 0 w 304"/>
                  <a:gd name="T9" fmla="*/ 0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52" name="Oval 274">
                <a:extLst>
                  <a:ext uri="{FF2B5EF4-FFF2-40B4-BE49-F238E27FC236}">
                    <a16:creationId xmlns:a16="http://schemas.microsoft.com/office/drawing/2014/main" id="{1DBFAAB7-01C0-0142-B148-67BAAC23F233}"/>
                  </a:ext>
                </a:extLst>
              </p:cNvPr>
              <p:cNvSpPr>
                <a:spLocks noChangeArrowheads="1"/>
              </p:cNvSpPr>
              <p:nvPr/>
            </p:nvSpPr>
            <p:spPr bwMode="auto">
              <a:xfrm>
                <a:off x="5512" y="2611"/>
                <a:ext cx="50" cy="96"/>
              </a:xfrm>
              <a:prstGeom prst="ellipse">
                <a:avLst/>
              </a:prstGeom>
              <a:solidFill>
                <a:srgbClr val="3333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212055" name="Freeform 275">
                <a:extLst>
                  <a:ext uri="{FF2B5EF4-FFF2-40B4-BE49-F238E27FC236}">
                    <a16:creationId xmlns:a16="http://schemas.microsoft.com/office/drawing/2014/main" id="{6A788E83-B9AD-684D-9098-48CAC937AA98}"/>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40">
                    <a:moveTo>
                      <a:pt x="0" y="106"/>
                    </a:moveTo>
                    <a:lnTo>
                      <a:pt x="2" y="240"/>
                    </a:lnTo>
                    <a:lnTo>
                      <a:pt x="306" y="110"/>
                    </a:lnTo>
                    <a:lnTo>
                      <a:pt x="300" y="0"/>
                    </a:lnTo>
                    <a:lnTo>
                      <a:pt x="0" y="106"/>
                    </a:lnTo>
                    <a:close/>
                  </a:path>
                </a:pathLst>
              </a:custGeom>
              <a:solidFill>
                <a:srgbClr val="3333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1054" name="AutoShape 276">
                <a:extLst>
                  <a:ext uri="{FF2B5EF4-FFF2-40B4-BE49-F238E27FC236}">
                    <a16:creationId xmlns:a16="http://schemas.microsoft.com/office/drawing/2014/main" id="{3B10DC55-A939-5F48-BD8F-218473E0B903}"/>
                  </a:ext>
                </a:extLst>
              </p:cNvPr>
              <p:cNvSpPr>
                <a:spLocks noChangeArrowheads="1"/>
              </p:cNvSpPr>
              <p:nvPr/>
            </p:nvSpPr>
            <p:spPr bwMode="auto">
              <a:xfrm>
                <a:off x="4140" y="2679"/>
                <a:ext cx="1201" cy="144"/>
              </a:xfrm>
              <a:prstGeom prst="roundRect">
                <a:avLst>
                  <a:gd name="adj" fmla="val 50000"/>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5" name="AutoShape 277">
                <a:extLst>
                  <a:ext uri="{FF2B5EF4-FFF2-40B4-BE49-F238E27FC236}">
                    <a16:creationId xmlns:a16="http://schemas.microsoft.com/office/drawing/2014/main" id="{21263D7D-4294-5148-B3A9-27122535AF49}"/>
                  </a:ext>
                </a:extLst>
              </p:cNvPr>
              <p:cNvSpPr>
                <a:spLocks noChangeArrowheads="1"/>
              </p:cNvSpPr>
              <p:nvPr/>
            </p:nvSpPr>
            <p:spPr bwMode="auto">
              <a:xfrm>
                <a:off x="4200" y="2708"/>
                <a:ext cx="1071" cy="86"/>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6" name="Oval 278">
                <a:extLst>
                  <a:ext uri="{FF2B5EF4-FFF2-40B4-BE49-F238E27FC236}">
                    <a16:creationId xmlns:a16="http://schemas.microsoft.com/office/drawing/2014/main" id="{43CCDDD0-BFF9-884C-91C4-A05681D8CC4A}"/>
                  </a:ext>
                </a:extLst>
              </p:cNvPr>
              <p:cNvSpPr>
                <a:spLocks noChangeArrowheads="1"/>
              </p:cNvSpPr>
              <p:nvPr/>
            </p:nvSpPr>
            <p:spPr bwMode="auto">
              <a:xfrm>
                <a:off x="4310" y="2381"/>
                <a:ext cx="160" cy="14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7" name="Oval 279">
                <a:extLst>
                  <a:ext uri="{FF2B5EF4-FFF2-40B4-BE49-F238E27FC236}">
                    <a16:creationId xmlns:a16="http://schemas.microsoft.com/office/drawing/2014/main" id="{797CAFF6-2540-2A43-A7EB-6DC214987BBD}"/>
                  </a:ext>
                </a:extLst>
              </p:cNvPr>
              <p:cNvSpPr>
                <a:spLocks noChangeArrowheads="1"/>
              </p:cNvSpPr>
              <p:nvPr/>
            </p:nvSpPr>
            <p:spPr bwMode="auto">
              <a:xfrm>
                <a:off x="4480" y="2381"/>
                <a:ext cx="160" cy="144"/>
              </a:xfrm>
              <a:prstGeom prst="ellipse">
                <a:avLst/>
              </a:prstGeom>
              <a:solidFill>
                <a:srgbClr val="FF00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a:endParaRPr>
              </a:p>
            </p:txBody>
          </p:sp>
          <p:sp>
            <p:nvSpPr>
              <p:cNvPr id="1058" name="Oval 280">
                <a:extLst>
                  <a:ext uri="{FF2B5EF4-FFF2-40B4-BE49-F238E27FC236}">
                    <a16:creationId xmlns:a16="http://schemas.microsoft.com/office/drawing/2014/main" id="{4BB328AC-52B7-0E49-B39E-D6076BDE881C}"/>
                  </a:ext>
                </a:extLst>
              </p:cNvPr>
              <p:cNvSpPr>
                <a:spLocks noChangeArrowheads="1"/>
              </p:cNvSpPr>
              <p:nvPr/>
            </p:nvSpPr>
            <p:spPr bwMode="auto">
              <a:xfrm>
                <a:off x="4661" y="2381"/>
                <a:ext cx="160" cy="134"/>
              </a:xfrm>
              <a:prstGeom prst="ellipse">
                <a:avLst/>
              </a:prstGeom>
              <a:solidFill>
                <a:srgbClr val="33CC33"/>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059" name="Rectangle 281">
                <a:extLst>
                  <a:ext uri="{FF2B5EF4-FFF2-40B4-BE49-F238E27FC236}">
                    <a16:creationId xmlns:a16="http://schemas.microsoft.com/office/drawing/2014/main" id="{E9E2B2D4-67FA-DD44-B88A-D47E4481C15A}"/>
                  </a:ext>
                </a:extLst>
              </p:cNvPr>
              <p:cNvSpPr>
                <a:spLocks noChangeArrowheads="1"/>
              </p:cNvSpPr>
              <p:nvPr/>
            </p:nvSpPr>
            <p:spPr bwMode="auto">
              <a:xfrm>
                <a:off x="5061" y="1833"/>
                <a:ext cx="80" cy="759"/>
              </a:xfrm>
              <a:prstGeom prst="rect">
                <a:avLst/>
              </a:prstGeom>
              <a:solidFill>
                <a:srgbClr val="29292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grpSp>
      <p:grpSp>
        <p:nvGrpSpPr>
          <p:cNvPr id="1069" name="Group 1068">
            <a:extLst>
              <a:ext uri="{FF2B5EF4-FFF2-40B4-BE49-F238E27FC236}">
                <a16:creationId xmlns:a16="http://schemas.microsoft.com/office/drawing/2014/main" id="{ECF8F42F-4B0B-EE47-8918-77C7BC282FB3}"/>
              </a:ext>
            </a:extLst>
          </p:cNvPr>
          <p:cNvGrpSpPr>
            <a:grpSpLocks/>
          </p:cNvGrpSpPr>
          <p:nvPr/>
        </p:nvGrpSpPr>
        <p:grpSpPr bwMode="auto">
          <a:xfrm>
            <a:off x="8710613" y="5734050"/>
            <a:ext cx="347662" cy="681038"/>
            <a:chOff x="7923189" y="2486664"/>
            <a:chExt cx="360377" cy="884585"/>
          </a:xfrm>
        </p:grpSpPr>
        <p:pic>
          <p:nvPicPr>
            <p:cNvPr id="212000" name="Picture 3">
              <a:extLst>
                <a:ext uri="{FF2B5EF4-FFF2-40B4-BE49-F238E27FC236}">
                  <a16:creationId xmlns:a16="http://schemas.microsoft.com/office/drawing/2014/main" id="{1C58FD28-176F-A34A-9878-C60238838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998" y="2486664"/>
              <a:ext cx="239568" cy="5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2001" name="Group 950">
              <a:extLst>
                <a:ext uri="{FF2B5EF4-FFF2-40B4-BE49-F238E27FC236}">
                  <a16:creationId xmlns:a16="http://schemas.microsoft.com/office/drawing/2014/main" id="{38988D6D-0BB2-0846-9D57-DEE7A2D04924}"/>
                </a:ext>
              </a:extLst>
            </p:cNvPr>
            <p:cNvGrpSpPr>
              <a:grpSpLocks/>
            </p:cNvGrpSpPr>
            <p:nvPr/>
          </p:nvGrpSpPr>
          <p:grpSpPr bwMode="auto">
            <a:xfrm>
              <a:off x="7923189" y="2890236"/>
              <a:ext cx="227012" cy="481013"/>
              <a:chOff x="4140" y="429"/>
              <a:chExt cx="1425" cy="2396"/>
            </a:xfrm>
          </p:grpSpPr>
          <p:sp>
            <p:nvSpPr>
              <p:cNvPr id="212002" name="Freeform 951">
                <a:extLst>
                  <a:ext uri="{FF2B5EF4-FFF2-40B4-BE49-F238E27FC236}">
                    <a16:creationId xmlns:a16="http://schemas.microsoft.com/office/drawing/2014/main" id="{B75B1ABA-52FC-B043-9608-0D224DBCA6EC}"/>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3" name="Rectangle 952">
                <a:extLst>
                  <a:ext uri="{FF2B5EF4-FFF2-40B4-BE49-F238E27FC236}">
                    <a16:creationId xmlns:a16="http://schemas.microsoft.com/office/drawing/2014/main" id="{FD560CD9-2687-F741-8045-AFDB9C46BBE8}"/>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4" name="Freeform 953">
                <a:extLst>
                  <a:ext uri="{FF2B5EF4-FFF2-40B4-BE49-F238E27FC236}">
                    <a16:creationId xmlns:a16="http://schemas.microsoft.com/office/drawing/2014/main" id="{F60A9E66-2B31-274F-A9F4-7AE7CEBC453D}"/>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5" name="Freeform 954">
                <a:extLst>
                  <a:ext uri="{FF2B5EF4-FFF2-40B4-BE49-F238E27FC236}">
                    <a16:creationId xmlns:a16="http://schemas.microsoft.com/office/drawing/2014/main" id="{0ECC682E-80A9-664A-B2F9-3809C6B66661}"/>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06" name="Rectangle 955">
                <a:extLst>
                  <a:ext uri="{FF2B5EF4-FFF2-40B4-BE49-F238E27FC236}">
                    <a16:creationId xmlns:a16="http://schemas.microsoft.com/office/drawing/2014/main" id="{F6363B5D-801C-0745-A1DF-15E7CB71E523}"/>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07" name="Group 956">
                <a:extLst>
                  <a:ext uri="{FF2B5EF4-FFF2-40B4-BE49-F238E27FC236}">
                    <a16:creationId xmlns:a16="http://schemas.microsoft.com/office/drawing/2014/main" id="{AFFFB009-5079-FF4D-A514-D86A36D905D5}"/>
                  </a:ext>
                </a:extLst>
              </p:cNvPr>
              <p:cNvGrpSpPr>
                <a:grpSpLocks/>
              </p:cNvGrpSpPr>
              <p:nvPr/>
            </p:nvGrpSpPr>
            <p:grpSpPr bwMode="auto">
              <a:xfrm>
                <a:off x="4749" y="668"/>
                <a:ext cx="581" cy="145"/>
                <a:chOff x="614" y="2568"/>
                <a:chExt cx="725" cy="139"/>
              </a:xfrm>
            </p:grpSpPr>
            <p:sp>
              <p:nvSpPr>
                <p:cNvPr id="212032" name="AutoShape 957">
                  <a:extLst>
                    <a:ext uri="{FF2B5EF4-FFF2-40B4-BE49-F238E27FC236}">
                      <a16:creationId xmlns:a16="http://schemas.microsoft.com/office/drawing/2014/main" id="{392483AB-DC02-2A41-962B-95AC6D66FB88}"/>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33" name="AutoShape 958">
                  <a:extLst>
                    <a:ext uri="{FF2B5EF4-FFF2-40B4-BE49-F238E27FC236}">
                      <a16:creationId xmlns:a16="http://schemas.microsoft.com/office/drawing/2014/main" id="{4D194528-5F6A-564B-8E3C-7F849D4B128A}"/>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08" name="Rectangle 959">
                <a:extLst>
                  <a:ext uri="{FF2B5EF4-FFF2-40B4-BE49-F238E27FC236}">
                    <a16:creationId xmlns:a16="http://schemas.microsoft.com/office/drawing/2014/main" id="{EFB28CCD-CE52-2849-8E9F-099A7003AF75}"/>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09" name="Group 960">
                <a:extLst>
                  <a:ext uri="{FF2B5EF4-FFF2-40B4-BE49-F238E27FC236}">
                    <a16:creationId xmlns:a16="http://schemas.microsoft.com/office/drawing/2014/main" id="{0318F76E-4991-6A48-BA2E-BA8E46990C5C}"/>
                  </a:ext>
                </a:extLst>
              </p:cNvPr>
              <p:cNvGrpSpPr>
                <a:grpSpLocks/>
              </p:cNvGrpSpPr>
              <p:nvPr/>
            </p:nvGrpSpPr>
            <p:grpSpPr bwMode="auto">
              <a:xfrm>
                <a:off x="4747" y="994"/>
                <a:ext cx="581" cy="134"/>
                <a:chOff x="614" y="2568"/>
                <a:chExt cx="725" cy="139"/>
              </a:xfrm>
            </p:grpSpPr>
            <p:sp>
              <p:nvSpPr>
                <p:cNvPr id="212030" name="AutoShape 961">
                  <a:extLst>
                    <a:ext uri="{FF2B5EF4-FFF2-40B4-BE49-F238E27FC236}">
                      <a16:creationId xmlns:a16="http://schemas.microsoft.com/office/drawing/2014/main" id="{A2B7EE78-B743-F742-8B2F-EC7FBB16DFDF}"/>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31" name="AutoShape 962">
                  <a:extLst>
                    <a:ext uri="{FF2B5EF4-FFF2-40B4-BE49-F238E27FC236}">
                      <a16:creationId xmlns:a16="http://schemas.microsoft.com/office/drawing/2014/main" id="{2A79FF57-2C38-304A-B360-02B7836D6FE2}"/>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10" name="Rectangle 963">
                <a:extLst>
                  <a:ext uri="{FF2B5EF4-FFF2-40B4-BE49-F238E27FC236}">
                    <a16:creationId xmlns:a16="http://schemas.microsoft.com/office/drawing/2014/main" id="{6592F3BD-D910-6142-A498-11CB54CD4AFC}"/>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1" name="Rectangle 964">
                <a:extLst>
                  <a:ext uri="{FF2B5EF4-FFF2-40B4-BE49-F238E27FC236}">
                    <a16:creationId xmlns:a16="http://schemas.microsoft.com/office/drawing/2014/main" id="{563B9000-6C65-DB4B-9E12-6CCE3EF8DF3B}"/>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12" name="Group 965">
                <a:extLst>
                  <a:ext uri="{FF2B5EF4-FFF2-40B4-BE49-F238E27FC236}">
                    <a16:creationId xmlns:a16="http://schemas.microsoft.com/office/drawing/2014/main" id="{53621790-3635-2346-B3E7-A68A9275BA55}"/>
                  </a:ext>
                </a:extLst>
              </p:cNvPr>
              <p:cNvGrpSpPr>
                <a:grpSpLocks/>
              </p:cNvGrpSpPr>
              <p:nvPr/>
            </p:nvGrpSpPr>
            <p:grpSpPr bwMode="auto">
              <a:xfrm>
                <a:off x="4735" y="1627"/>
                <a:ext cx="582" cy="151"/>
                <a:chOff x="614" y="2568"/>
                <a:chExt cx="725" cy="139"/>
              </a:xfrm>
            </p:grpSpPr>
            <p:sp>
              <p:nvSpPr>
                <p:cNvPr id="212028" name="AutoShape 966">
                  <a:extLst>
                    <a:ext uri="{FF2B5EF4-FFF2-40B4-BE49-F238E27FC236}">
                      <a16:creationId xmlns:a16="http://schemas.microsoft.com/office/drawing/2014/main" id="{8A245C7D-4DEA-A346-BF1B-C7C292B106D6}"/>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9" name="AutoShape 967">
                  <a:extLst>
                    <a:ext uri="{FF2B5EF4-FFF2-40B4-BE49-F238E27FC236}">
                      <a16:creationId xmlns:a16="http://schemas.microsoft.com/office/drawing/2014/main" id="{94A055E6-A46A-4249-BCFD-3019F44F3747}"/>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13" name="Freeform 968">
                <a:extLst>
                  <a:ext uri="{FF2B5EF4-FFF2-40B4-BE49-F238E27FC236}">
                    <a16:creationId xmlns:a16="http://schemas.microsoft.com/office/drawing/2014/main" id="{D6373BFE-9A2A-9E4F-ADE9-1D8ACBE450DB}"/>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nvGrpSpPr>
              <p:cNvPr id="212014" name="Group 969">
                <a:extLst>
                  <a:ext uri="{FF2B5EF4-FFF2-40B4-BE49-F238E27FC236}">
                    <a16:creationId xmlns:a16="http://schemas.microsoft.com/office/drawing/2014/main" id="{DE9BEAC1-7B89-2944-A44D-E7DB0D76148E}"/>
                  </a:ext>
                </a:extLst>
              </p:cNvPr>
              <p:cNvGrpSpPr>
                <a:grpSpLocks/>
              </p:cNvGrpSpPr>
              <p:nvPr/>
            </p:nvGrpSpPr>
            <p:grpSpPr bwMode="auto">
              <a:xfrm>
                <a:off x="4739" y="1327"/>
                <a:ext cx="582" cy="139"/>
                <a:chOff x="614" y="2568"/>
                <a:chExt cx="725" cy="139"/>
              </a:xfrm>
            </p:grpSpPr>
            <p:sp>
              <p:nvSpPr>
                <p:cNvPr id="212026" name="AutoShape 970">
                  <a:extLst>
                    <a:ext uri="{FF2B5EF4-FFF2-40B4-BE49-F238E27FC236}">
                      <a16:creationId xmlns:a16="http://schemas.microsoft.com/office/drawing/2014/main" id="{CF59CCD8-E595-4E42-855D-D91D9BCB34B0}"/>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7" name="AutoShape 971">
                  <a:extLst>
                    <a:ext uri="{FF2B5EF4-FFF2-40B4-BE49-F238E27FC236}">
                      <a16:creationId xmlns:a16="http://schemas.microsoft.com/office/drawing/2014/main" id="{463C2AF6-3EE5-B94F-A53F-DA988F695A42}"/>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sp>
            <p:nvSpPr>
              <p:cNvPr id="212015" name="Rectangle 972">
                <a:extLst>
                  <a:ext uri="{FF2B5EF4-FFF2-40B4-BE49-F238E27FC236}">
                    <a16:creationId xmlns:a16="http://schemas.microsoft.com/office/drawing/2014/main" id="{E264C2EF-580A-0B47-9963-02E194A522A9}"/>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6" name="Freeform 973">
                <a:extLst>
                  <a:ext uri="{FF2B5EF4-FFF2-40B4-BE49-F238E27FC236}">
                    <a16:creationId xmlns:a16="http://schemas.microsoft.com/office/drawing/2014/main" id="{811E20A3-FF5B-F547-9AA2-28EE1671E5C1}"/>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7" name="Freeform 974">
                <a:extLst>
                  <a:ext uri="{FF2B5EF4-FFF2-40B4-BE49-F238E27FC236}">
                    <a16:creationId xmlns:a16="http://schemas.microsoft.com/office/drawing/2014/main" id="{78C55B6D-9FAA-3A49-A027-B2EC6C0DD780}"/>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8" name="Oval 975">
                <a:extLst>
                  <a:ext uri="{FF2B5EF4-FFF2-40B4-BE49-F238E27FC236}">
                    <a16:creationId xmlns:a16="http://schemas.microsoft.com/office/drawing/2014/main" id="{B3CCC850-2704-704A-96F9-42E78A493B49}"/>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19" name="Freeform 976">
                <a:extLst>
                  <a:ext uri="{FF2B5EF4-FFF2-40B4-BE49-F238E27FC236}">
                    <a16:creationId xmlns:a16="http://schemas.microsoft.com/office/drawing/2014/main" id="{29EAE530-0285-8147-B69A-8802B84635ED}"/>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0" name="AutoShape 977">
                <a:extLst>
                  <a:ext uri="{FF2B5EF4-FFF2-40B4-BE49-F238E27FC236}">
                    <a16:creationId xmlns:a16="http://schemas.microsoft.com/office/drawing/2014/main" id="{86022980-C111-C14C-BC74-15BE5A0F9F2F}"/>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1" name="AutoShape 978">
                <a:extLst>
                  <a:ext uri="{FF2B5EF4-FFF2-40B4-BE49-F238E27FC236}">
                    <a16:creationId xmlns:a16="http://schemas.microsoft.com/office/drawing/2014/main" id="{2A511823-DED3-2747-9713-71D6036B7BF1}"/>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2" name="Oval 979">
                <a:extLst>
                  <a:ext uri="{FF2B5EF4-FFF2-40B4-BE49-F238E27FC236}">
                    <a16:creationId xmlns:a16="http://schemas.microsoft.com/office/drawing/2014/main" id="{782FCD42-797F-EF44-881F-939D4B8421E3}"/>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3" name="Oval 980">
                <a:extLst>
                  <a:ext uri="{FF2B5EF4-FFF2-40B4-BE49-F238E27FC236}">
                    <a16:creationId xmlns:a16="http://schemas.microsoft.com/office/drawing/2014/main" id="{15EB52E1-99F3-F949-8E2B-4AF186BD8797}"/>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a:endParaRPr>
              </a:p>
            </p:txBody>
          </p:sp>
          <p:sp>
            <p:nvSpPr>
              <p:cNvPr id="212024" name="Oval 981">
                <a:extLst>
                  <a:ext uri="{FF2B5EF4-FFF2-40B4-BE49-F238E27FC236}">
                    <a16:creationId xmlns:a16="http://schemas.microsoft.com/office/drawing/2014/main" id="{7D0BA5EC-A7D4-AB40-A9F6-0CF2C1F2A6AB}"/>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
            <p:nvSpPr>
              <p:cNvPr id="212025" name="Rectangle 982">
                <a:extLst>
                  <a:ext uri="{FF2B5EF4-FFF2-40B4-BE49-F238E27FC236}">
                    <a16:creationId xmlns:a16="http://schemas.microsoft.com/office/drawing/2014/main" id="{7EEC4949-56B9-1446-9711-9818D166CC82}"/>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grpSp>
      </p:grpSp>
      <p:grpSp>
        <p:nvGrpSpPr>
          <p:cNvPr id="20" name="Group 19">
            <a:extLst>
              <a:ext uri="{FF2B5EF4-FFF2-40B4-BE49-F238E27FC236}">
                <a16:creationId xmlns:a16="http://schemas.microsoft.com/office/drawing/2014/main" id="{06C52556-3B7F-CA46-899E-C10EBF5C4BFA}"/>
              </a:ext>
            </a:extLst>
          </p:cNvPr>
          <p:cNvGrpSpPr>
            <a:grpSpLocks/>
          </p:cNvGrpSpPr>
          <p:nvPr/>
        </p:nvGrpSpPr>
        <p:grpSpPr bwMode="auto">
          <a:xfrm>
            <a:off x="1751013" y="3719513"/>
            <a:ext cx="982662" cy="1585912"/>
            <a:chOff x="226804" y="3719080"/>
            <a:chExt cx="982820" cy="1586234"/>
          </a:xfrm>
        </p:grpSpPr>
        <p:pic>
          <p:nvPicPr>
            <p:cNvPr id="211997" name="Picture 9">
              <a:extLst>
                <a:ext uri="{FF2B5EF4-FFF2-40B4-BE49-F238E27FC236}">
                  <a16:creationId xmlns:a16="http://schemas.microsoft.com/office/drawing/2014/main" id="{885F0363-C2C7-B040-9A9F-8762313A0D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3109" y="5014480"/>
              <a:ext cx="405029" cy="29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98" name="Cloud Callout 16">
              <a:extLst>
                <a:ext uri="{FF2B5EF4-FFF2-40B4-BE49-F238E27FC236}">
                  <a16:creationId xmlns:a16="http://schemas.microsoft.com/office/drawing/2014/main" id="{CB6F3878-13F6-7E42-A58F-2603D66CC771}"/>
                </a:ext>
              </a:extLst>
            </p:cNvPr>
            <p:cNvSpPr>
              <a:spLocks noChangeArrowheads="1"/>
            </p:cNvSpPr>
            <p:nvPr/>
          </p:nvSpPr>
          <p:spPr bwMode="auto">
            <a:xfrm flipH="1">
              <a:off x="226804" y="3719080"/>
              <a:ext cx="982820" cy="514019"/>
            </a:xfrm>
            <a:prstGeom prst="cloudCallout">
              <a:avLst>
                <a:gd name="adj1" fmla="val -7606"/>
                <a:gd name="adj2" fmla="val 147866"/>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pic>
          <p:nvPicPr>
            <p:cNvPr id="211999" name="Picture 18" descr="madman.jpg">
              <a:extLst>
                <a:ext uri="{FF2B5EF4-FFF2-40B4-BE49-F238E27FC236}">
                  <a16:creationId xmlns:a16="http://schemas.microsoft.com/office/drawing/2014/main" id="{22004AD2-F07E-954C-8CB1-F531A6E218E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7767" y="3870258"/>
              <a:ext cx="767350" cy="21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1984" name="Content Placeholder 12">
            <a:extLst>
              <a:ext uri="{FF2B5EF4-FFF2-40B4-BE49-F238E27FC236}">
                <a16:creationId xmlns:a16="http://schemas.microsoft.com/office/drawing/2014/main" id="{FBA2E74E-4CA0-634D-BA39-6FA14422C4A8}"/>
              </a:ext>
            </a:extLst>
          </p:cNvPr>
          <p:cNvSpPr txBox="1">
            <a:spLocks/>
          </p:cNvSpPr>
          <p:nvPr/>
        </p:nvSpPr>
        <p:spPr bwMode="auto">
          <a:xfrm>
            <a:off x="1109771" y="1064062"/>
            <a:ext cx="9901388" cy="21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287338" marR="0" lvl="0" indent="-287338" algn="l" defTabSz="914400" rtl="0" eaLnBrk="0" fontAlgn="base" latinLnBrk="0" hangingPunct="0">
              <a:lnSpc>
                <a:spcPct val="100000"/>
              </a:lnSpc>
              <a:spcBef>
                <a:spcPct val="20000"/>
              </a:spcBef>
              <a:spcAft>
                <a:spcPct val="0"/>
              </a:spcAft>
              <a:buClr>
                <a:srgbClr val="000099"/>
              </a:buClr>
              <a:buSzPct val="100000"/>
              <a:buFont typeface="Wingdings" pitchFamily="2" charset="2"/>
              <a:buChar char="§"/>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Some interesting design decisions services like Netflix need to make:</a:t>
            </a:r>
          </a:p>
          <a:p>
            <a:pPr lvl="1" indent="-287338" eaLnBrk="0" fontAlgn="base" hangingPunct="0">
              <a:spcBef>
                <a:spcPct val="20000"/>
              </a:spcBef>
              <a:spcAft>
                <a:spcPct val="0"/>
              </a:spcAft>
              <a:buClr>
                <a:srgbClr val="000099"/>
              </a:buClr>
              <a:buSzPct val="100000"/>
              <a:buFont typeface="Wingdings" pitchFamily="2" charset="2"/>
              <a:buChar char="§"/>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What content to place in which CDN nodes?</a:t>
            </a:r>
          </a:p>
          <a:p>
            <a:pPr lvl="1" indent="-287338" eaLnBrk="0" fontAlgn="base" hangingPunct="0">
              <a:spcBef>
                <a:spcPct val="20000"/>
              </a:spcBef>
              <a:spcAft>
                <a:spcPct val="0"/>
              </a:spcAft>
              <a:buClr>
                <a:srgbClr val="000099"/>
              </a:buClr>
              <a:buSzPct val="100000"/>
              <a:buFont typeface="Wingdings" pitchFamily="2" charset="2"/>
              <a:buChar char="§"/>
              <a:defRPr/>
            </a:pPr>
            <a:r>
              <a:rPr lang="en-US" altLang="en-US" sz="2800" dirty="0">
                <a:solidFill>
                  <a:srgbClr val="000000"/>
                </a:solidFill>
                <a:latin typeface="Calibri" panose="020F0502020204030204" pitchFamily="34" charset="0"/>
                <a:cs typeface="Calibri" panose="020F0502020204030204" pitchFamily="34" charset="0"/>
              </a:rPr>
              <a:t>From which CDN node to retrieve content? At which rate?</a:t>
            </a: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srgbClr val="000099"/>
              </a:buClr>
              <a:buSzPct val="100000"/>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62827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19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19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9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4"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F39-8972-2A5B-07BD-F1A5E0412BA7}"/>
              </a:ext>
            </a:extLst>
          </p:cNvPr>
          <p:cNvSpPr>
            <a:spLocks noGrp="1"/>
          </p:cNvSpPr>
          <p:nvPr>
            <p:ph type="title"/>
          </p:nvPr>
        </p:nvSpPr>
        <p:spPr/>
        <p:txBody>
          <a:bodyPr/>
          <a:lstStyle/>
          <a:p>
            <a:r>
              <a:rPr lang="en-US" altLang="en-US" dirty="0">
                <a:ea typeface="ＭＳ Ｐゴシック" panose="020B0600070205080204" pitchFamily="34" charset="-128"/>
              </a:rPr>
              <a:t>Video streaming example: Netflix</a:t>
            </a:r>
            <a:endParaRPr lang="en-US" dirty="0"/>
          </a:p>
        </p:txBody>
      </p:sp>
      <p:grpSp>
        <p:nvGrpSpPr>
          <p:cNvPr id="3" name="Group 2">
            <a:extLst>
              <a:ext uri="{FF2B5EF4-FFF2-40B4-BE49-F238E27FC236}">
                <a16:creationId xmlns:a16="http://schemas.microsoft.com/office/drawing/2014/main" id="{4B20A21A-7FA4-D0C9-B9D2-E128569320F0}"/>
              </a:ext>
            </a:extLst>
          </p:cNvPr>
          <p:cNvGrpSpPr>
            <a:grpSpLocks/>
          </p:cNvGrpSpPr>
          <p:nvPr/>
        </p:nvGrpSpPr>
        <p:grpSpPr bwMode="auto">
          <a:xfrm>
            <a:off x="2398995" y="3346939"/>
            <a:ext cx="463548" cy="638174"/>
            <a:chOff x="4140" y="429"/>
            <a:chExt cx="1425" cy="2396"/>
          </a:xfrm>
        </p:grpSpPr>
        <p:sp>
          <p:nvSpPr>
            <p:cNvPr id="242" name="Freeform 250">
              <a:extLst>
                <a:ext uri="{FF2B5EF4-FFF2-40B4-BE49-F238E27FC236}">
                  <a16:creationId xmlns:a16="http://schemas.microsoft.com/office/drawing/2014/main" id="{094FBC14-C2A1-7068-F7C9-43FAEF55D7B0}"/>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43" name="Rectangle 242">
              <a:extLst>
                <a:ext uri="{FF2B5EF4-FFF2-40B4-BE49-F238E27FC236}">
                  <a16:creationId xmlns:a16="http://schemas.microsoft.com/office/drawing/2014/main" id="{4AEF9C00-6E06-61A5-CBD9-FF703246D0D2}"/>
                </a:ext>
              </a:extLst>
            </p:cNvPr>
            <p:cNvSpPr>
              <a:spLocks noChangeArrowheads="1"/>
            </p:cNvSpPr>
            <p:nvPr/>
          </p:nvSpPr>
          <p:spPr bwMode="auto">
            <a:xfrm>
              <a:off x="4203" y="429"/>
              <a:ext cx="1049"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44" name="Freeform 252">
              <a:extLst>
                <a:ext uri="{FF2B5EF4-FFF2-40B4-BE49-F238E27FC236}">
                  <a16:creationId xmlns:a16="http://schemas.microsoft.com/office/drawing/2014/main" id="{C3040BA6-9AD9-4D79-C610-35577F01C9A6}"/>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45" name="Freeform 253">
              <a:extLst>
                <a:ext uri="{FF2B5EF4-FFF2-40B4-BE49-F238E27FC236}">
                  <a16:creationId xmlns:a16="http://schemas.microsoft.com/office/drawing/2014/main" id="{0A529674-68E9-59C3-775D-FFD2A350A3AB}"/>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46" name="Rectangle 245">
              <a:extLst>
                <a:ext uri="{FF2B5EF4-FFF2-40B4-BE49-F238E27FC236}">
                  <a16:creationId xmlns:a16="http://schemas.microsoft.com/office/drawing/2014/main" id="{87727A82-5ACC-239A-5F88-605319EDE5CF}"/>
                </a:ext>
              </a:extLst>
            </p:cNvPr>
            <p:cNvSpPr>
              <a:spLocks noChangeArrowheads="1"/>
            </p:cNvSpPr>
            <p:nvPr/>
          </p:nvSpPr>
          <p:spPr bwMode="auto">
            <a:xfrm>
              <a:off x="4213" y="691"/>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247" name="Group 246">
              <a:extLst>
                <a:ext uri="{FF2B5EF4-FFF2-40B4-BE49-F238E27FC236}">
                  <a16:creationId xmlns:a16="http://schemas.microsoft.com/office/drawing/2014/main" id="{EF2293F6-408C-7890-F262-7255304C6847}"/>
                </a:ext>
              </a:extLst>
            </p:cNvPr>
            <p:cNvGrpSpPr>
              <a:grpSpLocks/>
            </p:cNvGrpSpPr>
            <p:nvPr/>
          </p:nvGrpSpPr>
          <p:grpSpPr bwMode="auto">
            <a:xfrm>
              <a:off x="4750" y="658"/>
              <a:ext cx="581" cy="131"/>
              <a:chOff x="615" y="2567"/>
              <a:chExt cx="725" cy="126"/>
            </a:xfrm>
          </p:grpSpPr>
          <p:sp>
            <p:nvSpPr>
              <p:cNvPr id="272" name="AutoShape 256">
                <a:extLst>
                  <a:ext uri="{FF2B5EF4-FFF2-40B4-BE49-F238E27FC236}">
                    <a16:creationId xmlns:a16="http://schemas.microsoft.com/office/drawing/2014/main" id="{AC3EAFAA-81AA-187C-7C5B-72C729B8F7E5}"/>
                  </a:ext>
                </a:extLst>
              </p:cNvPr>
              <p:cNvSpPr>
                <a:spLocks noChangeArrowheads="1"/>
              </p:cNvSpPr>
              <p:nvPr/>
            </p:nvSpPr>
            <p:spPr bwMode="auto">
              <a:xfrm>
                <a:off x="615" y="2567"/>
                <a:ext cx="725" cy="12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73" name="AutoShape 257">
                <a:extLst>
                  <a:ext uri="{FF2B5EF4-FFF2-40B4-BE49-F238E27FC236}">
                    <a16:creationId xmlns:a16="http://schemas.microsoft.com/office/drawing/2014/main" id="{87494E5E-79B8-03FE-ED1A-A974E4FD5A23}"/>
                  </a:ext>
                </a:extLst>
              </p:cNvPr>
              <p:cNvSpPr>
                <a:spLocks noChangeArrowheads="1"/>
              </p:cNvSpPr>
              <p:nvPr/>
            </p:nvSpPr>
            <p:spPr bwMode="auto">
              <a:xfrm>
                <a:off x="634" y="2585"/>
                <a:ext cx="688"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48" name="Rectangle 247">
              <a:extLst>
                <a:ext uri="{FF2B5EF4-FFF2-40B4-BE49-F238E27FC236}">
                  <a16:creationId xmlns:a16="http://schemas.microsoft.com/office/drawing/2014/main" id="{09531695-1EBE-85D4-E3AB-78EC782FA060}"/>
                </a:ext>
              </a:extLst>
            </p:cNvPr>
            <p:cNvSpPr>
              <a:spLocks noChangeArrowheads="1"/>
            </p:cNvSpPr>
            <p:nvPr/>
          </p:nvSpPr>
          <p:spPr bwMode="auto">
            <a:xfrm>
              <a:off x="4223" y="1019"/>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249" name="Group 248">
              <a:extLst>
                <a:ext uri="{FF2B5EF4-FFF2-40B4-BE49-F238E27FC236}">
                  <a16:creationId xmlns:a16="http://schemas.microsoft.com/office/drawing/2014/main" id="{11970F1C-2152-5A31-6F33-87C5336CC035}"/>
                </a:ext>
              </a:extLst>
            </p:cNvPr>
            <p:cNvGrpSpPr>
              <a:grpSpLocks/>
            </p:cNvGrpSpPr>
            <p:nvPr/>
          </p:nvGrpSpPr>
          <p:grpSpPr bwMode="auto">
            <a:xfrm>
              <a:off x="4745" y="993"/>
              <a:ext cx="581" cy="131"/>
              <a:chOff x="612" y="2569"/>
              <a:chExt cx="725" cy="136"/>
            </a:xfrm>
          </p:grpSpPr>
          <p:sp>
            <p:nvSpPr>
              <p:cNvPr id="270" name="AutoShape 260">
                <a:extLst>
                  <a:ext uri="{FF2B5EF4-FFF2-40B4-BE49-F238E27FC236}">
                    <a16:creationId xmlns:a16="http://schemas.microsoft.com/office/drawing/2014/main" id="{BD7BB052-01AC-99C8-E2CF-8C8F89371277}"/>
                  </a:ext>
                </a:extLst>
              </p:cNvPr>
              <p:cNvSpPr>
                <a:spLocks noChangeArrowheads="1"/>
              </p:cNvSpPr>
              <p:nvPr/>
            </p:nvSpPr>
            <p:spPr bwMode="auto">
              <a:xfrm>
                <a:off x="612" y="2569"/>
                <a:ext cx="725" cy="13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71" name="AutoShape 261">
                <a:extLst>
                  <a:ext uri="{FF2B5EF4-FFF2-40B4-BE49-F238E27FC236}">
                    <a16:creationId xmlns:a16="http://schemas.microsoft.com/office/drawing/2014/main" id="{A62116D0-925D-8B85-24F2-819783557920}"/>
                  </a:ext>
                </a:extLst>
              </p:cNvPr>
              <p:cNvSpPr>
                <a:spLocks noChangeArrowheads="1"/>
              </p:cNvSpPr>
              <p:nvPr/>
            </p:nvSpPr>
            <p:spPr bwMode="auto">
              <a:xfrm>
                <a:off x="624" y="2588"/>
                <a:ext cx="694"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50" name="Rectangle 249">
              <a:extLst>
                <a:ext uri="{FF2B5EF4-FFF2-40B4-BE49-F238E27FC236}">
                  <a16:creationId xmlns:a16="http://schemas.microsoft.com/office/drawing/2014/main" id="{8CBDA9FE-0D36-B185-3848-2063BD30A554}"/>
                </a:ext>
              </a:extLst>
            </p:cNvPr>
            <p:cNvSpPr>
              <a:spLocks noChangeArrowheads="1"/>
            </p:cNvSpPr>
            <p:nvPr/>
          </p:nvSpPr>
          <p:spPr bwMode="auto">
            <a:xfrm>
              <a:off x="4218" y="1359"/>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51" name="Rectangle 250">
              <a:extLst>
                <a:ext uri="{FF2B5EF4-FFF2-40B4-BE49-F238E27FC236}">
                  <a16:creationId xmlns:a16="http://schemas.microsoft.com/office/drawing/2014/main" id="{B3B18C75-1FB0-244B-3EA2-AEBE3237D799}"/>
                </a:ext>
              </a:extLst>
            </p:cNvPr>
            <p:cNvSpPr>
              <a:spLocks noChangeArrowheads="1"/>
            </p:cNvSpPr>
            <p:nvPr/>
          </p:nvSpPr>
          <p:spPr bwMode="auto">
            <a:xfrm>
              <a:off x="4228" y="1657"/>
              <a:ext cx="595" cy="42"/>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252" name="Group 251">
              <a:extLst>
                <a:ext uri="{FF2B5EF4-FFF2-40B4-BE49-F238E27FC236}">
                  <a16:creationId xmlns:a16="http://schemas.microsoft.com/office/drawing/2014/main" id="{D8CE7268-4E1D-9FA0-1830-ABBE487E9046}"/>
                </a:ext>
              </a:extLst>
            </p:cNvPr>
            <p:cNvGrpSpPr>
              <a:grpSpLocks/>
            </p:cNvGrpSpPr>
            <p:nvPr/>
          </p:nvGrpSpPr>
          <p:grpSpPr bwMode="auto">
            <a:xfrm>
              <a:off x="4735" y="1630"/>
              <a:ext cx="576" cy="149"/>
              <a:chOff x="614" y="2568"/>
              <a:chExt cx="717" cy="137"/>
            </a:xfrm>
          </p:grpSpPr>
          <p:sp>
            <p:nvSpPr>
              <p:cNvPr id="268" name="AutoShape 265">
                <a:extLst>
                  <a:ext uri="{FF2B5EF4-FFF2-40B4-BE49-F238E27FC236}">
                    <a16:creationId xmlns:a16="http://schemas.microsoft.com/office/drawing/2014/main" id="{D11C6BFF-C550-3881-7342-677B00339B0C}"/>
                  </a:ext>
                </a:extLst>
              </p:cNvPr>
              <p:cNvSpPr>
                <a:spLocks noChangeArrowheads="1"/>
              </p:cNvSpPr>
              <p:nvPr/>
            </p:nvSpPr>
            <p:spPr bwMode="auto">
              <a:xfrm>
                <a:off x="614" y="2568"/>
                <a:ext cx="717"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69" name="AutoShape 266">
                <a:extLst>
                  <a:ext uri="{FF2B5EF4-FFF2-40B4-BE49-F238E27FC236}">
                    <a16:creationId xmlns:a16="http://schemas.microsoft.com/office/drawing/2014/main" id="{2F2CA8D0-DE46-A1AD-CE44-719F053CA8CC}"/>
                  </a:ext>
                </a:extLst>
              </p:cNvPr>
              <p:cNvSpPr>
                <a:spLocks noChangeArrowheads="1"/>
              </p:cNvSpPr>
              <p:nvPr/>
            </p:nvSpPr>
            <p:spPr bwMode="auto">
              <a:xfrm>
                <a:off x="627" y="2584"/>
                <a:ext cx="687"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53" name="Freeform 267">
              <a:extLst>
                <a:ext uri="{FF2B5EF4-FFF2-40B4-BE49-F238E27FC236}">
                  <a16:creationId xmlns:a16="http://schemas.microsoft.com/office/drawing/2014/main" id="{89ED53C6-635F-0E65-C60B-E58E3B4808F1}"/>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254" name="Group 253">
              <a:extLst>
                <a:ext uri="{FF2B5EF4-FFF2-40B4-BE49-F238E27FC236}">
                  <a16:creationId xmlns:a16="http://schemas.microsoft.com/office/drawing/2014/main" id="{C9B98964-46C2-D9EE-8376-B44BD89694D7}"/>
                </a:ext>
              </a:extLst>
            </p:cNvPr>
            <p:cNvGrpSpPr>
              <a:grpSpLocks/>
            </p:cNvGrpSpPr>
            <p:nvPr/>
          </p:nvGrpSpPr>
          <p:grpSpPr bwMode="auto">
            <a:xfrm>
              <a:off x="4740" y="1329"/>
              <a:ext cx="580" cy="137"/>
              <a:chOff x="616" y="2570"/>
              <a:chExt cx="723" cy="137"/>
            </a:xfrm>
          </p:grpSpPr>
          <p:sp>
            <p:nvSpPr>
              <p:cNvPr id="266" name="AutoShape 269">
                <a:extLst>
                  <a:ext uri="{FF2B5EF4-FFF2-40B4-BE49-F238E27FC236}">
                    <a16:creationId xmlns:a16="http://schemas.microsoft.com/office/drawing/2014/main" id="{C6404036-2315-414C-6AF6-3CC21E412CC5}"/>
                  </a:ext>
                </a:extLst>
              </p:cNvPr>
              <p:cNvSpPr>
                <a:spLocks noChangeArrowheads="1"/>
              </p:cNvSpPr>
              <p:nvPr/>
            </p:nvSpPr>
            <p:spPr bwMode="auto">
              <a:xfrm>
                <a:off x="616" y="2570"/>
                <a:ext cx="723"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67" name="AutoShape 270">
                <a:extLst>
                  <a:ext uri="{FF2B5EF4-FFF2-40B4-BE49-F238E27FC236}">
                    <a16:creationId xmlns:a16="http://schemas.microsoft.com/office/drawing/2014/main" id="{64A83555-E763-59DA-9383-BF2BBD3C0338}"/>
                  </a:ext>
                </a:extLst>
              </p:cNvPr>
              <p:cNvSpPr>
                <a:spLocks noChangeArrowheads="1"/>
              </p:cNvSpPr>
              <p:nvPr/>
            </p:nvSpPr>
            <p:spPr bwMode="auto">
              <a:xfrm>
                <a:off x="640" y="2588"/>
                <a:ext cx="681"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55" name="Rectangle 254">
              <a:extLst>
                <a:ext uri="{FF2B5EF4-FFF2-40B4-BE49-F238E27FC236}">
                  <a16:creationId xmlns:a16="http://schemas.microsoft.com/office/drawing/2014/main" id="{FBA7FFEB-F469-E4A9-6AB6-8D2E21FD99AB}"/>
                </a:ext>
              </a:extLst>
            </p:cNvPr>
            <p:cNvSpPr>
              <a:spLocks noChangeArrowheads="1"/>
            </p:cNvSpPr>
            <p:nvPr/>
          </p:nvSpPr>
          <p:spPr bwMode="auto">
            <a:xfrm>
              <a:off x="5248" y="429"/>
              <a:ext cx="68" cy="2289"/>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56" name="Freeform 272">
              <a:extLst>
                <a:ext uri="{FF2B5EF4-FFF2-40B4-BE49-F238E27FC236}">
                  <a16:creationId xmlns:a16="http://schemas.microsoft.com/office/drawing/2014/main" id="{70386564-C211-5469-7906-EA40B480150E}"/>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57" name="Freeform 273">
              <a:extLst>
                <a:ext uri="{FF2B5EF4-FFF2-40B4-BE49-F238E27FC236}">
                  <a16:creationId xmlns:a16="http://schemas.microsoft.com/office/drawing/2014/main" id="{A53E17D7-195B-767F-CFE1-7C5031B2CD30}"/>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58" name="Oval 257">
              <a:extLst>
                <a:ext uri="{FF2B5EF4-FFF2-40B4-BE49-F238E27FC236}">
                  <a16:creationId xmlns:a16="http://schemas.microsoft.com/office/drawing/2014/main" id="{0B21965D-88EE-3405-AFA5-819EBE4E60F0}"/>
                </a:ext>
              </a:extLst>
            </p:cNvPr>
            <p:cNvSpPr>
              <a:spLocks noChangeArrowheads="1"/>
            </p:cNvSpPr>
            <p:nvPr/>
          </p:nvSpPr>
          <p:spPr bwMode="auto">
            <a:xfrm>
              <a:off x="5516" y="2610"/>
              <a:ext cx="49"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59" name="Freeform 275">
              <a:extLst>
                <a:ext uri="{FF2B5EF4-FFF2-40B4-BE49-F238E27FC236}">
                  <a16:creationId xmlns:a16="http://schemas.microsoft.com/office/drawing/2014/main" id="{24E8461B-EE6F-48B2-989A-E8E4E9D7092D}"/>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60" name="AutoShape 276">
              <a:extLst>
                <a:ext uri="{FF2B5EF4-FFF2-40B4-BE49-F238E27FC236}">
                  <a16:creationId xmlns:a16="http://schemas.microsoft.com/office/drawing/2014/main" id="{AE6C30A2-2AB7-FB90-BC47-6DBBA5B257A1}"/>
                </a:ext>
              </a:extLst>
            </p:cNvPr>
            <p:cNvSpPr>
              <a:spLocks noChangeArrowheads="1"/>
            </p:cNvSpPr>
            <p:nvPr/>
          </p:nvSpPr>
          <p:spPr bwMode="auto">
            <a:xfrm>
              <a:off x="4140" y="2682"/>
              <a:ext cx="1201"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61" name="AutoShape 277">
              <a:extLst>
                <a:ext uri="{FF2B5EF4-FFF2-40B4-BE49-F238E27FC236}">
                  <a16:creationId xmlns:a16="http://schemas.microsoft.com/office/drawing/2014/main" id="{B605287A-FC97-E57E-7F98-4325D6A92122}"/>
                </a:ext>
              </a:extLst>
            </p:cNvPr>
            <p:cNvSpPr>
              <a:spLocks noChangeArrowheads="1"/>
            </p:cNvSpPr>
            <p:nvPr/>
          </p:nvSpPr>
          <p:spPr bwMode="auto">
            <a:xfrm>
              <a:off x="4203" y="2712"/>
              <a:ext cx="1074" cy="77"/>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62" name="Oval 261">
              <a:extLst>
                <a:ext uri="{FF2B5EF4-FFF2-40B4-BE49-F238E27FC236}">
                  <a16:creationId xmlns:a16="http://schemas.microsoft.com/office/drawing/2014/main" id="{6CB5E599-4F6B-7BDC-C1CF-24A0A84B8475}"/>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63" name="Oval 262">
              <a:extLst>
                <a:ext uri="{FF2B5EF4-FFF2-40B4-BE49-F238E27FC236}">
                  <a16:creationId xmlns:a16="http://schemas.microsoft.com/office/drawing/2014/main" id="{32C08807-6220-647A-45F3-9AED024CB9E7}"/>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264" name="Oval 263">
              <a:extLst>
                <a:ext uri="{FF2B5EF4-FFF2-40B4-BE49-F238E27FC236}">
                  <a16:creationId xmlns:a16="http://schemas.microsoft.com/office/drawing/2014/main" id="{59BBA526-99E5-B9DB-593C-76A7EA6A4F69}"/>
                </a:ext>
              </a:extLst>
            </p:cNvPr>
            <p:cNvSpPr>
              <a:spLocks noChangeArrowheads="1"/>
            </p:cNvSpPr>
            <p:nvPr/>
          </p:nvSpPr>
          <p:spPr bwMode="auto">
            <a:xfrm>
              <a:off x="4662" y="2378"/>
              <a:ext cx="156"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65" name="Rectangle 264">
              <a:extLst>
                <a:ext uri="{FF2B5EF4-FFF2-40B4-BE49-F238E27FC236}">
                  <a16:creationId xmlns:a16="http://schemas.microsoft.com/office/drawing/2014/main" id="{AE082D27-7042-5B88-D1E3-460B1C1F0643}"/>
                </a:ext>
              </a:extLst>
            </p:cNvPr>
            <p:cNvSpPr>
              <a:spLocks noChangeArrowheads="1"/>
            </p:cNvSpPr>
            <p:nvPr/>
          </p:nvSpPr>
          <p:spPr bwMode="auto">
            <a:xfrm>
              <a:off x="5062" y="1836"/>
              <a:ext cx="83" cy="763"/>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grpSp>
        <p:nvGrpSpPr>
          <p:cNvPr id="5" name="Group 4">
            <a:extLst>
              <a:ext uri="{FF2B5EF4-FFF2-40B4-BE49-F238E27FC236}">
                <a16:creationId xmlns:a16="http://schemas.microsoft.com/office/drawing/2014/main" id="{693E51B2-5CDE-7A68-63DA-46E2A38428CA}"/>
              </a:ext>
            </a:extLst>
          </p:cNvPr>
          <p:cNvGrpSpPr>
            <a:grpSpLocks/>
          </p:cNvGrpSpPr>
          <p:nvPr/>
        </p:nvGrpSpPr>
        <p:grpSpPr bwMode="auto">
          <a:xfrm>
            <a:off x="4431000" y="5186852"/>
            <a:ext cx="963612" cy="835025"/>
            <a:chOff x="-44" y="1473"/>
            <a:chExt cx="981" cy="1105"/>
          </a:xfrm>
        </p:grpSpPr>
        <p:pic>
          <p:nvPicPr>
            <p:cNvPr id="240" name="Picture 239" descr="desktop_computer_stylized_medium">
              <a:extLst>
                <a:ext uri="{FF2B5EF4-FFF2-40B4-BE49-F238E27FC236}">
                  <a16:creationId xmlns:a16="http://schemas.microsoft.com/office/drawing/2014/main" id="{0AF0CAFF-9E80-42A3-B3B8-EF6FDB749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530">
              <a:extLst>
                <a:ext uri="{FF2B5EF4-FFF2-40B4-BE49-F238E27FC236}">
                  <a16:creationId xmlns:a16="http://schemas.microsoft.com/office/drawing/2014/main" id="{373CB77D-FCAE-062D-BAC2-942AA21B3C7D}"/>
                </a:ext>
              </a:extLst>
            </p:cNvPr>
            <p:cNvSpPr>
              <a:spLocks/>
            </p:cNvSpPr>
            <p:nvPr/>
          </p:nvSpPr>
          <p:spPr bwMode="auto">
            <a:xfrm flipH="1">
              <a:off x="374" y="1579"/>
              <a:ext cx="477" cy="506"/>
            </a:xfrm>
            <a:custGeom>
              <a:avLst/>
              <a:gdLst>
                <a:gd name="T0" fmla="*/ 0 w 356"/>
                <a:gd name="T1" fmla="*/ 0 h 368"/>
                <a:gd name="T2" fmla="*/ 4176 w 356"/>
                <a:gd name="T3" fmla="*/ 248 h 368"/>
                <a:gd name="T4" fmla="*/ 4954 w 356"/>
                <a:gd name="T5" fmla="*/ 5173 h 368"/>
                <a:gd name="T6" fmla="*/ 1092 w 356"/>
                <a:gd name="T7" fmla="*/ 6469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pic>
        <p:nvPicPr>
          <p:cNvPr id="6" name="Picture 5" descr="Bob">
            <a:extLst>
              <a:ext uri="{FF2B5EF4-FFF2-40B4-BE49-F238E27FC236}">
                <a16:creationId xmlns:a16="http://schemas.microsoft.com/office/drawing/2014/main" id="{881B1FE1-1398-BFFB-9245-8CCB788BA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550" y="5991714"/>
            <a:ext cx="53340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E1A4DC5C-4C7A-C4EB-7BF5-987D5C0D9174}"/>
              </a:ext>
            </a:extLst>
          </p:cNvPr>
          <p:cNvCxnSpPr>
            <a:cxnSpLocks noChangeShapeType="1"/>
          </p:cNvCxnSpPr>
          <p:nvPr/>
        </p:nvCxnSpPr>
        <p:spPr bwMode="auto">
          <a:xfrm>
            <a:off x="2776825" y="3999402"/>
            <a:ext cx="1804987" cy="1489075"/>
          </a:xfrm>
          <a:prstGeom prst="straightConnector1">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8" name="Group 7">
            <a:extLst>
              <a:ext uri="{FF2B5EF4-FFF2-40B4-BE49-F238E27FC236}">
                <a16:creationId xmlns:a16="http://schemas.microsoft.com/office/drawing/2014/main" id="{58C11689-21F0-F2DF-217B-FC8405C4FD96}"/>
              </a:ext>
            </a:extLst>
          </p:cNvPr>
          <p:cNvGrpSpPr>
            <a:grpSpLocks/>
          </p:cNvGrpSpPr>
          <p:nvPr/>
        </p:nvGrpSpPr>
        <p:grpSpPr bwMode="auto">
          <a:xfrm>
            <a:off x="3164175" y="4242289"/>
            <a:ext cx="317500" cy="368300"/>
            <a:chOff x="1614533" y="4280420"/>
            <a:chExt cx="317511" cy="369332"/>
          </a:xfrm>
        </p:grpSpPr>
        <p:sp>
          <p:nvSpPr>
            <p:cNvPr id="238" name="Oval 237">
              <a:extLst>
                <a:ext uri="{FF2B5EF4-FFF2-40B4-BE49-F238E27FC236}">
                  <a16:creationId xmlns:a16="http://schemas.microsoft.com/office/drawing/2014/main" id="{A7C01674-A4C0-520E-C2C8-812A0CA85D41}"/>
                </a:ext>
              </a:extLst>
            </p:cNvPr>
            <p:cNvSpPr>
              <a:spLocks noChangeArrowheads="1"/>
            </p:cNvSpPr>
            <p:nvPr/>
          </p:nvSpPr>
          <p:spPr bwMode="auto">
            <a:xfrm>
              <a:off x="1628337" y="4321838"/>
              <a:ext cx="303707" cy="303707"/>
            </a:xfrm>
            <a:prstGeom prst="ellipse">
              <a:avLst/>
            </a:prstGeom>
            <a:solidFill>
              <a:schemeClr val="bg1"/>
            </a:solidFill>
            <a:ln w="15875">
              <a:solidFill>
                <a:schemeClr val="tx1"/>
              </a:solidFill>
              <a:round/>
              <a:headEnd/>
              <a:tailEnd/>
            </a:ln>
          </p:spPr>
          <p:txBody>
            <a:bodyPr wrap="none"/>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39" name="TextBox 487">
              <a:extLst>
                <a:ext uri="{FF2B5EF4-FFF2-40B4-BE49-F238E27FC236}">
                  <a16:creationId xmlns:a16="http://schemas.microsoft.com/office/drawing/2014/main" id="{E0363987-9E16-473B-6B8D-B4858A14CC89}"/>
                </a:ext>
              </a:extLst>
            </p:cNvPr>
            <p:cNvSpPr txBox="1">
              <a:spLocks noChangeArrowheads="1"/>
            </p:cNvSpPr>
            <p:nvPr/>
          </p:nvSpPr>
          <p:spPr bwMode="auto">
            <a:xfrm>
              <a:off x="1614533" y="4280420"/>
              <a:ext cx="31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dirty="0"/>
                <a:t>1</a:t>
              </a:r>
            </a:p>
          </p:txBody>
        </p:sp>
      </p:grpSp>
      <p:sp>
        <p:nvSpPr>
          <p:cNvPr id="9" name="TextBox 488">
            <a:extLst>
              <a:ext uri="{FF2B5EF4-FFF2-40B4-BE49-F238E27FC236}">
                <a16:creationId xmlns:a16="http://schemas.microsoft.com/office/drawing/2014/main" id="{423F8691-49E8-AFDD-4778-90BE9EE39C73}"/>
              </a:ext>
            </a:extLst>
          </p:cNvPr>
          <p:cNvSpPr txBox="1">
            <a:spLocks noChangeArrowheads="1"/>
          </p:cNvSpPr>
          <p:nvPr/>
        </p:nvSpPr>
        <p:spPr bwMode="auto">
          <a:xfrm>
            <a:off x="2198975" y="4720127"/>
            <a:ext cx="2033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dirty="0">
                <a:latin typeface="Arial Narrow" panose="020B0606020202030204" pitchFamily="34" charset="0"/>
              </a:rPr>
              <a:t>1. Bob manages      Netflix account</a:t>
            </a:r>
          </a:p>
        </p:txBody>
      </p:sp>
      <p:sp>
        <p:nvSpPr>
          <p:cNvPr id="10" name="TextBox 490">
            <a:extLst>
              <a:ext uri="{FF2B5EF4-FFF2-40B4-BE49-F238E27FC236}">
                <a16:creationId xmlns:a16="http://schemas.microsoft.com/office/drawing/2014/main" id="{4D13F2CA-299D-5C7B-BA78-B770038280E0}"/>
              </a:ext>
            </a:extLst>
          </p:cNvPr>
          <p:cNvSpPr txBox="1">
            <a:spLocks noChangeArrowheads="1"/>
          </p:cNvSpPr>
          <p:nvPr/>
        </p:nvSpPr>
        <p:spPr bwMode="auto">
          <a:xfrm>
            <a:off x="1692562" y="2794489"/>
            <a:ext cx="20335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lnSpc>
                <a:spcPts val="1600"/>
              </a:lnSpc>
            </a:pPr>
            <a:r>
              <a:rPr lang="en-US" altLang="en-US" sz="1800" dirty="0">
                <a:latin typeface="Arial Narrow" panose="020B0606020202030204" pitchFamily="34" charset="0"/>
              </a:rPr>
              <a:t>Netflix registration,</a:t>
            </a:r>
          </a:p>
          <a:p>
            <a:pPr algn="ctr">
              <a:lnSpc>
                <a:spcPts val="1600"/>
              </a:lnSpc>
            </a:pPr>
            <a:r>
              <a:rPr lang="en-US" altLang="en-US" sz="1800" dirty="0">
                <a:latin typeface="Arial Narrow" panose="020B0606020202030204" pitchFamily="34" charset="0"/>
              </a:rPr>
              <a:t>accounting servers</a:t>
            </a:r>
          </a:p>
        </p:txBody>
      </p:sp>
      <p:sp>
        <p:nvSpPr>
          <p:cNvPr id="11" name="Freeform 1287">
            <a:extLst>
              <a:ext uri="{FF2B5EF4-FFF2-40B4-BE49-F238E27FC236}">
                <a16:creationId xmlns:a16="http://schemas.microsoft.com/office/drawing/2014/main" id="{17677F4D-3505-893F-9EFF-A42A405BE969}"/>
              </a:ext>
            </a:extLst>
          </p:cNvPr>
          <p:cNvSpPr>
            <a:spLocks/>
          </p:cNvSpPr>
          <p:nvPr/>
        </p:nvSpPr>
        <p:spPr bwMode="auto">
          <a:xfrm>
            <a:off x="3957925" y="1664189"/>
            <a:ext cx="3133725" cy="150812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0000"/>
              <a:gd name="T56" fmla="*/ 10000 w 10000"/>
              <a:gd name="T57" fmla="*/ 10000 h 1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0000">
                <a:moveTo>
                  <a:pt x="6270" y="126"/>
                </a:moveTo>
                <a:cubicBezTo>
                  <a:pt x="5642" y="245"/>
                  <a:pt x="4469" y="528"/>
                  <a:pt x="3738" y="756"/>
                </a:cubicBezTo>
                <a:cubicBezTo>
                  <a:pt x="3007" y="984"/>
                  <a:pt x="2405" y="1322"/>
                  <a:pt x="1887" y="1495"/>
                </a:cubicBezTo>
                <a:cubicBezTo>
                  <a:pt x="1369" y="1668"/>
                  <a:pt x="1195" y="1105"/>
                  <a:pt x="629" y="1793"/>
                </a:cubicBezTo>
                <a:cubicBezTo>
                  <a:pt x="63" y="2481"/>
                  <a:pt x="218" y="3574"/>
                  <a:pt x="128" y="4417"/>
                </a:cubicBezTo>
                <a:cubicBezTo>
                  <a:pt x="39" y="5260"/>
                  <a:pt x="-87" y="6368"/>
                  <a:pt x="89" y="6848"/>
                </a:cubicBezTo>
                <a:cubicBezTo>
                  <a:pt x="265" y="7328"/>
                  <a:pt x="491" y="7223"/>
                  <a:pt x="1207" y="7298"/>
                </a:cubicBezTo>
                <a:cubicBezTo>
                  <a:pt x="1924" y="7374"/>
                  <a:pt x="3641" y="7133"/>
                  <a:pt x="4406" y="7298"/>
                </a:cubicBezTo>
                <a:cubicBezTo>
                  <a:pt x="5171" y="7463"/>
                  <a:pt x="5298" y="7868"/>
                  <a:pt x="5779" y="8288"/>
                </a:cubicBezTo>
                <a:cubicBezTo>
                  <a:pt x="6260" y="8709"/>
                  <a:pt x="6848" y="9549"/>
                  <a:pt x="7290" y="9819"/>
                </a:cubicBezTo>
                <a:cubicBezTo>
                  <a:pt x="7731" y="10089"/>
                  <a:pt x="8124" y="10014"/>
                  <a:pt x="8448" y="9879"/>
                </a:cubicBezTo>
                <a:cubicBezTo>
                  <a:pt x="8771" y="9744"/>
                  <a:pt x="9056" y="9549"/>
                  <a:pt x="9252" y="9008"/>
                </a:cubicBezTo>
                <a:cubicBezTo>
                  <a:pt x="9448" y="8469"/>
                  <a:pt x="9537" y="7418"/>
                  <a:pt x="9644" y="6639"/>
                </a:cubicBezTo>
                <a:cubicBezTo>
                  <a:pt x="9752" y="5858"/>
                  <a:pt x="9851" y="5168"/>
                  <a:pt x="9899" y="4327"/>
                </a:cubicBezTo>
                <a:cubicBezTo>
                  <a:pt x="9949" y="3486"/>
                  <a:pt x="10076" y="2256"/>
                  <a:pt x="9939" y="1566"/>
                </a:cubicBezTo>
                <a:cubicBezTo>
                  <a:pt x="9802" y="876"/>
                  <a:pt x="9478" y="471"/>
                  <a:pt x="9075" y="216"/>
                </a:cubicBezTo>
                <a:cubicBezTo>
                  <a:pt x="8674" y="-39"/>
                  <a:pt x="7997" y="20"/>
                  <a:pt x="7525" y="5"/>
                </a:cubicBezTo>
                <a:cubicBezTo>
                  <a:pt x="7055" y="-9"/>
                  <a:pt x="6898" y="5"/>
                  <a:pt x="6270" y="126"/>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12" name="Group 11">
            <a:extLst>
              <a:ext uri="{FF2B5EF4-FFF2-40B4-BE49-F238E27FC236}">
                <a16:creationId xmlns:a16="http://schemas.microsoft.com/office/drawing/2014/main" id="{C6EB9378-AE93-CCF4-0C67-33E956F14FFA}"/>
              </a:ext>
            </a:extLst>
          </p:cNvPr>
          <p:cNvGrpSpPr>
            <a:grpSpLocks/>
          </p:cNvGrpSpPr>
          <p:nvPr/>
        </p:nvGrpSpPr>
        <p:grpSpPr bwMode="auto">
          <a:xfrm>
            <a:off x="4203994" y="2030377"/>
            <a:ext cx="365127" cy="635525"/>
            <a:chOff x="4140" y="433"/>
            <a:chExt cx="1425" cy="2392"/>
          </a:xfrm>
        </p:grpSpPr>
        <p:sp>
          <p:nvSpPr>
            <p:cNvPr id="206" name="Freeform 250">
              <a:extLst>
                <a:ext uri="{FF2B5EF4-FFF2-40B4-BE49-F238E27FC236}">
                  <a16:creationId xmlns:a16="http://schemas.microsoft.com/office/drawing/2014/main" id="{386B620C-4395-8DEC-B3E2-FE24F1488C3E}"/>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07" name="Rectangle 206">
              <a:extLst>
                <a:ext uri="{FF2B5EF4-FFF2-40B4-BE49-F238E27FC236}">
                  <a16:creationId xmlns:a16="http://schemas.microsoft.com/office/drawing/2014/main" id="{388CAC67-3040-E4F5-F6C5-33414371EBAC}"/>
                </a:ext>
              </a:extLst>
            </p:cNvPr>
            <p:cNvSpPr>
              <a:spLocks noChangeArrowheads="1"/>
            </p:cNvSpPr>
            <p:nvPr/>
          </p:nvSpPr>
          <p:spPr bwMode="auto">
            <a:xfrm>
              <a:off x="4202" y="435"/>
              <a:ext cx="1053" cy="2276"/>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08" name="Freeform 252">
              <a:extLst>
                <a:ext uri="{FF2B5EF4-FFF2-40B4-BE49-F238E27FC236}">
                  <a16:creationId xmlns:a16="http://schemas.microsoft.com/office/drawing/2014/main" id="{55BAC157-1418-0ADF-6D75-7F92B6FAA34F}"/>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09" name="Freeform 253">
              <a:extLst>
                <a:ext uri="{FF2B5EF4-FFF2-40B4-BE49-F238E27FC236}">
                  <a16:creationId xmlns:a16="http://schemas.microsoft.com/office/drawing/2014/main" id="{99F391D7-31F8-2DF0-E9AA-5328FB12926E}"/>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10" name="Rectangle 209">
              <a:extLst>
                <a:ext uri="{FF2B5EF4-FFF2-40B4-BE49-F238E27FC236}">
                  <a16:creationId xmlns:a16="http://schemas.microsoft.com/office/drawing/2014/main" id="{F7F97CCB-2513-58F7-62AB-D00FA521F66F}"/>
                </a:ext>
              </a:extLst>
            </p:cNvPr>
            <p:cNvSpPr>
              <a:spLocks noChangeArrowheads="1"/>
            </p:cNvSpPr>
            <p:nvPr/>
          </p:nvSpPr>
          <p:spPr bwMode="auto">
            <a:xfrm>
              <a:off x="4214" y="692"/>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211" name="Group 210">
              <a:extLst>
                <a:ext uri="{FF2B5EF4-FFF2-40B4-BE49-F238E27FC236}">
                  <a16:creationId xmlns:a16="http://schemas.microsoft.com/office/drawing/2014/main" id="{D9127A31-CD66-4374-0ABE-0DB097317EF6}"/>
                </a:ext>
              </a:extLst>
            </p:cNvPr>
            <p:cNvGrpSpPr>
              <a:grpSpLocks/>
            </p:cNvGrpSpPr>
            <p:nvPr/>
          </p:nvGrpSpPr>
          <p:grpSpPr bwMode="auto">
            <a:xfrm>
              <a:off x="4748" y="670"/>
              <a:ext cx="583" cy="143"/>
              <a:chOff x="612" y="2568"/>
              <a:chExt cx="727" cy="137"/>
            </a:xfrm>
          </p:grpSpPr>
          <p:sp>
            <p:nvSpPr>
              <p:cNvPr id="236" name="AutoShape 256">
                <a:extLst>
                  <a:ext uri="{FF2B5EF4-FFF2-40B4-BE49-F238E27FC236}">
                    <a16:creationId xmlns:a16="http://schemas.microsoft.com/office/drawing/2014/main" id="{2F524D77-08DB-C208-ABB6-6FD13E3A7B16}"/>
                  </a:ext>
                </a:extLst>
              </p:cNvPr>
              <p:cNvSpPr>
                <a:spLocks noChangeArrowheads="1"/>
              </p:cNvSpPr>
              <p:nvPr/>
            </p:nvSpPr>
            <p:spPr bwMode="auto">
              <a:xfrm>
                <a:off x="612" y="2568"/>
                <a:ext cx="727"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37" name="AutoShape 257">
                <a:extLst>
                  <a:ext uri="{FF2B5EF4-FFF2-40B4-BE49-F238E27FC236}">
                    <a16:creationId xmlns:a16="http://schemas.microsoft.com/office/drawing/2014/main" id="{74BF1CE3-7E86-86AF-EA2F-012C44D15D83}"/>
                  </a:ext>
                </a:extLst>
              </p:cNvPr>
              <p:cNvSpPr>
                <a:spLocks noChangeArrowheads="1"/>
              </p:cNvSpPr>
              <p:nvPr/>
            </p:nvSpPr>
            <p:spPr bwMode="auto">
              <a:xfrm>
                <a:off x="627" y="2585"/>
                <a:ext cx="696"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12" name="Rectangle 211">
              <a:extLst>
                <a:ext uri="{FF2B5EF4-FFF2-40B4-BE49-F238E27FC236}">
                  <a16:creationId xmlns:a16="http://schemas.microsoft.com/office/drawing/2014/main" id="{FB69BFBF-B209-3A4B-1631-2BAFDB9C2FD5}"/>
                </a:ext>
              </a:extLst>
            </p:cNvPr>
            <p:cNvSpPr>
              <a:spLocks noChangeArrowheads="1"/>
            </p:cNvSpPr>
            <p:nvPr/>
          </p:nvSpPr>
          <p:spPr bwMode="auto">
            <a:xfrm>
              <a:off x="4227" y="1021"/>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213" name="Group 212">
              <a:extLst>
                <a:ext uri="{FF2B5EF4-FFF2-40B4-BE49-F238E27FC236}">
                  <a16:creationId xmlns:a16="http://schemas.microsoft.com/office/drawing/2014/main" id="{5996E2D0-16F5-37A6-BDC8-2ACAA121FDD2}"/>
                </a:ext>
              </a:extLst>
            </p:cNvPr>
            <p:cNvGrpSpPr>
              <a:grpSpLocks/>
            </p:cNvGrpSpPr>
            <p:nvPr/>
          </p:nvGrpSpPr>
          <p:grpSpPr bwMode="auto">
            <a:xfrm>
              <a:off x="4747" y="996"/>
              <a:ext cx="583" cy="125"/>
              <a:chOff x="614" y="2577"/>
              <a:chExt cx="727" cy="130"/>
            </a:xfrm>
          </p:grpSpPr>
          <p:sp>
            <p:nvSpPr>
              <p:cNvPr id="234" name="AutoShape 260">
                <a:extLst>
                  <a:ext uri="{FF2B5EF4-FFF2-40B4-BE49-F238E27FC236}">
                    <a16:creationId xmlns:a16="http://schemas.microsoft.com/office/drawing/2014/main" id="{FA4F8A77-C8F6-7ADC-BB5F-E3B2572C87E7}"/>
                  </a:ext>
                </a:extLst>
              </p:cNvPr>
              <p:cNvSpPr>
                <a:spLocks noChangeArrowheads="1"/>
              </p:cNvSpPr>
              <p:nvPr/>
            </p:nvSpPr>
            <p:spPr bwMode="auto">
              <a:xfrm>
                <a:off x="614" y="2577"/>
                <a:ext cx="727" cy="13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35" name="AutoShape 261">
                <a:extLst>
                  <a:ext uri="{FF2B5EF4-FFF2-40B4-BE49-F238E27FC236}">
                    <a16:creationId xmlns:a16="http://schemas.microsoft.com/office/drawing/2014/main" id="{5ABD4DDD-8BB0-818F-F8FE-81A1A92DE849}"/>
                  </a:ext>
                </a:extLst>
              </p:cNvPr>
              <p:cNvSpPr>
                <a:spLocks noChangeArrowheads="1"/>
              </p:cNvSpPr>
              <p:nvPr/>
            </p:nvSpPr>
            <p:spPr bwMode="auto">
              <a:xfrm>
                <a:off x="630" y="2596"/>
                <a:ext cx="696" cy="9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14" name="Rectangle 213">
              <a:extLst>
                <a:ext uri="{FF2B5EF4-FFF2-40B4-BE49-F238E27FC236}">
                  <a16:creationId xmlns:a16="http://schemas.microsoft.com/office/drawing/2014/main" id="{87D4D1E1-E1B8-C8B3-488C-43BF3A0E543D}"/>
                </a:ext>
              </a:extLst>
            </p:cNvPr>
            <p:cNvSpPr>
              <a:spLocks noChangeArrowheads="1"/>
            </p:cNvSpPr>
            <p:nvPr/>
          </p:nvSpPr>
          <p:spPr bwMode="auto">
            <a:xfrm>
              <a:off x="4214" y="1355"/>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15" name="Rectangle 214">
              <a:extLst>
                <a:ext uri="{FF2B5EF4-FFF2-40B4-BE49-F238E27FC236}">
                  <a16:creationId xmlns:a16="http://schemas.microsoft.com/office/drawing/2014/main" id="{5B4DC2EA-DA45-019F-98F0-C1E9A1ADFE61}"/>
                </a:ext>
              </a:extLst>
            </p:cNvPr>
            <p:cNvSpPr>
              <a:spLocks noChangeArrowheads="1"/>
            </p:cNvSpPr>
            <p:nvPr/>
          </p:nvSpPr>
          <p:spPr bwMode="auto">
            <a:xfrm>
              <a:off x="4227" y="1654"/>
              <a:ext cx="601"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216" name="Group 215">
              <a:extLst>
                <a:ext uri="{FF2B5EF4-FFF2-40B4-BE49-F238E27FC236}">
                  <a16:creationId xmlns:a16="http://schemas.microsoft.com/office/drawing/2014/main" id="{F9779696-FEAD-C149-805C-68181221061E}"/>
                </a:ext>
              </a:extLst>
            </p:cNvPr>
            <p:cNvGrpSpPr>
              <a:grpSpLocks/>
            </p:cNvGrpSpPr>
            <p:nvPr/>
          </p:nvGrpSpPr>
          <p:grpSpPr bwMode="auto">
            <a:xfrm>
              <a:off x="4735" y="1628"/>
              <a:ext cx="576" cy="143"/>
              <a:chOff x="614" y="2576"/>
              <a:chExt cx="718" cy="132"/>
            </a:xfrm>
          </p:grpSpPr>
          <p:sp>
            <p:nvSpPr>
              <p:cNvPr id="232" name="AutoShape 265">
                <a:extLst>
                  <a:ext uri="{FF2B5EF4-FFF2-40B4-BE49-F238E27FC236}">
                    <a16:creationId xmlns:a16="http://schemas.microsoft.com/office/drawing/2014/main" id="{3F19CA2F-C4A7-9715-4CEE-8602DAF67FC3}"/>
                  </a:ext>
                </a:extLst>
              </p:cNvPr>
              <p:cNvSpPr>
                <a:spLocks noChangeArrowheads="1"/>
              </p:cNvSpPr>
              <p:nvPr/>
            </p:nvSpPr>
            <p:spPr bwMode="auto">
              <a:xfrm>
                <a:off x="614" y="2576"/>
                <a:ext cx="718" cy="13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33" name="AutoShape 266">
                <a:extLst>
                  <a:ext uri="{FF2B5EF4-FFF2-40B4-BE49-F238E27FC236}">
                    <a16:creationId xmlns:a16="http://schemas.microsoft.com/office/drawing/2014/main" id="{7E1D4E68-77D1-D2D3-4534-81398932C598}"/>
                  </a:ext>
                </a:extLst>
              </p:cNvPr>
              <p:cNvSpPr>
                <a:spLocks noChangeArrowheads="1"/>
              </p:cNvSpPr>
              <p:nvPr/>
            </p:nvSpPr>
            <p:spPr bwMode="auto">
              <a:xfrm>
                <a:off x="629" y="2593"/>
                <a:ext cx="687"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17" name="Freeform 267">
              <a:extLst>
                <a:ext uri="{FF2B5EF4-FFF2-40B4-BE49-F238E27FC236}">
                  <a16:creationId xmlns:a16="http://schemas.microsoft.com/office/drawing/2014/main" id="{733DFD6E-34D8-6E29-EC7E-4F55AEE1FA97}"/>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218" name="Group 217">
              <a:extLst>
                <a:ext uri="{FF2B5EF4-FFF2-40B4-BE49-F238E27FC236}">
                  <a16:creationId xmlns:a16="http://schemas.microsoft.com/office/drawing/2014/main" id="{D56ADBE1-7EA6-4B5B-9C44-BE44F84313D9}"/>
                </a:ext>
              </a:extLst>
            </p:cNvPr>
            <p:cNvGrpSpPr>
              <a:grpSpLocks/>
            </p:cNvGrpSpPr>
            <p:nvPr/>
          </p:nvGrpSpPr>
          <p:grpSpPr bwMode="auto">
            <a:xfrm>
              <a:off x="4741" y="1325"/>
              <a:ext cx="582" cy="149"/>
              <a:chOff x="616" y="2566"/>
              <a:chExt cx="725" cy="149"/>
            </a:xfrm>
          </p:grpSpPr>
          <p:sp>
            <p:nvSpPr>
              <p:cNvPr id="230" name="AutoShape 269">
                <a:extLst>
                  <a:ext uri="{FF2B5EF4-FFF2-40B4-BE49-F238E27FC236}">
                    <a16:creationId xmlns:a16="http://schemas.microsoft.com/office/drawing/2014/main" id="{C4196A60-6782-633C-733F-D40F63887A02}"/>
                  </a:ext>
                </a:extLst>
              </p:cNvPr>
              <p:cNvSpPr>
                <a:spLocks noChangeArrowheads="1"/>
              </p:cNvSpPr>
              <p:nvPr/>
            </p:nvSpPr>
            <p:spPr bwMode="auto">
              <a:xfrm>
                <a:off x="616" y="2566"/>
                <a:ext cx="725" cy="14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31" name="AutoShape 270">
                <a:extLst>
                  <a:ext uri="{FF2B5EF4-FFF2-40B4-BE49-F238E27FC236}">
                    <a16:creationId xmlns:a16="http://schemas.microsoft.com/office/drawing/2014/main" id="{CA994445-EF24-079D-95EA-AA29A35ACC24}"/>
                  </a:ext>
                </a:extLst>
              </p:cNvPr>
              <p:cNvSpPr>
                <a:spLocks noChangeArrowheads="1"/>
              </p:cNvSpPr>
              <p:nvPr/>
            </p:nvSpPr>
            <p:spPr bwMode="auto">
              <a:xfrm>
                <a:off x="632" y="2584"/>
                <a:ext cx="695" cy="11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219" name="Rectangle 218">
              <a:extLst>
                <a:ext uri="{FF2B5EF4-FFF2-40B4-BE49-F238E27FC236}">
                  <a16:creationId xmlns:a16="http://schemas.microsoft.com/office/drawing/2014/main" id="{CD651E78-31B8-8AD2-8EFA-834B30898619}"/>
                </a:ext>
              </a:extLst>
            </p:cNvPr>
            <p:cNvSpPr>
              <a:spLocks noChangeArrowheads="1"/>
            </p:cNvSpPr>
            <p:nvPr/>
          </p:nvSpPr>
          <p:spPr bwMode="auto">
            <a:xfrm>
              <a:off x="5249" y="435"/>
              <a:ext cx="68" cy="2282"/>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20" name="Freeform 272">
              <a:extLst>
                <a:ext uri="{FF2B5EF4-FFF2-40B4-BE49-F238E27FC236}">
                  <a16:creationId xmlns:a16="http://schemas.microsoft.com/office/drawing/2014/main" id="{28A62AC3-4614-F9C5-A85A-F6928E09B80A}"/>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21" name="Freeform 273">
              <a:extLst>
                <a:ext uri="{FF2B5EF4-FFF2-40B4-BE49-F238E27FC236}">
                  <a16:creationId xmlns:a16="http://schemas.microsoft.com/office/drawing/2014/main" id="{B920863D-7CD5-8793-FBE1-D5A57C731922}"/>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22" name="Oval 221">
              <a:extLst>
                <a:ext uri="{FF2B5EF4-FFF2-40B4-BE49-F238E27FC236}">
                  <a16:creationId xmlns:a16="http://schemas.microsoft.com/office/drawing/2014/main" id="{E74E7428-9E97-F2DA-41C5-A2E1F2011256}"/>
                </a:ext>
              </a:extLst>
            </p:cNvPr>
            <p:cNvSpPr>
              <a:spLocks noChangeArrowheads="1"/>
            </p:cNvSpPr>
            <p:nvPr/>
          </p:nvSpPr>
          <p:spPr bwMode="auto">
            <a:xfrm>
              <a:off x="5515" y="2610"/>
              <a:ext cx="50"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23" name="Freeform 275">
              <a:extLst>
                <a:ext uri="{FF2B5EF4-FFF2-40B4-BE49-F238E27FC236}">
                  <a16:creationId xmlns:a16="http://schemas.microsoft.com/office/drawing/2014/main" id="{A49EDAE8-327B-D009-23D4-9F95DE3B95B6}"/>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224" name="AutoShape 276">
              <a:extLst>
                <a:ext uri="{FF2B5EF4-FFF2-40B4-BE49-F238E27FC236}">
                  <a16:creationId xmlns:a16="http://schemas.microsoft.com/office/drawing/2014/main" id="{A3D7D6E6-C8A1-59A2-B9D2-B121BC47E723}"/>
                </a:ext>
              </a:extLst>
            </p:cNvPr>
            <p:cNvSpPr>
              <a:spLocks noChangeArrowheads="1"/>
            </p:cNvSpPr>
            <p:nvPr/>
          </p:nvSpPr>
          <p:spPr bwMode="auto">
            <a:xfrm>
              <a:off x="4140" y="2682"/>
              <a:ext cx="1202"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25" name="AutoShape 277">
              <a:extLst>
                <a:ext uri="{FF2B5EF4-FFF2-40B4-BE49-F238E27FC236}">
                  <a16:creationId xmlns:a16="http://schemas.microsoft.com/office/drawing/2014/main" id="{FD2DAAD5-70B9-6A7B-C85A-C1D7A3A1AA5F}"/>
                </a:ext>
              </a:extLst>
            </p:cNvPr>
            <p:cNvSpPr>
              <a:spLocks noChangeArrowheads="1"/>
            </p:cNvSpPr>
            <p:nvPr/>
          </p:nvSpPr>
          <p:spPr bwMode="auto">
            <a:xfrm>
              <a:off x="4202" y="2711"/>
              <a:ext cx="1078"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26" name="Oval 225">
              <a:extLst>
                <a:ext uri="{FF2B5EF4-FFF2-40B4-BE49-F238E27FC236}">
                  <a16:creationId xmlns:a16="http://schemas.microsoft.com/office/drawing/2014/main" id="{F2DCCC2A-7FAA-1402-F945-D35DD162FC65}"/>
                </a:ext>
              </a:extLst>
            </p:cNvPr>
            <p:cNvSpPr>
              <a:spLocks noChangeArrowheads="1"/>
            </p:cNvSpPr>
            <p:nvPr/>
          </p:nvSpPr>
          <p:spPr bwMode="auto">
            <a:xfrm>
              <a:off x="4307" y="2383"/>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27" name="Oval 226">
              <a:extLst>
                <a:ext uri="{FF2B5EF4-FFF2-40B4-BE49-F238E27FC236}">
                  <a16:creationId xmlns:a16="http://schemas.microsoft.com/office/drawing/2014/main" id="{0479054F-D054-CF8A-2C39-08741945D704}"/>
                </a:ext>
              </a:extLst>
            </p:cNvPr>
            <p:cNvSpPr>
              <a:spLocks noChangeArrowheads="1"/>
            </p:cNvSpPr>
            <p:nvPr/>
          </p:nvSpPr>
          <p:spPr bwMode="auto">
            <a:xfrm>
              <a:off x="4487" y="2383"/>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228" name="Oval 227">
              <a:extLst>
                <a:ext uri="{FF2B5EF4-FFF2-40B4-BE49-F238E27FC236}">
                  <a16:creationId xmlns:a16="http://schemas.microsoft.com/office/drawing/2014/main" id="{E9CD833B-F815-6C04-8915-77CC2EBC88CC}"/>
                </a:ext>
              </a:extLst>
            </p:cNvPr>
            <p:cNvSpPr>
              <a:spLocks noChangeArrowheads="1"/>
            </p:cNvSpPr>
            <p:nvPr/>
          </p:nvSpPr>
          <p:spPr bwMode="auto">
            <a:xfrm>
              <a:off x="4660" y="2383"/>
              <a:ext cx="161" cy="137"/>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29" name="Rectangle 228">
              <a:extLst>
                <a:ext uri="{FF2B5EF4-FFF2-40B4-BE49-F238E27FC236}">
                  <a16:creationId xmlns:a16="http://schemas.microsoft.com/office/drawing/2014/main" id="{A9882242-9C3F-0F66-DA6B-0F05149D1F99}"/>
                </a:ext>
              </a:extLst>
            </p:cNvPr>
            <p:cNvSpPr>
              <a:spLocks noChangeArrowheads="1"/>
            </p:cNvSpPr>
            <p:nvPr/>
          </p:nvSpPr>
          <p:spPr bwMode="auto">
            <a:xfrm>
              <a:off x="5063" y="1833"/>
              <a:ext cx="87" cy="765"/>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grpSp>
        <p:nvGrpSpPr>
          <p:cNvPr id="13" name="Group 12">
            <a:extLst>
              <a:ext uri="{FF2B5EF4-FFF2-40B4-BE49-F238E27FC236}">
                <a16:creationId xmlns:a16="http://schemas.microsoft.com/office/drawing/2014/main" id="{1BC94CE3-C7A4-F15E-5C56-9540A2D166DF}"/>
              </a:ext>
            </a:extLst>
          </p:cNvPr>
          <p:cNvGrpSpPr>
            <a:grpSpLocks/>
          </p:cNvGrpSpPr>
          <p:nvPr/>
        </p:nvGrpSpPr>
        <p:grpSpPr bwMode="auto">
          <a:xfrm>
            <a:off x="5640682" y="2197065"/>
            <a:ext cx="365127" cy="635524"/>
            <a:chOff x="4140" y="433"/>
            <a:chExt cx="1425" cy="2392"/>
          </a:xfrm>
        </p:grpSpPr>
        <p:sp>
          <p:nvSpPr>
            <p:cNvPr id="174" name="Freeform 250">
              <a:extLst>
                <a:ext uri="{FF2B5EF4-FFF2-40B4-BE49-F238E27FC236}">
                  <a16:creationId xmlns:a16="http://schemas.microsoft.com/office/drawing/2014/main" id="{D4475C31-A4C1-E9A8-67A7-B3673E2879A0}"/>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75" name="Rectangle 174">
              <a:extLst>
                <a:ext uri="{FF2B5EF4-FFF2-40B4-BE49-F238E27FC236}">
                  <a16:creationId xmlns:a16="http://schemas.microsoft.com/office/drawing/2014/main" id="{95F84D13-4E22-7D73-212E-B604D1BEDF49}"/>
                </a:ext>
              </a:extLst>
            </p:cNvPr>
            <p:cNvSpPr>
              <a:spLocks noChangeArrowheads="1"/>
            </p:cNvSpPr>
            <p:nvPr/>
          </p:nvSpPr>
          <p:spPr bwMode="auto">
            <a:xfrm>
              <a:off x="4202" y="435"/>
              <a:ext cx="1053" cy="2277"/>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76" name="Freeform 252">
              <a:extLst>
                <a:ext uri="{FF2B5EF4-FFF2-40B4-BE49-F238E27FC236}">
                  <a16:creationId xmlns:a16="http://schemas.microsoft.com/office/drawing/2014/main" id="{EA8DE25D-DD35-054A-8153-02667CFFE0DC}"/>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77" name="Freeform 253">
              <a:extLst>
                <a:ext uri="{FF2B5EF4-FFF2-40B4-BE49-F238E27FC236}">
                  <a16:creationId xmlns:a16="http://schemas.microsoft.com/office/drawing/2014/main" id="{70426277-CCE9-599E-E7D9-9B6D56C5B336}"/>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78" name="Rectangle 177">
              <a:extLst>
                <a:ext uri="{FF2B5EF4-FFF2-40B4-BE49-F238E27FC236}">
                  <a16:creationId xmlns:a16="http://schemas.microsoft.com/office/drawing/2014/main" id="{14DE0017-CAD9-7E9D-C15A-ECD8E2F2576E}"/>
                </a:ext>
              </a:extLst>
            </p:cNvPr>
            <p:cNvSpPr>
              <a:spLocks noChangeArrowheads="1"/>
            </p:cNvSpPr>
            <p:nvPr/>
          </p:nvSpPr>
          <p:spPr bwMode="auto">
            <a:xfrm>
              <a:off x="4214" y="692"/>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79" name="Group 178">
              <a:extLst>
                <a:ext uri="{FF2B5EF4-FFF2-40B4-BE49-F238E27FC236}">
                  <a16:creationId xmlns:a16="http://schemas.microsoft.com/office/drawing/2014/main" id="{2CEC8787-AE18-6C63-BABE-4C86B2F026B2}"/>
                </a:ext>
              </a:extLst>
            </p:cNvPr>
            <p:cNvGrpSpPr>
              <a:grpSpLocks/>
            </p:cNvGrpSpPr>
            <p:nvPr/>
          </p:nvGrpSpPr>
          <p:grpSpPr bwMode="auto">
            <a:xfrm>
              <a:off x="4741" y="680"/>
              <a:ext cx="588" cy="138"/>
              <a:chOff x="604" y="2574"/>
              <a:chExt cx="734" cy="132"/>
            </a:xfrm>
          </p:grpSpPr>
          <p:sp>
            <p:nvSpPr>
              <p:cNvPr id="204" name="AutoShape 256">
                <a:extLst>
                  <a:ext uri="{FF2B5EF4-FFF2-40B4-BE49-F238E27FC236}">
                    <a16:creationId xmlns:a16="http://schemas.microsoft.com/office/drawing/2014/main" id="{581808C4-5EBC-0247-293D-4752E2E33F67}"/>
                  </a:ext>
                </a:extLst>
              </p:cNvPr>
              <p:cNvSpPr>
                <a:spLocks noChangeArrowheads="1"/>
              </p:cNvSpPr>
              <p:nvPr/>
            </p:nvSpPr>
            <p:spPr bwMode="auto">
              <a:xfrm>
                <a:off x="604" y="2574"/>
                <a:ext cx="734" cy="13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05" name="AutoShape 257">
                <a:extLst>
                  <a:ext uri="{FF2B5EF4-FFF2-40B4-BE49-F238E27FC236}">
                    <a16:creationId xmlns:a16="http://schemas.microsoft.com/office/drawing/2014/main" id="{8739C8CD-8138-D20F-0C35-C35516368F27}"/>
                  </a:ext>
                </a:extLst>
              </p:cNvPr>
              <p:cNvSpPr>
                <a:spLocks noChangeArrowheads="1"/>
              </p:cNvSpPr>
              <p:nvPr/>
            </p:nvSpPr>
            <p:spPr bwMode="auto">
              <a:xfrm>
                <a:off x="627" y="2585"/>
                <a:ext cx="696"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80" name="Rectangle 179">
              <a:extLst>
                <a:ext uri="{FF2B5EF4-FFF2-40B4-BE49-F238E27FC236}">
                  <a16:creationId xmlns:a16="http://schemas.microsoft.com/office/drawing/2014/main" id="{67478DAC-3998-7B61-171F-1DBFF7B2B657}"/>
                </a:ext>
              </a:extLst>
            </p:cNvPr>
            <p:cNvSpPr>
              <a:spLocks noChangeArrowheads="1"/>
            </p:cNvSpPr>
            <p:nvPr/>
          </p:nvSpPr>
          <p:spPr bwMode="auto">
            <a:xfrm>
              <a:off x="4227" y="1021"/>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81" name="Group 180">
              <a:extLst>
                <a:ext uri="{FF2B5EF4-FFF2-40B4-BE49-F238E27FC236}">
                  <a16:creationId xmlns:a16="http://schemas.microsoft.com/office/drawing/2014/main" id="{67461BC1-4110-3D10-23CF-C4DAFF92A52A}"/>
                </a:ext>
              </a:extLst>
            </p:cNvPr>
            <p:cNvGrpSpPr>
              <a:grpSpLocks/>
            </p:cNvGrpSpPr>
            <p:nvPr/>
          </p:nvGrpSpPr>
          <p:grpSpPr bwMode="auto">
            <a:xfrm>
              <a:off x="4747" y="996"/>
              <a:ext cx="583" cy="125"/>
              <a:chOff x="614" y="2577"/>
              <a:chExt cx="727" cy="130"/>
            </a:xfrm>
          </p:grpSpPr>
          <p:sp>
            <p:nvSpPr>
              <p:cNvPr id="202" name="AutoShape 260">
                <a:extLst>
                  <a:ext uri="{FF2B5EF4-FFF2-40B4-BE49-F238E27FC236}">
                    <a16:creationId xmlns:a16="http://schemas.microsoft.com/office/drawing/2014/main" id="{F82A5D62-C3A4-8697-EEE8-843525E54E66}"/>
                  </a:ext>
                </a:extLst>
              </p:cNvPr>
              <p:cNvSpPr>
                <a:spLocks noChangeArrowheads="1"/>
              </p:cNvSpPr>
              <p:nvPr/>
            </p:nvSpPr>
            <p:spPr bwMode="auto">
              <a:xfrm>
                <a:off x="614" y="2577"/>
                <a:ext cx="727" cy="13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03" name="AutoShape 261">
                <a:extLst>
                  <a:ext uri="{FF2B5EF4-FFF2-40B4-BE49-F238E27FC236}">
                    <a16:creationId xmlns:a16="http://schemas.microsoft.com/office/drawing/2014/main" id="{36DF9FB6-E02A-3F63-BACF-AA28A4662A16}"/>
                  </a:ext>
                </a:extLst>
              </p:cNvPr>
              <p:cNvSpPr>
                <a:spLocks noChangeArrowheads="1"/>
              </p:cNvSpPr>
              <p:nvPr/>
            </p:nvSpPr>
            <p:spPr bwMode="auto">
              <a:xfrm>
                <a:off x="630" y="2596"/>
                <a:ext cx="696" cy="9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82" name="Rectangle 181">
              <a:extLst>
                <a:ext uri="{FF2B5EF4-FFF2-40B4-BE49-F238E27FC236}">
                  <a16:creationId xmlns:a16="http://schemas.microsoft.com/office/drawing/2014/main" id="{B25F7CA4-2721-3C30-81A2-974012DE33AB}"/>
                </a:ext>
              </a:extLst>
            </p:cNvPr>
            <p:cNvSpPr>
              <a:spLocks noChangeArrowheads="1"/>
            </p:cNvSpPr>
            <p:nvPr/>
          </p:nvSpPr>
          <p:spPr bwMode="auto">
            <a:xfrm>
              <a:off x="4214" y="1355"/>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83" name="Rectangle 182">
              <a:extLst>
                <a:ext uri="{FF2B5EF4-FFF2-40B4-BE49-F238E27FC236}">
                  <a16:creationId xmlns:a16="http://schemas.microsoft.com/office/drawing/2014/main" id="{452BBCAD-5E43-D6DE-7561-358F170096E8}"/>
                </a:ext>
              </a:extLst>
            </p:cNvPr>
            <p:cNvSpPr>
              <a:spLocks noChangeArrowheads="1"/>
            </p:cNvSpPr>
            <p:nvPr/>
          </p:nvSpPr>
          <p:spPr bwMode="auto">
            <a:xfrm>
              <a:off x="4227" y="1654"/>
              <a:ext cx="601"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84" name="Group 183">
              <a:extLst>
                <a:ext uri="{FF2B5EF4-FFF2-40B4-BE49-F238E27FC236}">
                  <a16:creationId xmlns:a16="http://schemas.microsoft.com/office/drawing/2014/main" id="{A90C7D99-5AAA-90E0-A3DB-4588FB043A04}"/>
                </a:ext>
              </a:extLst>
            </p:cNvPr>
            <p:cNvGrpSpPr>
              <a:grpSpLocks/>
            </p:cNvGrpSpPr>
            <p:nvPr/>
          </p:nvGrpSpPr>
          <p:grpSpPr bwMode="auto">
            <a:xfrm>
              <a:off x="4735" y="1628"/>
              <a:ext cx="576" cy="143"/>
              <a:chOff x="614" y="2576"/>
              <a:chExt cx="718" cy="132"/>
            </a:xfrm>
          </p:grpSpPr>
          <p:sp>
            <p:nvSpPr>
              <p:cNvPr id="200" name="AutoShape 265">
                <a:extLst>
                  <a:ext uri="{FF2B5EF4-FFF2-40B4-BE49-F238E27FC236}">
                    <a16:creationId xmlns:a16="http://schemas.microsoft.com/office/drawing/2014/main" id="{987090F4-4B5D-CFAE-F1FC-5A36DD8B49A6}"/>
                  </a:ext>
                </a:extLst>
              </p:cNvPr>
              <p:cNvSpPr>
                <a:spLocks noChangeArrowheads="1"/>
              </p:cNvSpPr>
              <p:nvPr/>
            </p:nvSpPr>
            <p:spPr bwMode="auto">
              <a:xfrm>
                <a:off x="614" y="2576"/>
                <a:ext cx="718" cy="13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201" name="AutoShape 266">
                <a:extLst>
                  <a:ext uri="{FF2B5EF4-FFF2-40B4-BE49-F238E27FC236}">
                    <a16:creationId xmlns:a16="http://schemas.microsoft.com/office/drawing/2014/main" id="{088154AF-9811-42A7-63B8-DEAFDB11B78B}"/>
                  </a:ext>
                </a:extLst>
              </p:cNvPr>
              <p:cNvSpPr>
                <a:spLocks noChangeArrowheads="1"/>
              </p:cNvSpPr>
              <p:nvPr/>
            </p:nvSpPr>
            <p:spPr bwMode="auto">
              <a:xfrm>
                <a:off x="629" y="2593"/>
                <a:ext cx="687"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85" name="Freeform 267">
              <a:extLst>
                <a:ext uri="{FF2B5EF4-FFF2-40B4-BE49-F238E27FC236}">
                  <a16:creationId xmlns:a16="http://schemas.microsoft.com/office/drawing/2014/main" id="{04D23261-1C08-8EB6-4AC5-A903E36E2EF4}"/>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186" name="Group 185">
              <a:extLst>
                <a:ext uri="{FF2B5EF4-FFF2-40B4-BE49-F238E27FC236}">
                  <a16:creationId xmlns:a16="http://schemas.microsoft.com/office/drawing/2014/main" id="{47776ADC-B3BF-3CC2-EE9F-34849CF79991}"/>
                </a:ext>
              </a:extLst>
            </p:cNvPr>
            <p:cNvGrpSpPr>
              <a:grpSpLocks/>
            </p:cNvGrpSpPr>
            <p:nvPr/>
          </p:nvGrpSpPr>
          <p:grpSpPr bwMode="auto">
            <a:xfrm>
              <a:off x="4741" y="1325"/>
              <a:ext cx="582" cy="149"/>
              <a:chOff x="616" y="2566"/>
              <a:chExt cx="725" cy="149"/>
            </a:xfrm>
          </p:grpSpPr>
          <p:sp>
            <p:nvSpPr>
              <p:cNvPr id="198" name="AutoShape 269">
                <a:extLst>
                  <a:ext uri="{FF2B5EF4-FFF2-40B4-BE49-F238E27FC236}">
                    <a16:creationId xmlns:a16="http://schemas.microsoft.com/office/drawing/2014/main" id="{B687809B-557F-A89E-2BC9-60CEDA6AE508}"/>
                  </a:ext>
                </a:extLst>
              </p:cNvPr>
              <p:cNvSpPr>
                <a:spLocks noChangeArrowheads="1"/>
              </p:cNvSpPr>
              <p:nvPr/>
            </p:nvSpPr>
            <p:spPr bwMode="auto">
              <a:xfrm>
                <a:off x="616" y="2566"/>
                <a:ext cx="725" cy="14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99" name="AutoShape 270">
                <a:extLst>
                  <a:ext uri="{FF2B5EF4-FFF2-40B4-BE49-F238E27FC236}">
                    <a16:creationId xmlns:a16="http://schemas.microsoft.com/office/drawing/2014/main" id="{95EF11C5-E7B7-8D5D-46BD-DA1E9489D0C3}"/>
                  </a:ext>
                </a:extLst>
              </p:cNvPr>
              <p:cNvSpPr>
                <a:spLocks noChangeArrowheads="1"/>
              </p:cNvSpPr>
              <p:nvPr/>
            </p:nvSpPr>
            <p:spPr bwMode="auto">
              <a:xfrm>
                <a:off x="632" y="2584"/>
                <a:ext cx="695" cy="11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87" name="Rectangle 186">
              <a:extLst>
                <a:ext uri="{FF2B5EF4-FFF2-40B4-BE49-F238E27FC236}">
                  <a16:creationId xmlns:a16="http://schemas.microsoft.com/office/drawing/2014/main" id="{B6713889-0823-824A-0C4D-4586579A079A}"/>
                </a:ext>
              </a:extLst>
            </p:cNvPr>
            <p:cNvSpPr>
              <a:spLocks noChangeArrowheads="1"/>
            </p:cNvSpPr>
            <p:nvPr/>
          </p:nvSpPr>
          <p:spPr bwMode="auto">
            <a:xfrm>
              <a:off x="5249" y="435"/>
              <a:ext cx="68" cy="2282"/>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88" name="Freeform 272">
              <a:extLst>
                <a:ext uri="{FF2B5EF4-FFF2-40B4-BE49-F238E27FC236}">
                  <a16:creationId xmlns:a16="http://schemas.microsoft.com/office/drawing/2014/main" id="{3BA60654-0C32-3CAA-2D6D-F6A59C9D51C5}"/>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89" name="Freeform 273">
              <a:extLst>
                <a:ext uri="{FF2B5EF4-FFF2-40B4-BE49-F238E27FC236}">
                  <a16:creationId xmlns:a16="http://schemas.microsoft.com/office/drawing/2014/main" id="{ED63DDA0-CA9F-ACAD-E567-8D557F5AB58F}"/>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90" name="Oval 189">
              <a:extLst>
                <a:ext uri="{FF2B5EF4-FFF2-40B4-BE49-F238E27FC236}">
                  <a16:creationId xmlns:a16="http://schemas.microsoft.com/office/drawing/2014/main" id="{00DE8ABB-B34C-E68C-511A-6C40269F77F4}"/>
                </a:ext>
              </a:extLst>
            </p:cNvPr>
            <p:cNvSpPr>
              <a:spLocks noChangeArrowheads="1"/>
            </p:cNvSpPr>
            <p:nvPr/>
          </p:nvSpPr>
          <p:spPr bwMode="auto">
            <a:xfrm>
              <a:off x="5515" y="2610"/>
              <a:ext cx="50"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91" name="Freeform 275">
              <a:extLst>
                <a:ext uri="{FF2B5EF4-FFF2-40B4-BE49-F238E27FC236}">
                  <a16:creationId xmlns:a16="http://schemas.microsoft.com/office/drawing/2014/main" id="{9E39B039-AD97-7FBD-043E-EC4EC701A7CC}"/>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92" name="AutoShape 276">
              <a:extLst>
                <a:ext uri="{FF2B5EF4-FFF2-40B4-BE49-F238E27FC236}">
                  <a16:creationId xmlns:a16="http://schemas.microsoft.com/office/drawing/2014/main" id="{ABCBC597-2A1B-3218-06C4-5C0C5B93D47D}"/>
                </a:ext>
              </a:extLst>
            </p:cNvPr>
            <p:cNvSpPr>
              <a:spLocks noChangeArrowheads="1"/>
            </p:cNvSpPr>
            <p:nvPr/>
          </p:nvSpPr>
          <p:spPr bwMode="auto">
            <a:xfrm>
              <a:off x="4140" y="2682"/>
              <a:ext cx="1202"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93" name="AutoShape 277">
              <a:extLst>
                <a:ext uri="{FF2B5EF4-FFF2-40B4-BE49-F238E27FC236}">
                  <a16:creationId xmlns:a16="http://schemas.microsoft.com/office/drawing/2014/main" id="{EF61E920-7991-FC5D-054C-76D227BC32D2}"/>
                </a:ext>
              </a:extLst>
            </p:cNvPr>
            <p:cNvSpPr>
              <a:spLocks noChangeArrowheads="1"/>
            </p:cNvSpPr>
            <p:nvPr/>
          </p:nvSpPr>
          <p:spPr bwMode="auto">
            <a:xfrm>
              <a:off x="4202" y="2711"/>
              <a:ext cx="1078"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94" name="Oval 193">
              <a:extLst>
                <a:ext uri="{FF2B5EF4-FFF2-40B4-BE49-F238E27FC236}">
                  <a16:creationId xmlns:a16="http://schemas.microsoft.com/office/drawing/2014/main" id="{FE54812A-14A0-B04D-39D2-574A4176B8CB}"/>
                </a:ext>
              </a:extLst>
            </p:cNvPr>
            <p:cNvSpPr>
              <a:spLocks noChangeArrowheads="1"/>
            </p:cNvSpPr>
            <p:nvPr/>
          </p:nvSpPr>
          <p:spPr bwMode="auto">
            <a:xfrm>
              <a:off x="4307" y="2383"/>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95" name="Oval 194">
              <a:extLst>
                <a:ext uri="{FF2B5EF4-FFF2-40B4-BE49-F238E27FC236}">
                  <a16:creationId xmlns:a16="http://schemas.microsoft.com/office/drawing/2014/main" id="{04F6C38F-03FE-0359-C988-DE3E2503C20F}"/>
                </a:ext>
              </a:extLst>
            </p:cNvPr>
            <p:cNvSpPr>
              <a:spLocks noChangeArrowheads="1"/>
            </p:cNvSpPr>
            <p:nvPr/>
          </p:nvSpPr>
          <p:spPr bwMode="auto">
            <a:xfrm>
              <a:off x="4487" y="2383"/>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196" name="Oval 195">
              <a:extLst>
                <a:ext uri="{FF2B5EF4-FFF2-40B4-BE49-F238E27FC236}">
                  <a16:creationId xmlns:a16="http://schemas.microsoft.com/office/drawing/2014/main" id="{85D77526-D3AB-CAFD-43A6-F27462DDBD1A}"/>
                </a:ext>
              </a:extLst>
            </p:cNvPr>
            <p:cNvSpPr>
              <a:spLocks noChangeArrowheads="1"/>
            </p:cNvSpPr>
            <p:nvPr/>
          </p:nvSpPr>
          <p:spPr bwMode="auto">
            <a:xfrm>
              <a:off x="4660" y="2383"/>
              <a:ext cx="161" cy="137"/>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97" name="Rectangle 196">
              <a:extLst>
                <a:ext uri="{FF2B5EF4-FFF2-40B4-BE49-F238E27FC236}">
                  <a16:creationId xmlns:a16="http://schemas.microsoft.com/office/drawing/2014/main" id="{E7BCF5B8-3D3B-ACB4-246D-EE844B1C7C43}"/>
                </a:ext>
              </a:extLst>
            </p:cNvPr>
            <p:cNvSpPr>
              <a:spLocks noChangeArrowheads="1"/>
            </p:cNvSpPr>
            <p:nvPr/>
          </p:nvSpPr>
          <p:spPr bwMode="auto">
            <a:xfrm>
              <a:off x="5063" y="1833"/>
              <a:ext cx="87" cy="765"/>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grpSp>
        <p:nvGrpSpPr>
          <p:cNvPr id="14" name="Group 13">
            <a:extLst>
              <a:ext uri="{FF2B5EF4-FFF2-40B4-BE49-F238E27FC236}">
                <a16:creationId xmlns:a16="http://schemas.microsoft.com/office/drawing/2014/main" id="{6898D047-BA03-2452-C533-9BC0A6890BB2}"/>
              </a:ext>
            </a:extLst>
          </p:cNvPr>
          <p:cNvGrpSpPr>
            <a:grpSpLocks/>
          </p:cNvGrpSpPr>
          <p:nvPr/>
        </p:nvGrpSpPr>
        <p:grpSpPr bwMode="auto">
          <a:xfrm>
            <a:off x="6178844" y="2461114"/>
            <a:ext cx="365127" cy="638174"/>
            <a:chOff x="4140" y="429"/>
            <a:chExt cx="1425" cy="2396"/>
          </a:xfrm>
        </p:grpSpPr>
        <p:sp>
          <p:nvSpPr>
            <p:cNvPr id="142" name="Freeform 250">
              <a:extLst>
                <a:ext uri="{FF2B5EF4-FFF2-40B4-BE49-F238E27FC236}">
                  <a16:creationId xmlns:a16="http://schemas.microsoft.com/office/drawing/2014/main" id="{7888A3FD-EFA1-5AFB-8D0D-1417D9740474}"/>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43" name="Rectangle 142">
              <a:extLst>
                <a:ext uri="{FF2B5EF4-FFF2-40B4-BE49-F238E27FC236}">
                  <a16:creationId xmlns:a16="http://schemas.microsoft.com/office/drawing/2014/main" id="{3A2A5D14-D21E-5F75-9B09-3956F6505105}"/>
                </a:ext>
              </a:extLst>
            </p:cNvPr>
            <p:cNvSpPr>
              <a:spLocks noChangeArrowheads="1"/>
            </p:cNvSpPr>
            <p:nvPr/>
          </p:nvSpPr>
          <p:spPr bwMode="auto">
            <a:xfrm>
              <a:off x="4202" y="429"/>
              <a:ext cx="1053"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44" name="Freeform 252">
              <a:extLst>
                <a:ext uri="{FF2B5EF4-FFF2-40B4-BE49-F238E27FC236}">
                  <a16:creationId xmlns:a16="http://schemas.microsoft.com/office/drawing/2014/main" id="{F175E3E7-EBD7-4DB2-41AD-177C1284D082}"/>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45" name="Freeform 253">
              <a:extLst>
                <a:ext uri="{FF2B5EF4-FFF2-40B4-BE49-F238E27FC236}">
                  <a16:creationId xmlns:a16="http://schemas.microsoft.com/office/drawing/2014/main" id="{A2A3705F-6169-71B6-A214-361903D956DC}"/>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46" name="Rectangle 145">
              <a:extLst>
                <a:ext uri="{FF2B5EF4-FFF2-40B4-BE49-F238E27FC236}">
                  <a16:creationId xmlns:a16="http://schemas.microsoft.com/office/drawing/2014/main" id="{3AFEBAC0-3BC9-E826-DBA9-40348F70B0F8}"/>
                </a:ext>
              </a:extLst>
            </p:cNvPr>
            <p:cNvSpPr>
              <a:spLocks noChangeArrowheads="1"/>
            </p:cNvSpPr>
            <p:nvPr/>
          </p:nvSpPr>
          <p:spPr bwMode="auto">
            <a:xfrm>
              <a:off x="4214" y="691"/>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47" name="Group 146">
              <a:extLst>
                <a:ext uri="{FF2B5EF4-FFF2-40B4-BE49-F238E27FC236}">
                  <a16:creationId xmlns:a16="http://schemas.microsoft.com/office/drawing/2014/main" id="{7E259A4A-5C8D-2317-2CED-94E1A59D8042}"/>
                </a:ext>
              </a:extLst>
            </p:cNvPr>
            <p:cNvGrpSpPr>
              <a:grpSpLocks/>
            </p:cNvGrpSpPr>
            <p:nvPr/>
          </p:nvGrpSpPr>
          <p:grpSpPr bwMode="auto">
            <a:xfrm>
              <a:off x="4748" y="663"/>
              <a:ext cx="583" cy="143"/>
              <a:chOff x="612" y="2562"/>
              <a:chExt cx="727" cy="137"/>
            </a:xfrm>
          </p:grpSpPr>
          <p:sp>
            <p:nvSpPr>
              <p:cNvPr id="172" name="AutoShape 256">
                <a:extLst>
                  <a:ext uri="{FF2B5EF4-FFF2-40B4-BE49-F238E27FC236}">
                    <a16:creationId xmlns:a16="http://schemas.microsoft.com/office/drawing/2014/main" id="{A3448055-EF17-2A1E-3159-728C9F408B25}"/>
                  </a:ext>
                </a:extLst>
              </p:cNvPr>
              <p:cNvSpPr>
                <a:spLocks noChangeArrowheads="1"/>
              </p:cNvSpPr>
              <p:nvPr/>
            </p:nvSpPr>
            <p:spPr bwMode="auto">
              <a:xfrm>
                <a:off x="612" y="2562"/>
                <a:ext cx="727"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73" name="AutoShape 257">
                <a:extLst>
                  <a:ext uri="{FF2B5EF4-FFF2-40B4-BE49-F238E27FC236}">
                    <a16:creationId xmlns:a16="http://schemas.microsoft.com/office/drawing/2014/main" id="{4550CD23-28C4-4FAF-9A9C-40D98EC8E01B}"/>
                  </a:ext>
                </a:extLst>
              </p:cNvPr>
              <p:cNvSpPr>
                <a:spLocks noChangeArrowheads="1"/>
              </p:cNvSpPr>
              <p:nvPr/>
            </p:nvSpPr>
            <p:spPr bwMode="auto">
              <a:xfrm>
                <a:off x="627" y="2585"/>
                <a:ext cx="696" cy="9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48" name="Rectangle 147">
              <a:extLst>
                <a:ext uri="{FF2B5EF4-FFF2-40B4-BE49-F238E27FC236}">
                  <a16:creationId xmlns:a16="http://schemas.microsoft.com/office/drawing/2014/main" id="{7F2FECAB-76D2-2A21-E6DE-4F05686979D7}"/>
                </a:ext>
              </a:extLst>
            </p:cNvPr>
            <p:cNvSpPr>
              <a:spLocks noChangeArrowheads="1"/>
            </p:cNvSpPr>
            <p:nvPr/>
          </p:nvSpPr>
          <p:spPr bwMode="auto">
            <a:xfrm>
              <a:off x="4227" y="1019"/>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49" name="Group 148">
              <a:extLst>
                <a:ext uri="{FF2B5EF4-FFF2-40B4-BE49-F238E27FC236}">
                  <a16:creationId xmlns:a16="http://schemas.microsoft.com/office/drawing/2014/main" id="{2A0DCFF9-63E0-F7AF-754E-2F00729A8B7E}"/>
                </a:ext>
              </a:extLst>
            </p:cNvPr>
            <p:cNvGrpSpPr>
              <a:grpSpLocks/>
            </p:cNvGrpSpPr>
            <p:nvPr/>
          </p:nvGrpSpPr>
          <p:grpSpPr bwMode="auto">
            <a:xfrm>
              <a:off x="4747" y="989"/>
              <a:ext cx="583" cy="125"/>
              <a:chOff x="614" y="2569"/>
              <a:chExt cx="727" cy="130"/>
            </a:xfrm>
          </p:grpSpPr>
          <p:sp>
            <p:nvSpPr>
              <p:cNvPr id="170" name="AutoShape 260">
                <a:extLst>
                  <a:ext uri="{FF2B5EF4-FFF2-40B4-BE49-F238E27FC236}">
                    <a16:creationId xmlns:a16="http://schemas.microsoft.com/office/drawing/2014/main" id="{7E7F7FFC-1467-1A00-C6C4-4E592F967230}"/>
                  </a:ext>
                </a:extLst>
              </p:cNvPr>
              <p:cNvSpPr>
                <a:spLocks noChangeArrowheads="1"/>
              </p:cNvSpPr>
              <p:nvPr/>
            </p:nvSpPr>
            <p:spPr bwMode="auto">
              <a:xfrm>
                <a:off x="614" y="2569"/>
                <a:ext cx="727" cy="13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71" name="AutoShape 261">
                <a:extLst>
                  <a:ext uri="{FF2B5EF4-FFF2-40B4-BE49-F238E27FC236}">
                    <a16:creationId xmlns:a16="http://schemas.microsoft.com/office/drawing/2014/main" id="{405A1B40-7CDE-43A1-F514-7BA8F2049AD5}"/>
                  </a:ext>
                </a:extLst>
              </p:cNvPr>
              <p:cNvSpPr>
                <a:spLocks noChangeArrowheads="1"/>
              </p:cNvSpPr>
              <p:nvPr/>
            </p:nvSpPr>
            <p:spPr bwMode="auto">
              <a:xfrm>
                <a:off x="630" y="2588"/>
                <a:ext cx="696"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50" name="Rectangle 149">
              <a:extLst>
                <a:ext uri="{FF2B5EF4-FFF2-40B4-BE49-F238E27FC236}">
                  <a16:creationId xmlns:a16="http://schemas.microsoft.com/office/drawing/2014/main" id="{47C673A3-7DEF-F722-8C7F-21FB57D1A647}"/>
                </a:ext>
              </a:extLst>
            </p:cNvPr>
            <p:cNvSpPr>
              <a:spLocks noChangeArrowheads="1"/>
            </p:cNvSpPr>
            <p:nvPr/>
          </p:nvSpPr>
          <p:spPr bwMode="auto">
            <a:xfrm>
              <a:off x="4214" y="1359"/>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51" name="Rectangle 150">
              <a:extLst>
                <a:ext uri="{FF2B5EF4-FFF2-40B4-BE49-F238E27FC236}">
                  <a16:creationId xmlns:a16="http://schemas.microsoft.com/office/drawing/2014/main" id="{B56054FE-04D8-8283-0B2F-93400029E234}"/>
                </a:ext>
              </a:extLst>
            </p:cNvPr>
            <p:cNvSpPr>
              <a:spLocks noChangeArrowheads="1"/>
            </p:cNvSpPr>
            <p:nvPr/>
          </p:nvSpPr>
          <p:spPr bwMode="auto">
            <a:xfrm>
              <a:off x="4227" y="1657"/>
              <a:ext cx="601" cy="42"/>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52" name="Group 151">
              <a:extLst>
                <a:ext uri="{FF2B5EF4-FFF2-40B4-BE49-F238E27FC236}">
                  <a16:creationId xmlns:a16="http://schemas.microsoft.com/office/drawing/2014/main" id="{8251D0F9-A7FB-F6A5-619A-7A4452F6CC13}"/>
                </a:ext>
              </a:extLst>
            </p:cNvPr>
            <p:cNvGrpSpPr>
              <a:grpSpLocks/>
            </p:cNvGrpSpPr>
            <p:nvPr/>
          </p:nvGrpSpPr>
          <p:grpSpPr bwMode="auto">
            <a:xfrm>
              <a:off x="4735" y="1619"/>
              <a:ext cx="576" cy="143"/>
              <a:chOff x="614" y="2568"/>
              <a:chExt cx="718" cy="132"/>
            </a:xfrm>
          </p:grpSpPr>
          <p:sp>
            <p:nvSpPr>
              <p:cNvPr id="168" name="AutoShape 265">
                <a:extLst>
                  <a:ext uri="{FF2B5EF4-FFF2-40B4-BE49-F238E27FC236}">
                    <a16:creationId xmlns:a16="http://schemas.microsoft.com/office/drawing/2014/main" id="{B07D8BE1-3861-7DD5-D2CB-58B38BF981F0}"/>
                  </a:ext>
                </a:extLst>
              </p:cNvPr>
              <p:cNvSpPr>
                <a:spLocks noChangeArrowheads="1"/>
              </p:cNvSpPr>
              <p:nvPr/>
            </p:nvSpPr>
            <p:spPr bwMode="auto">
              <a:xfrm>
                <a:off x="614" y="2568"/>
                <a:ext cx="718" cy="13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69" name="AutoShape 266">
                <a:extLst>
                  <a:ext uri="{FF2B5EF4-FFF2-40B4-BE49-F238E27FC236}">
                    <a16:creationId xmlns:a16="http://schemas.microsoft.com/office/drawing/2014/main" id="{541A91AF-7715-C8A9-D208-55721E928AD2}"/>
                  </a:ext>
                </a:extLst>
              </p:cNvPr>
              <p:cNvSpPr>
                <a:spLocks noChangeArrowheads="1"/>
              </p:cNvSpPr>
              <p:nvPr/>
            </p:nvSpPr>
            <p:spPr bwMode="auto">
              <a:xfrm>
                <a:off x="629" y="2584"/>
                <a:ext cx="687"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53" name="Freeform 267">
              <a:extLst>
                <a:ext uri="{FF2B5EF4-FFF2-40B4-BE49-F238E27FC236}">
                  <a16:creationId xmlns:a16="http://schemas.microsoft.com/office/drawing/2014/main" id="{D573F940-3126-1F7D-C389-BA6FB0EAA596}"/>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154" name="Group 153">
              <a:extLst>
                <a:ext uri="{FF2B5EF4-FFF2-40B4-BE49-F238E27FC236}">
                  <a16:creationId xmlns:a16="http://schemas.microsoft.com/office/drawing/2014/main" id="{C9F10BF1-986D-2D6C-6DFC-A5F9BB9F371C}"/>
                </a:ext>
              </a:extLst>
            </p:cNvPr>
            <p:cNvGrpSpPr>
              <a:grpSpLocks/>
            </p:cNvGrpSpPr>
            <p:nvPr/>
          </p:nvGrpSpPr>
          <p:grpSpPr bwMode="auto">
            <a:xfrm>
              <a:off x="4741" y="1329"/>
              <a:ext cx="582" cy="137"/>
              <a:chOff x="616" y="2570"/>
              <a:chExt cx="725" cy="137"/>
            </a:xfrm>
          </p:grpSpPr>
          <p:sp>
            <p:nvSpPr>
              <p:cNvPr id="166" name="AutoShape 269">
                <a:extLst>
                  <a:ext uri="{FF2B5EF4-FFF2-40B4-BE49-F238E27FC236}">
                    <a16:creationId xmlns:a16="http://schemas.microsoft.com/office/drawing/2014/main" id="{6A3A168D-CC7E-9024-2443-48F0B35E443E}"/>
                  </a:ext>
                </a:extLst>
              </p:cNvPr>
              <p:cNvSpPr>
                <a:spLocks noChangeArrowheads="1"/>
              </p:cNvSpPr>
              <p:nvPr/>
            </p:nvSpPr>
            <p:spPr bwMode="auto">
              <a:xfrm>
                <a:off x="616" y="2570"/>
                <a:ext cx="725"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67" name="AutoShape 270">
                <a:extLst>
                  <a:ext uri="{FF2B5EF4-FFF2-40B4-BE49-F238E27FC236}">
                    <a16:creationId xmlns:a16="http://schemas.microsoft.com/office/drawing/2014/main" id="{D7B14508-EFDB-75D6-A5ED-C1C983553AFF}"/>
                  </a:ext>
                </a:extLst>
              </p:cNvPr>
              <p:cNvSpPr>
                <a:spLocks noChangeArrowheads="1"/>
              </p:cNvSpPr>
              <p:nvPr/>
            </p:nvSpPr>
            <p:spPr bwMode="auto">
              <a:xfrm>
                <a:off x="632" y="2588"/>
                <a:ext cx="69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55" name="Rectangle 154">
              <a:extLst>
                <a:ext uri="{FF2B5EF4-FFF2-40B4-BE49-F238E27FC236}">
                  <a16:creationId xmlns:a16="http://schemas.microsoft.com/office/drawing/2014/main" id="{06512739-8154-8B57-9D98-DBBD1BD5A65B}"/>
                </a:ext>
              </a:extLst>
            </p:cNvPr>
            <p:cNvSpPr>
              <a:spLocks noChangeArrowheads="1"/>
            </p:cNvSpPr>
            <p:nvPr/>
          </p:nvSpPr>
          <p:spPr bwMode="auto">
            <a:xfrm>
              <a:off x="5249" y="429"/>
              <a:ext cx="68" cy="2289"/>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56" name="Freeform 272">
              <a:extLst>
                <a:ext uri="{FF2B5EF4-FFF2-40B4-BE49-F238E27FC236}">
                  <a16:creationId xmlns:a16="http://schemas.microsoft.com/office/drawing/2014/main" id="{D5AD3948-E689-E210-14C9-2D2AEDE20A9F}"/>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57" name="Freeform 273">
              <a:extLst>
                <a:ext uri="{FF2B5EF4-FFF2-40B4-BE49-F238E27FC236}">
                  <a16:creationId xmlns:a16="http://schemas.microsoft.com/office/drawing/2014/main" id="{6FFAA7F7-C5B6-B2C7-154A-B32996D50F71}"/>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58" name="Oval 157">
              <a:extLst>
                <a:ext uri="{FF2B5EF4-FFF2-40B4-BE49-F238E27FC236}">
                  <a16:creationId xmlns:a16="http://schemas.microsoft.com/office/drawing/2014/main" id="{88548197-B0D6-A6D8-5212-24D711D196B0}"/>
                </a:ext>
              </a:extLst>
            </p:cNvPr>
            <p:cNvSpPr>
              <a:spLocks noChangeArrowheads="1"/>
            </p:cNvSpPr>
            <p:nvPr/>
          </p:nvSpPr>
          <p:spPr bwMode="auto">
            <a:xfrm>
              <a:off x="5515" y="2610"/>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59" name="Freeform 275">
              <a:extLst>
                <a:ext uri="{FF2B5EF4-FFF2-40B4-BE49-F238E27FC236}">
                  <a16:creationId xmlns:a16="http://schemas.microsoft.com/office/drawing/2014/main" id="{6E279674-0137-C765-021D-0E6D61087738}"/>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60" name="AutoShape 276">
              <a:extLst>
                <a:ext uri="{FF2B5EF4-FFF2-40B4-BE49-F238E27FC236}">
                  <a16:creationId xmlns:a16="http://schemas.microsoft.com/office/drawing/2014/main" id="{E4EC0284-5695-93DB-3E70-D0CFB259E2E9}"/>
                </a:ext>
              </a:extLst>
            </p:cNvPr>
            <p:cNvSpPr>
              <a:spLocks noChangeArrowheads="1"/>
            </p:cNvSpPr>
            <p:nvPr/>
          </p:nvSpPr>
          <p:spPr bwMode="auto">
            <a:xfrm>
              <a:off x="4140" y="2682"/>
              <a:ext cx="1202"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61" name="AutoShape 277">
              <a:extLst>
                <a:ext uri="{FF2B5EF4-FFF2-40B4-BE49-F238E27FC236}">
                  <a16:creationId xmlns:a16="http://schemas.microsoft.com/office/drawing/2014/main" id="{83A4A297-21F6-FA27-95BC-A210BD6F2948}"/>
                </a:ext>
              </a:extLst>
            </p:cNvPr>
            <p:cNvSpPr>
              <a:spLocks noChangeArrowheads="1"/>
            </p:cNvSpPr>
            <p:nvPr/>
          </p:nvSpPr>
          <p:spPr bwMode="auto">
            <a:xfrm>
              <a:off x="4202" y="2712"/>
              <a:ext cx="1078" cy="77"/>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62" name="Oval 161">
              <a:extLst>
                <a:ext uri="{FF2B5EF4-FFF2-40B4-BE49-F238E27FC236}">
                  <a16:creationId xmlns:a16="http://schemas.microsoft.com/office/drawing/2014/main" id="{C293F110-E35A-1D77-F48E-90F17F4C2B25}"/>
                </a:ext>
              </a:extLst>
            </p:cNvPr>
            <p:cNvSpPr>
              <a:spLocks noChangeArrowheads="1"/>
            </p:cNvSpPr>
            <p:nvPr/>
          </p:nvSpPr>
          <p:spPr bwMode="auto">
            <a:xfrm>
              <a:off x="4307"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63" name="Oval 162">
              <a:extLst>
                <a:ext uri="{FF2B5EF4-FFF2-40B4-BE49-F238E27FC236}">
                  <a16:creationId xmlns:a16="http://schemas.microsoft.com/office/drawing/2014/main" id="{D73B2A73-0F64-15B9-4B4C-CB9F179B8A1C}"/>
                </a:ext>
              </a:extLst>
            </p:cNvPr>
            <p:cNvSpPr>
              <a:spLocks noChangeArrowheads="1"/>
            </p:cNvSpPr>
            <p:nvPr/>
          </p:nvSpPr>
          <p:spPr bwMode="auto">
            <a:xfrm>
              <a:off x="4487"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164" name="Oval 163">
              <a:extLst>
                <a:ext uri="{FF2B5EF4-FFF2-40B4-BE49-F238E27FC236}">
                  <a16:creationId xmlns:a16="http://schemas.microsoft.com/office/drawing/2014/main" id="{58AE30DA-C5AB-BE80-0C99-8C1BF2A756A6}"/>
                </a:ext>
              </a:extLst>
            </p:cNvPr>
            <p:cNvSpPr>
              <a:spLocks noChangeArrowheads="1"/>
            </p:cNvSpPr>
            <p:nvPr/>
          </p:nvSpPr>
          <p:spPr bwMode="auto">
            <a:xfrm>
              <a:off x="4660" y="2378"/>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65" name="Rectangle 164">
              <a:extLst>
                <a:ext uri="{FF2B5EF4-FFF2-40B4-BE49-F238E27FC236}">
                  <a16:creationId xmlns:a16="http://schemas.microsoft.com/office/drawing/2014/main" id="{F075E24C-061D-03CD-AB3E-F0DD9D9D94FC}"/>
                </a:ext>
              </a:extLst>
            </p:cNvPr>
            <p:cNvSpPr>
              <a:spLocks noChangeArrowheads="1"/>
            </p:cNvSpPr>
            <p:nvPr/>
          </p:nvSpPr>
          <p:spPr bwMode="auto">
            <a:xfrm>
              <a:off x="5063" y="1836"/>
              <a:ext cx="87" cy="763"/>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5" name="TextBox 491">
            <a:extLst>
              <a:ext uri="{FF2B5EF4-FFF2-40B4-BE49-F238E27FC236}">
                <a16:creationId xmlns:a16="http://schemas.microsoft.com/office/drawing/2014/main" id="{7E8BE4D6-476A-42BC-D7AB-3853CE1B5591}"/>
              </a:ext>
            </a:extLst>
          </p:cNvPr>
          <p:cNvSpPr txBox="1">
            <a:spLocks noChangeArrowheads="1"/>
          </p:cNvSpPr>
          <p:nvPr/>
        </p:nvSpPr>
        <p:spPr bwMode="auto">
          <a:xfrm>
            <a:off x="4786600" y="1800714"/>
            <a:ext cx="150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a:latin typeface="Arial Narrow" panose="020B0606020202030204" pitchFamily="34" charset="0"/>
              </a:rPr>
              <a:t>Amazon cloud</a:t>
            </a:r>
          </a:p>
        </p:txBody>
      </p:sp>
      <p:grpSp>
        <p:nvGrpSpPr>
          <p:cNvPr id="17" name="Group 16">
            <a:extLst>
              <a:ext uri="{FF2B5EF4-FFF2-40B4-BE49-F238E27FC236}">
                <a16:creationId xmlns:a16="http://schemas.microsoft.com/office/drawing/2014/main" id="{F5D479E8-9A0B-A3C2-774D-8A4D5F950EFD}"/>
              </a:ext>
            </a:extLst>
          </p:cNvPr>
          <p:cNvGrpSpPr>
            <a:grpSpLocks/>
          </p:cNvGrpSpPr>
          <p:nvPr/>
        </p:nvGrpSpPr>
        <p:grpSpPr bwMode="auto">
          <a:xfrm>
            <a:off x="8617237" y="1892789"/>
            <a:ext cx="1376363" cy="1355725"/>
            <a:chOff x="7030938" y="1184076"/>
            <a:chExt cx="1375947" cy="1355492"/>
          </a:xfrm>
        </p:grpSpPr>
        <p:sp>
          <p:nvSpPr>
            <p:cNvPr id="107" name="Freeform 1287">
              <a:extLst>
                <a:ext uri="{FF2B5EF4-FFF2-40B4-BE49-F238E27FC236}">
                  <a16:creationId xmlns:a16="http://schemas.microsoft.com/office/drawing/2014/main" id="{755AC225-C7AD-BD54-A02B-71CAEDF22990}"/>
                </a:ext>
              </a:extLst>
            </p:cNvPr>
            <p:cNvSpPr>
              <a:spLocks/>
            </p:cNvSpPr>
            <p:nvPr/>
          </p:nvSpPr>
          <p:spPr bwMode="auto">
            <a:xfrm rot="10800000">
              <a:off x="7030938" y="1184076"/>
              <a:ext cx="1300345" cy="1355492"/>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0000"/>
                <a:gd name="T56" fmla="*/ 10000 w 10000"/>
                <a:gd name="T57" fmla="*/ 10000 h 1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0000">
                  <a:moveTo>
                    <a:pt x="6270" y="126"/>
                  </a:moveTo>
                  <a:cubicBezTo>
                    <a:pt x="5642" y="245"/>
                    <a:pt x="4469" y="528"/>
                    <a:pt x="3738" y="756"/>
                  </a:cubicBezTo>
                  <a:cubicBezTo>
                    <a:pt x="3007" y="984"/>
                    <a:pt x="2405" y="1322"/>
                    <a:pt x="1887" y="1495"/>
                  </a:cubicBezTo>
                  <a:cubicBezTo>
                    <a:pt x="1369" y="1668"/>
                    <a:pt x="1195" y="1105"/>
                    <a:pt x="629" y="1793"/>
                  </a:cubicBezTo>
                  <a:cubicBezTo>
                    <a:pt x="63" y="2481"/>
                    <a:pt x="218" y="3574"/>
                    <a:pt x="128" y="4417"/>
                  </a:cubicBezTo>
                  <a:cubicBezTo>
                    <a:pt x="39" y="5260"/>
                    <a:pt x="-87" y="6368"/>
                    <a:pt x="89" y="6848"/>
                  </a:cubicBezTo>
                  <a:cubicBezTo>
                    <a:pt x="265" y="7328"/>
                    <a:pt x="491" y="7223"/>
                    <a:pt x="1207" y="7298"/>
                  </a:cubicBezTo>
                  <a:cubicBezTo>
                    <a:pt x="1924" y="7374"/>
                    <a:pt x="3641" y="7133"/>
                    <a:pt x="4406" y="7298"/>
                  </a:cubicBezTo>
                  <a:cubicBezTo>
                    <a:pt x="5171" y="7463"/>
                    <a:pt x="5298" y="7868"/>
                    <a:pt x="5779" y="8288"/>
                  </a:cubicBezTo>
                  <a:cubicBezTo>
                    <a:pt x="6260" y="8709"/>
                    <a:pt x="6848" y="9549"/>
                    <a:pt x="7290" y="9819"/>
                  </a:cubicBezTo>
                  <a:cubicBezTo>
                    <a:pt x="7731" y="10089"/>
                    <a:pt x="8124" y="10014"/>
                    <a:pt x="8448" y="9879"/>
                  </a:cubicBezTo>
                  <a:cubicBezTo>
                    <a:pt x="8771" y="9744"/>
                    <a:pt x="9056" y="9549"/>
                    <a:pt x="9252" y="9008"/>
                  </a:cubicBezTo>
                  <a:cubicBezTo>
                    <a:pt x="9448" y="8469"/>
                    <a:pt x="9537" y="7418"/>
                    <a:pt x="9644" y="6639"/>
                  </a:cubicBezTo>
                  <a:cubicBezTo>
                    <a:pt x="9752" y="5858"/>
                    <a:pt x="9851" y="5168"/>
                    <a:pt x="9899" y="4327"/>
                  </a:cubicBezTo>
                  <a:cubicBezTo>
                    <a:pt x="9949" y="3486"/>
                    <a:pt x="10076" y="2256"/>
                    <a:pt x="9939" y="1566"/>
                  </a:cubicBezTo>
                  <a:cubicBezTo>
                    <a:pt x="9802" y="876"/>
                    <a:pt x="9478" y="471"/>
                    <a:pt x="9075" y="216"/>
                  </a:cubicBezTo>
                  <a:cubicBezTo>
                    <a:pt x="8674" y="-39"/>
                    <a:pt x="7997" y="20"/>
                    <a:pt x="7525" y="5"/>
                  </a:cubicBezTo>
                  <a:cubicBezTo>
                    <a:pt x="7055" y="-9"/>
                    <a:pt x="6898" y="5"/>
                    <a:pt x="6270" y="126"/>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108" name="Group 107">
              <a:extLst>
                <a:ext uri="{FF2B5EF4-FFF2-40B4-BE49-F238E27FC236}">
                  <a16:creationId xmlns:a16="http://schemas.microsoft.com/office/drawing/2014/main" id="{0D6495A5-2379-9786-ACEA-63673F6A2B4C}"/>
                </a:ext>
              </a:extLst>
            </p:cNvPr>
            <p:cNvGrpSpPr>
              <a:grpSpLocks/>
            </p:cNvGrpSpPr>
            <p:nvPr/>
          </p:nvGrpSpPr>
          <p:grpSpPr bwMode="auto">
            <a:xfrm>
              <a:off x="7191147" y="1666633"/>
              <a:ext cx="365022" cy="636487"/>
              <a:chOff x="4140" y="433"/>
              <a:chExt cx="1423" cy="2392"/>
            </a:xfrm>
          </p:grpSpPr>
          <p:sp>
            <p:nvSpPr>
              <p:cNvPr id="110" name="Freeform 250">
                <a:extLst>
                  <a:ext uri="{FF2B5EF4-FFF2-40B4-BE49-F238E27FC236}">
                    <a16:creationId xmlns:a16="http://schemas.microsoft.com/office/drawing/2014/main" id="{AEDDA92E-0374-2287-95BE-020A1B23B659}"/>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11" name="Rectangle 110">
                <a:extLst>
                  <a:ext uri="{FF2B5EF4-FFF2-40B4-BE49-F238E27FC236}">
                    <a16:creationId xmlns:a16="http://schemas.microsoft.com/office/drawing/2014/main" id="{676A5DFA-5466-9B11-258A-AFE64DD945B8}"/>
                  </a:ext>
                </a:extLst>
              </p:cNvPr>
              <p:cNvSpPr>
                <a:spLocks noChangeArrowheads="1"/>
              </p:cNvSpPr>
              <p:nvPr/>
            </p:nvSpPr>
            <p:spPr bwMode="auto">
              <a:xfrm>
                <a:off x="4202" y="433"/>
                <a:ext cx="1052" cy="2279"/>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12" name="Freeform 252">
                <a:extLst>
                  <a:ext uri="{FF2B5EF4-FFF2-40B4-BE49-F238E27FC236}">
                    <a16:creationId xmlns:a16="http://schemas.microsoft.com/office/drawing/2014/main" id="{C0AAAC4C-5039-0BD9-5EAE-17E0BDF2DC7E}"/>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13" name="Freeform 253">
                <a:extLst>
                  <a:ext uri="{FF2B5EF4-FFF2-40B4-BE49-F238E27FC236}">
                    <a16:creationId xmlns:a16="http://schemas.microsoft.com/office/drawing/2014/main" id="{CB4A7283-5BC5-E3CE-23F6-393B8EB91DC6}"/>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14" name="Rectangle 113">
                <a:extLst>
                  <a:ext uri="{FF2B5EF4-FFF2-40B4-BE49-F238E27FC236}">
                    <a16:creationId xmlns:a16="http://schemas.microsoft.com/office/drawing/2014/main" id="{4B4E0EE1-A3E6-5C6E-1E3E-8937F804F545}"/>
                  </a:ext>
                </a:extLst>
              </p:cNvPr>
              <p:cNvSpPr>
                <a:spLocks noChangeArrowheads="1"/>
              </p:cNvSpPr>
              <p:nvPr/>
            </p:nvSpPr>
            <p:spPr bwMode="auto">
              <a:xfrm>
                <a:off x="4215" y="695"/>
                <a:ext cx="594"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15" name="Group 114">
                <a:extLst>
                  <a:ext uri="{FF2B5EF4-FFF2-40B4-BE49-F238E27FC236}">
                    <a16:creationId xmlns:a16="http://schemas.microsoft.com/office/drawing/2014/main" id="{84E077E9-8E8F-55E9-7D48-35150000E8F3}"/>
                  </a:ext>
                </a:extLst>
              </p:cNvPr>
              <p:cNvGrpSpPr>
                <a:grpSpLocks/>
              </p:cNvGrpSpPr>
              <p:nvPr/>
            </p:nvGrpSpPr>
            <p:grpSpPr bwMode="auto">
              <a:xfrm>
                <a:off x="4747" y="662"/>
                <a:ext cx="582" cy="131"/>
                <a:chOff x="611" y="2571"/>
                <a:chExt cx="726" cy="126"/>
              </a:xfrm>
            </p:grpSpPr>
            <p:sp>
              <p:nvSpPr>
                <p:cNvPr id="140" name="AutoShape 256">
                  <a:extLst>
                    <a:ext uri="{FF2B5EF4-FFF2-40B4-BE49-F238E27FC236}">
                      <a16:creationId xmlns:a16="http://schemas.microsoft.com/office/drawing/2014/main" id="{78F39A3B-1C6E-DC4D-6EBF-CA361F6BBC81}"/>
                    </a:ext>
                  </a:extLst>
                </p:cNvPr>
                <p:cNvSpPr>
                  <a:spLocks noChangeArrowheads="1"/>
                </p:cNvSpPr>
                <p:nvPr/>
              </p:nvSpPr>
              <p:spPr bwMode="auto">
                <a:xfrm>
                  <a:off x="611" y="2571"/>
                  <a:ext cx="726" cy="12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41" name="AutoShape 257">
                  <a:extLst>
                    <a:ext uri="{FF2B5EF4-FFF2-40B4-BE49-F238E27FC236}">
                      <a16:creationId xmlns:a16="http://schemas.microsoft.com/office/drawing/2014/main" id="{587083BA-2024-710F-43AC-944AB3E4FE33}"/>
                    </a:ext>
                  </a:extLst>
                </p:cNvPr>
                <p:cNvSpPr>
                  <a:spLocks noChangeArrowheads="1"/>
                </p:cNvSpPr>
                <p:nvPr/>
              </p:nvSpPr>
              <p:spPr bwMode="auto">
                <a:xfrm>
                  <a:off x="627" y="2583"/>
                  <a:ext cx="695" cy="9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16" name="Rectangle 115">
                <a:extLst>
                  <a:ext uri="{FF2B5EF4-FFF2-40B4-BE49-F238E27FC236}">
                    <a16:creationId xmlns:a16="http://schemas.microsoft.com/office/drawing/2014/main" id="{994479BF-826D-0CF8-6E1C-E6FA7F52C1A7}"/>
                  </a:ext>
                </a:extLst>
              </p:cNvPr>
              <p:cNvSpPr>
                <a:spLocks noChangeArrowheads="1"/>
              </p:cNvSpPr>
              <p:nvPr/>
            </p:nvSpPr>
            <p:spPr bwMode="auto">
              <a:xfrm>
                <a:off x="4227" y="1023"/>
                <a:ext cx="594"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17" name="Group 116">
                <a:extLst>
                  <a:ext uri="{FF2B5EF4-FFF2-40B4-BE49-F238E27FC236}">
                    <a16:creationId xmlns:a16="http://schemas.microsoft.com/office/drawing/2014/main" id="{CD424019-C766-54F8-2D84-722C6AE1D705}"/>
                  </a:ext>
                </a:extLst>
              </p:cNvPr>
              <p:cNvGrpSpPr>
                <a:grpSpLocks/>
              </p:cNvGrpSpPr>
              <p:nvPr/>
            </p:nvGrpSpPr>
            <p:grpSpPr bwMode="auto">
              <a:xfrm>
                <a:off x="4747" y="993"/>
                <a:ext cx="582" cy="125"/>
                <a:chOff x="614" y="2574"/>
                <a:chExt cx="726" cy="130"/>
              </a:xfrm>
            </p:grpSpPr>
            <p:sp>
              <p:nvSpPr>
                <p:cNvPr id="138" name="AutoShape 260">
                  <a:extLst>
                    <a:ext uri="{FF2B5EF4-FFF2-40B4-BE49-F238E27FC236}">
                      <a16:creationId xmlns:a16="http://schemas.microsoft.com/office/drawing/2014/main" id="{66295D10-3713-B15C-5C39-34A1F824F52D}"/>
                    </a:ext>
                  </a:extLst>
                </p:cNvPr>
                <p:cNvSpPr>
                  <a:spLocks noChangeArrowheads="1"/>
                </p:cNvSpPr>
                <p:nvPr/>
              </p:nvSpPr>
              <p:spPr bwMode="auto">
                <a:xfrm>
                  <a:off x="614" y="2574"/>
                  <a:ext cx="726" cy="13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39" name="AutoShape 261">
                  <a:extLst>
                    <a:ext uri="{FF2B5EF4-FFF2-40B4-BE49-F238E27FC236}">
                      <a16:creationId xmlns:a16="http://schemas.microsoft.com/office/drawing/2014/main" id="{9AFF164D-C215-5579-B5D2-7D3DAA3DED2A}"/>
                    </a:ext>
                  </a:extLst>
                </p:cNvPr>
                <p:cNvSpPr>
                  <a:spLocks noChangeArrowheads="1"/>
                </p:cNvSpPr>
                <p:nvPr/>
              </p:nvSpPr>
              <p:spPr bwMode="auto">
                <a:xfrm>
                  <a:off x="629" y="2592"/>
                  <a:ext cx="695" cy="9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18" name="Rectangle 117">
                <a:extLst>
                  <a:ext uri="{FF2B5EF4-FFF2-40B4-BE49-F238E27FC236}">
                    <a16:creationId xmlns:a16="http://schemas.microsoft.com/office/drawing/2014/main" id="{1001EDE1-F1AD-0D92-3F0A-3345422F0024}"/>
                  </a:ext>
                </a:extLst>
              </p:cNvPr>
              <p:cNvSpPr>
                <a:spLocks noChangeArrowheads="1"/>
              </p:cNvSpPr>
              <p:nvPr/>
            </p:nvSpPr>
            <p:spPr bwMode="auto">
              <a:xfrm>
                <a:off x="4215" y="1357"/>
                <a:ext cx="594"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19" name="Rectangle 118">
                <a:extLst>
                  <a:ext uri="{FF2B5EF4-FFF2-40B4-BE49-F238E27FC236}">
                    <a16:creationId xmlns:a16="http://schemas.microsoft.com/office/drawing/2014/main" id="{52E5176F-BEA2-B166-8D2D-E9720248F2F2}"/>
                  </a:ext>
                </a:extLst>
              </p:cNvPr>
              <p:cNvSpPr>
                <a:spLocks noChangeArrowheads="1"/>
              </p:cNvSpPr>
              <p:nvPr/>
            </p:nvSpPr>
            <p:spPr bwMode="auto">
              <a:xfrm>
                <a:off x="4227" y="1656"/>
                <a:ext cx="600"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120" name="Group 119">
                <a:extLst>
                  <a:ext uri="{FF2B5EF4-FFF2-40B4-BE49-F238E27FC236}">
                    <a16:creationId xmlns:a16="http://schemas.microsoft.com/office/drawing/2014/main" id="{E98C4131-00A6-7C65-CAC1-CD3C79415EA3}"/>
                  </a:ext>
                </a:extLst>
              </p:cNvPr>
              <p:cNvGrpSpPr>
                <a:grpSpLocks/>
              </p:cNvGrpSpPr>
              <p:nvPr/>
            </p:nvGrpSpPr>
            <p:grpSpPr bwMode="auto">
              <a:xfrm>
                <a:off x="4735" y="1634"/>
                <a:ext cx="576" cy="137"/>
                <a:chOff x="613" y="2572"/>
                <a:chExt cx="717" cy="126"/>
              </a:xfrm>
            </p:grpSpPr>
            <p:sp>
              <p:nvSpPr>
                <p:cNvPr id="136" name="AutoShape 265">
                  <a:extLst>
                    <a:ext uri="{FF2B5EF4-FFF2-40B4-BE49-F238E27FC236}">
                      <a16:creationId xmlns:a16="http://schemas.microsoft.com/office/drawing/2014/main" id="{E8C3C50B-EE6D-C8C4-E590-29A42AD945F7}"/>
                    </a:ext>
                  </a:extLst>
                </p:cNvPr>
                <p:cNvSpPr>
                  <a:spLocks noChangeArrowheads="1"/>
                </p:cNvSpPr>
                <p:nvPr/>
              </p:nvSpPr>
              <p:spPr bwMode="auto">
                <a:xfrm>
                  <a:off x="613" y="2572"/>
                  <a:ext cx="717" cy="12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37" name="AutoShape 266">
                  <a:extLst>
                    <a:ext uri="{FF2B5EF4-FFF2-40B4-BE49-F238E27FC236}">
                      <a16:creationId xmlns:a16="http://schemas.microsoft.com/office/drawing/2014/main" id="{FE96D897-A3E3-3BBA-E170-67E8029EFCF5}"/>
                    </a:ext>
                  </a:extLst>
                </p:cNvPr>
                <p:cNvSpPr>
                  <a:spLocks noChangeArrowheads="1"/>
                </p:cNvSpPr>
                <p:nvPr/>
              </p:nvSpPr>
              <p:spPr bwMode="auto">
                <a:xfrm>
                  <a:off x="629" y="2589"/>
                  <a:ext cx="686"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21" name="Freeform 267">
                <a:extLst>
                  <a:ext uri="{FF2B5EF4-FFF2-40B4-BE49-F238E27FC236}">
                    <a16:creationId xmlns:a16="http://schemas.microsoft.com/office/drawing/2014/main" id="{AD568C0F-0B5C-BB90-A774-8294D0180410}"/>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122" name="Group 121">
                <a:extLst>
                  <a:ext uri="{FF2B5EF4-FFF2-40B4-BE49-F238E27FC236}">
                    <a16:creationId xmlns:a16="http://schemas.microsoft.com/office/drawing/2014/main" id="{0BD19A37-57BB-B943-BA68-581269C34EFE}"/>
                  </a:ext>
                </a:extLst>
              </p:cNvPr>
              <p:cNvGrpSpPr>
                <a:grpSpLocks/>
              </p:cNvGrpSpPr>
              <p:nvPr/>
            </p:nvGrpSpPr>
            <p:grpSpPr bwMode="auto">
              <a:xfrm>
                <a:off x="4740" y="1328"/>
                <a:ext cx="581" cy="143"/>
                <a:chOff x="616" y="2569"/>
                <a:chExt cx="724" cy="143"/>
              </a:xfrm>
            </p:grpSpPr>
            <p:sp>
              <p:nvSpPr>
                <p:cNvPr id="134" name="AutoShape 269">
                  <a:extLst>
                    <a:ext uri="{FF2B5EF4-FFF2-40B4-BE49-F238E27FC236}">
                      <a16:creationId xmlns:a16="http://schemas.microsoft.com/office/drawing/2014/main" id="{44136707-D318-75BB-9E58-64155D4AA3AF}"/>
                    </a:ext>
                  </a:extLst>
                </p:cNvPr>
                <p:cNvSpPr>
                  <a:spLocks noChangeArrowheads="1"/>
                </p:cNvSpPr>
                <p:nvPr/>
              </p:nvSpPr>
              <p:spPr bwMode="auto">
                <a:xfrm>
                  <a:off x="616" y="2569"/>
                  <a:ext cx="724" cy="143"/>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35" name="AutoShape 270">
                  <a:extLst>
                    <a:ext uri="{FF2B5EF4-FFF2-40B4-BE49-F238E27FC236}">
                      <a16:creationId xmlns:a16="http://schemas.microsoft.com/office/drawing/2014/main" id="{6D7269D1-BFA9-0D96-790E-4B15E017F5CB}"/>
                    </a:ext>
                  </a:extLst>
                </p:cNvPr>
                <p:cNvSpPr>
                  <a:spLocks noChangeArrowheads="1"/>
                </p:cNvSpPr>
                <p:nvPr/>
              </p:nvSpPr>
              <p:spPr bwMode="auto">
                <a:xfrm>
                  <a:off x="631" y="2586"/>
                  <a:ext cx="694" cy="11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23" name="Rectangle 122">
                <a:extLst>
                  <a:ext uri="{FF2B5EF4-FFF2-40B4-BE49-F238E27FC236}">
                    <a16:creationId xmlns:a16="http://schemas.microsoft.com/office/drawing/2014/main" id="{15A2EDDA-1028-2A58-B98B-1576F1544E9A}"/>
                  </a:ext>
                </a:extLst>
              </p:cNvPr>
              <p:cNvSpPr>
                <a:spLocks noChangeArrowheads="1"/>
              </p:cNvSpPr>
              <p:nvPr/>
            </p:nvSpPr>
            <p:spPr bwMode="auto">
              <a:xfrm>
                <a:off x="5248" y="433"/>
                <a:ext cx="68"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24" name="Freeform 272">
                <a:extLst>
                  <a:ext uri="{FF2B5EF4-FFF2-40B4-BE49-F238E27FC236}">
                    <a16:creationId xmlns:a16="http://schemas.microsoft.com/office/drawing/2014/main" id="{E6CD3A05-E899-7683-D180-21B68A66B8EF}"/>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25" name="Freeform 273">
                <a:extLst>
                  <a:ext uri="{FF2B5EF4-FFF2-40B4-BE49-F238E27FC236}">
                    <a16:creationId xmlns:a16="http://schemas.microsoft.com/office/drawing/2014/main" id="{B5133693-DE71-6988-030C-1F2B8968D4FE}"/>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26" name="Oval 125">
                <a:extLst>
                  <a:ext uri="{FF2B5EF4-FFF2-40B4-BE49-F238E27FC236}">
                    <a16:creationId xmlns:a16="http://schemas.microsoft.com/office/drawing/2014/main" id="{2560EBCB-D0E5-259D-71E3-8920068D2598}"/>
                  </a:ext>
                </a:extLst>
              </p:cNvPr>
              <p:cNvSpPr>
                <a:spLocks noChangeArrowheads="1"/>
              </p:cNvSpPr>
              <p:nvPr/>
            </p:nvSpPr>
            <p:spPr bwMode="auto">
              <a:xfrm>
                <a:off x="5514" y="2610"/>
                <a:ext cx="49"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27" name="Freeform 275">
                <a:extLst>
                  <a:ext uri="{FF2B5EF4-FFF2-40B4-BE49-F238E27FC236}">
                    <a16:creationId xmlns:a16="http://schemas.microsoft.com/office/drawing/2014/main" id="{3DA7A0CE-CE74-84D7-A26B-76FC1B852AC1}"/>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128" name="AutoShape 276">
                <a:extLst>
                  <a:ext uri="{FF2B5EF4-FFF2-40B4-BE49-F238E27FC236}">
                    <a16:creationId xmlns:a16="http://schemas.microsoft.com/office/drawing/2014/main" id="{57950355-57B9-2524-E24E-4336A593F80A}"/>
                  </a:ext>
                </a:extLst>
              </p:cNvPr>
              <p:cNvSpPr>
                <a:spLocks noChangeArrowheads="1"/>
              </p:cNvSpPr>
              <p:nvPr/>
            </p:nvSpPr>
            <p:spPr bwMode="auto">
              <a:xfrm>
                <a:off x="4140" y="2682"/>
                <a:ext cx="1200"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29" name="AutoShape 277">
                <a:extLst>
                  <a:ext uri="{FF2B5EF4-FFF2-40B4-BE49-F238E27FC236}">
                    <a16:creationId xmlns:a16="http://schemas.microsoft.com/office/drawing/2014/main" id="{AF9D26BE-54CD-BE4C-BB17-233B7554FF62}"/>
                  </a:ext>
                </a:extLst>
              </p:cNvPr>
              <p:cNvSpPr>
                <a:spLocks noChangeArrowheads="1"/>
              </p:cNvSpPr>
              <p:nvPr/>
            </p:nvSpPr>
            <p:spPr bwMode="auto">
              <a:xfrm>
                <a:off x="4202" y="2711"/>
                <a:ext cx="1077"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30" name="Oval 129">
                <a:extLst>
                  <a:ext uri="{FF2B5EF4-FFF2-40B4-BE49-F238E27FC236}">
                    <a16:creationId xmlns:a16="http://schemas.microsoft.com/office/drawing/2014/main" id="{AE996D57-1F64-106E-A67A-5DA50AF7CB28}"/>
                  </a:ext>
                </a:extLst>
              </p:cNvPr>
              <p:cNvSpPr>
                <a:spLocks noChangeArrowheads="1"/>
              </p:cNvSpPr>
              <p:nvPr/>
            </p:nvSpPr>
            <p:spPr bwMode="auto">
              <a:xfrm>
                <a:off x="4307" y="2383"/>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31" name="Oval 130">
                <a:extLst>
                  <a:ext uri="{FF2B5EF4-FFF2-40B4-BE49-F238E27FC236}">
                    <a16:creationId xmlns:a16="http://schemas.microsoft.com/office/drawing/2014/main" id="{5A2AEDA8-4519-D5AF-7E1D-D5106B31FFA8}"/>
                  </a:ext>
                </a:extLst>
              </p:cNvPr>
              <p:cNvSpPr>
                <a:spLocks noChangeArrowheads="1"/>
              </p:cNvSpPr>
              <p:nvPr/>
            </p:nvSpPr>
            <p:spPr bwMode="auto">
              <a:xfrm>
                <a:off x="4487" y="2383"/>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132" name="Oval 131">
                <a:extLst>
                  <a:ext uri="{FF2B5EF4-FFF2-40B4-BE49-F238E27FC236}">
                    <a16:creationId xmlns:a16="http://schemas.microsoft.com/office/drawing/2014/main" id="{E0209DAB-750D-86B0-608F-181CEA01BF8B}"/>
                  </a:ext>
                </a:extLst>
              </p:cNvPr>
              <p:cNvSpPr>
                <a:spLocks noChangeArrowheads="1"/>
              </p:cNvSpPr>
              <p:nvPr/>
            </p:nvSpPr>
            <p:spPr bwMode="auto">
              <a:xfrm>
                <a:off x="4660" y="2383"/>
                <a:ext cx="161" cy="137"/>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33" name="Rectangle 132">
                <a:extLst>
                  <a:ext uri="{FF2B5EF4-FFF2-40B4-BE49-F238E27FC236}">
                    <a16:creationId xmlns:a16="http://schemas.microsoft.com/office/drawing/2014/main" id="{BB534851-7FFB-4C10-49EF-8217429D3100}"/>
                  </a:ext>
                </a:extLst>
              </p:cNvPr>
              <p:cNvSpPr>
                <a:spLocks noChangeArrowheads="1"/>
              </p:cNvSpPr>
              <p:nvPr/>
            </p:nvSpPr>
            <p:spPr bwMode="auto">
              <a:xfrm>
                <a:off x="5062" y="1835"/>
                <a:ext cx="87" cy="764"/>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109" name="TextBox 492">
              <a:extLst>
                <a:ext uri="{FF2B5EF4-FFF2-40B4-BE49-F238E27FC236}">
                  <a16:creationId xmlns:a16="http://schemas.microsoft.com/office/drawing/2014/main" id="{2C5070EC-90AB-EFD9-0DDF-C35A416419D7}"/>
                </a:ext>
              </a:extLst>
            </p:cNvPr>
            <p:cNvSpPr txBox="1">
              <a:spLocks noChangeArrowheads="1"/>
            </p:cNvSpPr>
            <p:nvPr/>
          </p:nvSpPr>
          <p:spPr bwMode="auto">
            <a:xfrm>
              <a:off x="7600043" y="1655943"/>
              <a:ext cx="806842"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nSpc>
                  <a:spcPts val="1800"/>
                </a:lnSpc>
              </a:pPr>
              <a:r>
                <a:rPr lang="en-US" altLang="en-US" sz="1800">
                  <a:latin typeface="Arial Narrow" panose="020B0606020202030204" pitchFamily="34" charset="0"/>
                </a:rPr>
                <a:t>CDN</a:t>
              </a:r>
            </a:p>
            <a:p>
              <a:pPr>
                <a:lnSpc>
                  <a:spcPts val="1800"/>
                </a:lnSpc>
              </a:pPr>
              <a:r>
                <a:rPr lang="en-US" altLang="en-US" sz="1800">
                  <a:latin typeface="Arial Narrow" panose="020B0606020202030204" pitchFamily="34" charset="0"/>
                </a:rPr>
                <a:t>server </a:t>
              </a:r>
            </a:p>
          </p:txBody>
        </p:sp>
      </p:grpSp>
      <p:cxnSp>
        <p:nvCxnSpPr>
          <p:cNvPr id="18" name="Straight Arrow Connector 17">
            <a:extLst>
              <a:ext uri="{FF2B5EF4-FFF2-40B4-BE49-F238E27FC236}">
                <a16:creationId xmlns:a16="http://schemas.microsoft.com/office/drawing/2014/main" id="{D2BA5729-7FAF-F6BE-5DE5-B7C11190DE1B}"/>
              </a:ext>
            </a:extLst>
          </p:cNvPr>
          <p:cNvCxnSpPr>
            <a:cxnSpLocks noChangeShapeType="1"/>
          </p:cNvCxnSpPr>
          <p:nvPr/>
        </p:nvCxnSpPr>
        <p:spPr bwMode="auto">
          <a:xfrm flipH="1">
            <a:off x="4931062" y="2821477"/>
            <a:ext cx="7938" cy="2376487"/>
          </a:xfrm>
          <a:prstGeom prst="straightConnector1">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19" name="Group 18">
            <a:extLst>
              <a:ext uri="{FF2B5EF4-FFF2-40B4-BE49-F238E27FC236}">
                <a16:creationId xmlns:a16="http://schemas.microsoft.com/office/drawing/2014/main" id="{FE274CD2-8A93-F23F-D5F4-ACCCA1A5BD1B}"/>
              </a:ext>
            </a:extLst>
          </p:cNvPr>
          <p:cNvGrpSpPr>
            <a:grpSpLocks/>
          </p:cNvGrpSpPr>
          <p:nvPr/>
        </p:nvGrpSpPr>
        <p:grpSpPr bwMode="auto">
          <a:xfrm>
            <a:off x="4772312" y="3794614"/>
            <a:ext cx="317500" cy="369888"/>
            <a:chOff x="1614533" y="4280420"/>
            <a:chExt cx="317511" cy="369332"/>
          </a:xfrm>
        </p:grpSpPr>
        <p:sp>
          <p:nvSpPr>
            <p:cNvPr id="105" name="Oval 104">
              <a:extLst>
                <a:ext uri="{FF2B5EF4-FFF2-40B4-BE49-F238E27FC236}">
                  <a16:creationId xmlns:a16="http://schemas.microsoft.com/office/drawing/2014/main" id="{BE5865F2-A512-C962-F068-8F6A0BF0A8F7}"/>
                </a:ext>
              </a:extLst>
            </p:cNvPr>
            <p:cNvSpPr>
              <a:spLocks noChangeArrowheads="1"/>
            </p:cNvSpPr>
            <p:nvPr/>
          </p:nvSpPr>
          <p:spPr bwMode="auto">
            <a:xfrm>
              <a:off x="1628337" y="4321838"/>
              <a:ext cx="303707" cy="303707"/>
            </a:xfrm>
            <a:prstGeom prst="ellipse">
              <a:avLst/>
            </a:prstGeom>
            <a:solidFill>
              <a:schemeClr val="bg1"/>
            </a:solidFill>
            <a:ln w="15875">
              <a:solidFill>
                <a:schemeClr val="tx1"/>
              </a:solidFill>
              <a:round/>
              <a:headEnd/>
              <a:tailEnd/>
            </a:ln>
          </p:spPr>
          <p:txBody>
            <a:bodyPr wrap="none"/>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06" name="TextBox 502">
              <a:extLst>
                <a:ext uri="{FF2B5EF4-FFF2-40B4-BE49-F238E27FC236}">
                  <a16:creationId xmlns:a16="http://schemas.microsoft.com/office/drawing/2014/main" id="{CEDF8E99-F11D-E487-4807-94D9E9407548}"/>
                </a:ext>
              </a:extLst>
            </p:cNvPr>
            <p:cNvSpPr txBox="1">
              <a:spLocks noChangeArrowheads="1"/>
            </p:cNvSpPr>
            <p:nvPr/>
          </p:nvSpPr>
          <p:spPr bwMode="auto">
            <a:xfrm>
              <a:off x="1614533" y="4280420"/>
              <a:ext cx="31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a:t>2</a:t>
              </a:r>
            </a:p>
          </p:txBody>
        </p:sp>
      </p:grpSp>
      <p:sp>
        <p:nvSpPr>
          <p:cNvPr id="20" name="TextBox 503">
            <a:extLst>
              <a:ext uri="{FF2B5EF4-FFF2-40B4-BE49-F238E27FC236}">
                <a16:creationId xmlns:a16="http://schemas.microsoft.com/office/drawing/2014/main" id="{12F7C361-3EC8-FF4C-843F-0D617958068D}"/>
              </a:ext>
            </a:extLst>
          </p:cNvPr>
          <p:cNvSpPr txBox="1">
            <a:spLocks noChangeArrowheads="1"/>
          </p:cNvSpPr>
          <p:nvPr/>
        </p:nvSpPr>
        <p:spPr bwMode="auto">
          <a:xfrm>
            <a:off x="3507075" y="3488227"/>
            <a:ext cx="2033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dirty="0">
                <a:latin typeface="Arial Narrow" panose="020B0606020202030204" pitchFamily="34" charset="0"/>
              </a:rPr>
              <a:t>2. Bob browses</a:t>
            </a:r>
          </a:p>
          <a:p>
            <a:r>
              <a:rPr lang="en-US" altLang="en-US" sz="1800" dirty="0">
                <a:latin typeface="Arial Narrow" panose="020B0606020202030204" pitchFamily="34" charset="0"/>
              </a:rPr>
              <a:t>Netflix video</a:t>
            </a:r>
          </a:p>
        </p:txBody>
      </p:sp>
      <p:cxnSp>
        <p:nvCxnSpPr>
          <p:cNvPr id="21" name="Straight Arrow Connector 20">
            <a:extLst>
              <a:ext uri="{FF2B5EF4-FFF2-40B4-BE49-F238E27FC236}">
                <a16:creationId xmlns:a16="http://schemas.microsoft.com/office/drawing/2014/main" id="{17552AD9-839B-9AEE-7627-3D062AC2C189}"/>
              </a:ext>
            </a:extLst>
          </p:cNvPr>
          <p:cNvCxnSpPr>
            <a:cxnSpLocks noChangeShapeType="1"/>
          </p:cNvCxnSpPr>
          <p:nvPr/>
        </p:nvCxnSpPr>
        <p:spPr bwMode="auto">
          <a:xfrm flipH="1">
            <a:off x="5245387" y="2916727"/>
            <a:ext cx="3175" cy="2352675"/>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2" name="Group 21">
            <a:extLst>
              <a:ext uri="{FF2B5EF4-FFF2-40B4-BE49-F238E27FC236}">
                <a16:creationId xmlns:a16="http://schemas.microsoft.com/office/drawing/2014/main" id="{B7B0D1E2-E064-D489-67F2-92A9DC2B8847}"/>
              </a:ext>
            </a:extLst>
          </p:cNvPr>
          <p:cNvGrpSpPr>
            <a:grpSpLocks/>
          </p:cNvGrpSpPr>
          <p:nvPr/>
        </p:nvGrpSpPr>
        <p:grpSpPr bwMode="auto">
          <a:xfrm>
            <a:off x="5072350" y="3951777"/>
            <a:ext cx="317500" cy="369887"/>
            <a:chOff x="1614533" y="4280420"/>
            <a:chExt cx="317511" cy="369332"/>
          </a:xfrm>
        </p:grpSpPr>
        <p:sp>
          <p:nvSpPr>
            <p:cNvPr id="103" name="Oval 102">
              <a:extLst>
                <a:ext uri="{FF2B5EF4-FFF2-40B4-BE49-F238E27FC236}">
                  <a16:creationId xmlns:a16="http://schemas.microsoft.com/office/drawing/2014/main" id="{2893DD77-CA0F-D27D-0230-79332E8A7F76}"/>
                </a:ext>
              </a:extLst>
            </p:cNvPr>
            <p:cNvSpPr>
              <a:spLocks noChangeArrowheads="1"/>
            </p:cNvSpPr>
            <p:nvPr/>
          </p:nvSpPr>
          <p:spPr bwMode="auto">
            <a:xfrm>
              <a:off x="1628337" y="4321838"/>
              <a:ext cx="303707" cy="303707"/>
            </a:xfrm>
            <a:prstGeom prst="ellipse">
              <a:avLst/>
            </a:prstGeom>
            <a:solidFill>
              <a:schemeClr val="bg1"/>
            </a:solidFill>
            <a:ln w="15875">
              <a:solidFill>
                <a:schemeClr val="tx1"/>
              </a:solidFill>
              <a:round/>
              <a:headEnd/>
              <a:tailEnd/>
            </a:ln>
          </p:spPr>
          <p:txBody>
            <a:bodyPr wrap="none"/>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04" name="TextBox 508">
              <a:extLst>
                <a:ext uri="{FF2B5EF4-FFF2-40B4-BE49-F238E27FC236}">
                  <a16:creationId xmlns:a16="http://schemas.microsoft.com/office/drawing/2014/main" id="{0A3EEAE1-6990-FF8B-5053-4C1D59A8FB68}"/>
                </a:ext>
              </a:extLst>
            </p:cNvPr>
            <p:cNvSpPr txBox="1">
              <a:spLocks noChangeArrowheads="1"/>
            </p:cNvSpPr>
            <p:nvPr/>
          </p:nvSpPr>
          <p:spPr bwMode="auto">
            <a:xfrm>
              <a:off x="1614533" y="4280420"/>
              <a:ext cx="3130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a:t>3</a:t>
              </a:r>
            </a:p>
          </p:txBody>
        </p:sp>
      </p:grpSp>
      <p:sp>
        <p:nvSpPr>
          <p:cNvPr id="23" name="TextBox 509">
            <a:extLst>
              <a:ext uri="{FF2B5EF4-FFF2-40B4-BE49-F238E27FC236}">
                <a16:creationId xmlns:a16="http://schemas.microsoft.com/office/drawing/2014/main" id="{619EA29D-E789-EE6C-3BDD-2C0EC2DF9E98}"/>
              </a:ext>
            </a:extLst>
          </p:cNvPr>
          <p:cNvSpPr txBox="1">
            <a:spLocks noChangeArrowheads="1"/>
          </p:cNvSpPr>
          <p:nvPr/>
        </p:nvSpPr>
        <p:spPr bwMode="auto">
          <a:xfrm>
            <a:off x="5258087" y="3127864"/>
            <a:ext cx="17859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a:latin typeface="Arial Narrow" panose="020B0606020202030204" pitchFamily="34" charset="0"/>
              </a:rPr>
              <a:t>3. Manifest file</a:t>
            </a:r>
          </a:p>
          <a:p>
            <a:r>
              <a:rPr lang="en-US" altLang="en-US" sz="1800">
                <a:latin typeface="Arial Narrow" panose="020B0606020202030204" pitchFamily="34" charset="0"/>
              </a:rPr>
              <a:t>returned for </a:t>
            </a:r>
          </a:p>
          <a:p>
            <a:r>
              <a:rPr lang="en-US" altLang="en-US" sz="1800">
                <a:latin typeface="Arial Narrow" panose="020B0606020202030204" pitchFamily="34" charset="0"/>
              </a:rPr>
              <a:t>requested video</a:t>
            </a:r>
          </a:p>
        </p:txBody>
      </p:sp>
      <p:sp>
        <p:nvSpPr>
          <p:cNvPr id="24" name="Right Arrow 61445">
            <a:extLst>
              <a:ext uri="{FF2B5EF4-FFF2-40B4-BE49-F238E27FC236}">
                <a16:creationId xmlns:a16="http://schemas.microsoft.com/office/drawing/2014/main" id="{76B2285B-C74C-4E69-1085-D845BDB24B97}"/>
              </a:ext>
            </a:extLst>
          </p:cNvPr>
          <p:cNvSpPr/>
          <p:nvPr/>
        </p:nvSpPr>
        <p:spPr bwMode="auto">
          <a:xfrm rot="10543217">
            <a:off x="5407934" y="5338594"/>
            <a:ext cx="2215511" cy="391437"/>
          </a:xfrm>
          <a:prstGeom prst="rightArrow">
            <a:avLst/>
          </a:prstGeom>
          <a:gradFill flip="none" rotWithShape="1">
            <a:gsLst>
              <a:gs pos="0">
                <a:srgbClr val="000090"/>
              </a:gs>
              <a:gs pos="100000">
                <a:srgbClr val="FFFFFF"/>
              </a:gs>
            </a:gsLst>
            <a:lin ang="10260000" scaled="0"/>
            <a:tileRect/>
          </a:gradFill>
          <a:ln w="15875">
            <a:gradFill flip="none" rotWithShape="1">
              <a:gsLst>
                <a:gs pos="0">
                  <a:srgbClr val="000090"/>
                </a:gs>
                <a:gs pos="100000">
                  <a:srgbClr val="FFFFFF"/>
                </a:gs>
              </a:gsLst>
              <a:lin ang="0" scaled="1"/>
              <a:tileRect/>
            </a:gradFill>
          </a:ln>
        </p:spPr>
        <p:txBody>
          <a:bodyPr wrap="none"/>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buFont typeface="ZapfDingbats" charset="0"/>
              <a:buNone/>
              <a:defRPr/>
            </a:pPr>
            <a:endParaRPr lang="en-US" dirty="0">
              <a:latin typeface="Comic Sans MS" pitchFamily="66" charset="0"/>
              <a:ea typeface="ＭＳ Ｐゴシック" charset="0"/>
              <a:cs typeface="ＭＳ Ｐゴシック" charset="0"/>
            </a:endParaRPr>
          </a:p>
        </p:txBody>
      </p:sp>
      <p:cxnSp>
        <p:nvCxnSpPr>
          <p:cNvPr id="25" name="Straight Arrow Connector 24">
            <a:extLst>
              <a:ext uri="{FF2B5EF4-FFF2-40B4-BE49-F238E27FC236}">
                <a16:creationId xmlns:a16="http://schemas.microsoft.com/office/drawing/2014/main" id="{B9BE2C76-7593-D29C-F3F4-73D760F19E3D}"/>
              </a:ext>
            </a:extLst>
          </p:cNvPr>
          <p:cNvCxnSpPr>
            <a:cxnSpLocks noChangeShapeType="1"/>
          </p:cNvCxnSpPr>
          <p:nvPr/>
        </p:nvCxnSpPr>
        <p:spPr bwMode="auto">
          <a:xfrm flipV="1">
            <a:off x="5591462" y="5199552"/>
            <a:ext cx="1892300" cy="147637"/>
          </a:xfrm>
          <a:prstGeom prst="straightConnector1">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516">
            <a:extLst>
              <a:ext uri="{FF2B5EF4-FFF2-40B4-BE49-F238E27FC236}">
                <a16:creationId xmlns:a16="http://schemas.microsoft.com/office/drawing/2014/main" id="{788CD08D-D904-2614-E814-6800DB98FAFA}"/>
              </a:ext>
            </a:extLst>
          </p:cNvPr>
          <p:cNvSpPr txBox="1">
            <a:spLocks noChangeArrowheads="1"/>
          </p:cNvSpPr>
          <p:nvPr/>
        </p:nvSpPr>
        <p:spPr bwMode="auto">
          <a:xfrm>
            <a:off x="5854987" y="5712314"/>
            <a:ext cx="1785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r>
              <a:rPr lang="en-US" altLang="en-US" sz="1800">
                <a:latin typeface="Arial Narrow" panose="020B0606020202030204" pitchFamily="34" charset="0"/>
              </a:rPr>
              <a:t>4. DASH streaming</a:t>
            </a:r>
          </a:p>
        </p:txBody>
      </p:sp>
      <p:cxnSp>
        <p:nvCxnSpPr>
          <p:cNvPr id="27" name="Straight Arrow Connector 26">
            <a:extLst>
              <a:ext uri="{FF2B5EF4-FFF2-40B4-BE49-F238E27FC236}">
                <a16:creationId xmlns:a16="http://schemas.microsoft.com/office/drawing/2014/main" id="{F56F4203-1273-9CF0-B39E-39EE6C51B1F2}"/>
              </a:ext>
            </a:extLst>
          </p:cNvPr>
          <p:cNvCxnSpPr>
            <a:cxnSpLocks noChangeShapeType="1"/>
          </p:cNvCxnSpPr>
          <p:nvPr/>
        </p:nvCxnSpPr>
        <p:spPr bwMode="auto">
          <a:xfrm>
            <a:off x="6658262" y="2586527"/>
            <a:ext cx="2049463" cy="26987"/>
          </a:xfrm>
          <a:prstGeom prst="straightConnector1">
            <a:avLst/>
          </a:prstGeom>
          <a:noFill/>
          <a:ln w="2540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7DFAD891-5871-2F28-68EA-8B72A048EE9E}"/>
              </a:ext>
            </a:extLst>
          </p:cNvPr>
          <p:cNvCxnSpPr>
            <a:cxnSpLocks noChangeShapeType="1"/>
          </p:cNvCxnSpPr>
          <p:nvPr/>
        </p:nvCxnSpPr>
        <p:spPr bwMode="auto">
          <a:xfrm>
            <a:off x="6667787" y="2629389"/>
            <a:ext cx="1541463" cy="1133475"/>
          </a:xfrm>
          <a:prstGeom prst="straightConnector1">
            <a:avLst/>
          </a:prstGeom>
          <a:noFill/>
          <a:ln w="25400">
            <a:solidFill>
              <a:schemeClr val="tx1"/>
            </a:solidFill>
            <a:prstDash val="dash"/>
            <a:round/>
            <a:headEnd/>
            <a:tailEnd type="triangle" w="med" len="med"/>
          </a:ln>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E918F2EF-BF8C-6C96-8800-1D9F18CA9E53}"/>
              </a:ext>
            </a:extLst>
          </p:cNvPr>
          <p:cNvCxnSpPr>
            <a:cxnSpLocks noChangeShapeType="1"/>
          </p:cNvCxnSpPr>
          <p:nvPr/>
        </p:nvCxnSpPr>
        <p:spPr bwMode="auto">
          <a:xfrm>
            <a:off x="6658262" y="2643677"/>
            <a:ext cx="2019300" cy="2706687"/>
          </a:xfrm>
          <a:prstGeom prst="straightConnector1">
            <a:avLst/>
          </a:prstGeom>
          <a:noFill/>
          <a:ln w="25400">
            <a:solidFill>
              <a:schemeClr val="tx1"/>
            </a:solidFill>
            <a:prstDash val="dash"/>
            <a:round/>
            <a:headEnd/>
            <a:tailEnd type="triangle" w="med" len="med"/>
          </a:ln>
          <a:extLst>
            <a:ext uri="{909E8E84-426E-40DD-AFC4-6F175D3DCCD1}">
              <a14:hiddenFill xmlns:a14="http://schemas.microsoft.com/office/drawing/2010/main">
                <a:noFill/>
              </a14:hiddenFill>
            </a:ext>
          </a:extLst>
        </p:spPr>
      </p:cxnSp>
      <p:sp>
        <p:nvSpPr>
          <p:cNvPr id="30" name="TextBox 527">
            <a:extLst>
              <a:ext uri="{FF2B5EF4-FFF2-40B4-BE49-F238E27FC236}">
                <a16:creationId xmlns:a16="http://schemas.microsoft.com/office/drawing/2014/main" id="{F178F0B6-8350-CC14-F5E1-0C4DA8516656}"/>
              </a:ext>
            </a:extLst>
          </p:cNvPr>
          <p:cNvSpPr txBox="1">
            <a:spLocks noChangeArrowheads="1"/>
          </p:cNvSpPr>
          <p:nvPr/>
        </p:nvSpPr>
        <p:spPr bwMode="auto">
          <a:xfrm>
            <a:off x="6405850" y="1734039"/>
            <a:ext cx="203358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nSpc>
                <a:spcPts val="1800"/>
              </a:lnSpc>
            </a:pPr>
            <a:r>
              <a:rPr lang="en-US" altLang="en-US" sz="1800">
                <a:latin typeface="Arial Narrow" panose="020B0606020202030204" pitchFamily="34" charset="0"/>
              </a:rPr>
              <a:t>upload copies of multiple versions of video to CDN servers</a:t>
            </a:r>
          </a:p>
        </p:txBody>
      </p:sp>
      <p:grpSp>
        <p:nvGrpSpPr>
          <p:cNvPr id="31" name="Group 30">
            <a:extLst>
              <a:ext uri="{FF2B5EF4-FFF2-40B4-BE49-F238E27FC236}">
                <a16:creationId xmlns:a16="http://schemas.microsoft.com/office/drawing/2014/main" id="{6EE1E916-5BB5-245B-1D0E-32CEB5323230}"/>
              </a:ext>
            </a:extLst>
          </p:cNvPr>
          <p:cNvGrpSpPr>
            <a:grpSpLocks/>
          </p:cNvGrpSpPr>
          <p:nvPr/>
        </p:nvGrpSpPr>
        <p:grpSpPr bwMode="auto">
          <a:xfrm>
            <a:off x="8090187" y="3150089"/>
            <a:ext cx="1374775" cy="1354138"/>
            <a:chOff x="7030938" y="1184076"/>
            <a:chExt cx="1375947" cy="1355492"/>
          </a:xfrm>
        </p:grpSpPr>
        <p:sp>
          <p:nvSpPr>
            <p:cNvPr id="68" name="Freeform 1287">
              <a:extLst>
                <a:ext uri="{FF2B5EF4-FFF2-40B4-BE49-F238E27FC236}">
                  <a16:creationId xmlns:a16="http://schemas.microsoft.com/office/drawing/2014/main" id="{56500ABE-2420-0E20-035C-C668966C4395}"/>
                </a:ext>
              </a:extLst>
            </p:cNvPr>
            <p:cNvSpPr>
              <a:spLocks/>
            </p:cNvSpPr>
            <p:nvPr/>
          </p:nvSpPr>
          <p:spPr bwMode="auto">
            <a:xfrm rot="10800000">
              <a:off x="7030938" y="1184076"/>
              <a:ext cx="1300345" cy="1355492"/>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0000"/>
                <a:gd name="T56" fmla="*/ 10000 w 10000"/>
                <a:gd name="T57" fmla="*/ 10000 h 1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0000">
                  <a:moveTo>
                    <a:pt x="6270" y="126"/>
                  </a:moveTo>
                  <a:cubicBezTo>
                    <a:pt x="5642" y="245"/>
                    <a:pt x="4469" y="528"/>
                    <a:pt x="3738" y="756"/>
                  </a:cubicBezTo>
                  <a:cubicBezTo>
                    <a:pt x="3007" y="984"/>
                    <a:pt x="2405" y="1322"/>
                    <a:pt x="1887" y="1495"/>
                  </a:cubicBezTo>
                  <a:cubicBezTo>
                    <a:pt x="1369" y="1668"/>
                    <a:pt x="1195" y="1105"/>
                    <a:pt x="629" y="1793"/>
                  </a:cubicBezTo>
                  <a:cubicBezTo>
                    <a:pt x="63" y="2481"/>
                    <a:pt x="218" y="3574"/>
                    <a:pt x="128" y="4417"/>
                  </a:cubicBezTo>
                  <a:cubicBezTo>
                    <a:pt x="39" y="5260"/>
                    <a:pt x="-87" y="6368"/>
                    <a:pt x="89" y="6848"/>
                  </a:cubicBezTo>
                  <a:cubicBezTo>
                    <a:pt x="265" y="7328"/>
                    <a:pt x="491" y="7223"/>
                    <a:pt x="1207" y="7298"/>
                  </a:cubicBezTo>
                  <a:cubicBezTo>
                    <a:pt x="1924" y="7374"/>
                    <a:pt x="3641" y="7133"/>
                    <a:pt x="4406" y="7298"/>
                  </a:cubicBezTo>
                  <a:cubicBezTo>
                    <a:pt x="5171" y="7463"/>
                    <a:pt x="5298" y="7868"/>
                    <a:pt x="5779" y="8288"/>
                  </a:cubicBezTo>
                  <a:cubicBezTo>
                    <a:pt x="6260" y="8709"/>
                    <a:pt x="6848" y="9549"/>
                    <a:pt x="7290" y="9819"/>
                  </a:cubicBezTo>
                  <a:cubicBezTo>
                    <a:pt x="7731" y="10089"/>
                    <a:pt x="8124" y="10014"/>
                    <a:pt x="8448" y="9879"/>
                  </a:cubicBezTo>
                  <a:cubicBezTo>
                    <a:pt x="8771" y="9744"/>
                    <a:pt x="9056" y="9549"/>
                    <a:pt x="9252" y="9008"/>
                  </a:cubicBezTo>
                  <a:cubicBezTo>
                    <a:pt x="9448" y="8469"/>
                    <a:pt x="9537" y="7418"/>
                    <a:pt x="9644" y="6639"/>
                  </a:cubicBezTo>
                  <a:cubicBezTo>
                    <a:pt x="9752" y="5858"/>
                    <a:pt x="9851" y="5168"/>
                    <a:pt x="9899" y="4327"/>
                  </a:cubicBezTo>
                  <a:cubicBezTo>
                    <a:pt x="9949" y="3486"/>
                    <a:pt x="10076" y="2256"/>
                    <a:pt x="9939" y="1566"/>
                  </a:cubicBezTo>
                  <a:cubicBezTo>
                    <a:pt x="9802" y="876"/>
                    <a:pt x="9478" y="471"/>
                    <a:pt x="9075" y="216"/>
                  </a:cubicBezTo>
                  <a:cubicBezTo>
                    <a:pt x="8674" y="-39"/>
                    <a:pt x="7997" y="20"/>
                    <a:pt x="7525" y="5"/>
                  </a:cubicBezTo>
                  <a:cubicBezTo>
                    <a:pt x="7055" y="-9"/>
                    <a:pt x="6898" y="5"/>
                    <a:pt x="6270" y="126"/>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69" name="Group 68">
              <a:extLst>
                <a:ext uri="{FF2B5EF4-FFF2-40B4-BE49-F238E27FC236}">
                  <a16:creationId xmlns:a16="http://schemas.microsoft.com/office/drawing/2014/main" id="{4E6841B4-CDD8-365E-7861-D7D20B9E762A}"/>
                </a:ext>
              </a:extLst>
            </p:cNvPr>
            <p:cNvGrpSpPr>
              <a:grpSpLocks/>
            </p:cNvGrpSpPr>
            <p:nvPr/>
          </p:nvGrpSpPr>
          <p:grpSpPr bwMode="auto">
            <a:xfrm>
              <a:off x="7191403" y="1666633"/>
              <a:ext cx="365535" cy="635955"/>
              <a:chOff x="4141" y="433"/>
              <a:chExt cx="1425" cy="2390"/>
            </a:xfrm>
          </p:grpSpPr>
          <p:sp>
            <p:nvSpPr>
              <p:cNvPr id="71" name="Freeform 250">
                <a:extLst>
                  <a:ext uri="{FF2B5EF4-FFF2-40B4-BE49-F238E27FC236}">
                    <a16:creationId xmlns:a16="http://schemas.microsoft.com/office/drawing/2014/main" id="{C05AE14D-17CE-24C2-AA75-14AC9F38469A}"/>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72" name="Rectangle 71">
                <a:extLst>
                  <a:ext uri="{FF2B5EF4-FFF2-40B4-BE49-F238E27FC236}">
                    <a16:creationId xmlns:a16="http://schemas.microsoft.com/office/drawing/2014/main" id="{C5DD6B05-EEBA-6496-CD42-FD3BDF80A78F}"/>
                  </a:ext>
                </a:extLst>
              </p:cNvPr>
              <p:cNvSpPr>
                <a:spLocks noChangeArrowheads="1"/>
              </p:cNvSpPr>
              <p:nvPr/>
            </p:nvSpPr>
            <p:spPr bwMode="auto">
              <a:xfrm>
                <a:off x="4203" y="435"/>
                <a:ext cx="1053" cy="227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73" name="Freeform 252">
                <a:extLst>
                  <a:ext uri="{FF2B5EF4-FFF2-40B4-BE49-F238E27FC236}">
                    <a16:creationId xmlns:a16="http://schemas.microsoft.com/office/drawing/2014/main" id="{E7BF1551-BC0B-FA79-D99F-14D52AFD6C73}"/>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74" name="Freeform 253">
                <a:extLst>
                  <a:ext uri="{FF2B5EF4-FFF2-40B4-BE49-F238E27FC236}">
                    <a16:creationId xmlns:a16="http://schemas.microsoft.com/office/drawing/2014/main" id="{EDCFAD05-04AB-5242-DB1C-9510CCFCD8FD}"/>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75" name="Rectangle 74">
                <a:extLst>
                  <a:ext uri="{FF2B5EF4-FFF2-40B4-BE49-F238E27FC236}">
                    <a16:creationId xmlns:a16="http://schemas.microsoft.com/office/drawing/2014/main" id="{40EF93E1-DB9E-7CE8-7297-C54D6DEDCC4E}"/>
                  </a:ext>
                </a:extLst>
              </p:cNvPr>
              <p:cNvSpPr>
                <a:spLocks noChangeArrowheads="1"/>
              </p:cNvSpPr>
              <p:nvPr/>
            </p:nvSpPr>
            <p:spPr bwMode="auto">
              <a:xfrm>
                <a:off x="4215" y="698"/>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76" name="Group 75">
                <a:extLst>
                  <a:ext uri="{FF2B5EF4-FFF2-40B4-BE49-F238E27FC236}">
                    <a16:creationId xmlns:a16="http://schemas.microsoft.com/office/drawing/2014/main" id="{9298D288-BFE5-DDA9-28A9-45AED565703F}"/>
                  </a:ext>
                </a:extLst>
              </p:cNvPr>
              <p:cNvGrpSpPr>
                <a:grpSpLocks/>
              </p:cNvGrpSpPr>
              <p:nvPr/>
            </p:nvGrpSpPr>
            <p:grpSpPr bwMode="auto">
              <a:xfrm>
                <a:off x="4749" y="680"/>
                <a:ext cx="583" cy="138"/>
                <a:chOff x="613" y="2574"/>
                <a:chExt cx="727" cy="132"/>
              </a:xfrm>
            </p:grpSpPr>
            <p:sp>
              <p:nvSpPr>
                <p:cNvPr id="101" name="AutoShape 256">
                  <a:extLst>
                    <a:ext uri="{FF2B5EF4-FFF2-40B4-BE49-F238E27FC236}">
                      <a16:creationId xmlns:a16="http://schemas.microsoft.com/office/drawing/2014/main" id="{3E6662EB-72F5-BB36-9C82-3316CE1FC6F4}"/>
                    </a:ext>
                  </a:extLst>
                </p:cNvPr>
                <p:cNvSpPr>
                  <a:spLocks noChangeArrowheads="1"/>
                </p:cNvSpPr>
                <p:nvPr/>
              </p:nvSpPr>
              <p:spPr bwMode="auto">
                <a:xfrm>
                  <a:off x="613" y="2574"/>
                  <a:ext cx="727" cy="13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02" name="AutoShape 257">
                  <a:extLst>
                    <a:ext uri="{FF2B5EF4-FFF2-40B4-BE49-F238E27FC236}">
                      <a16:creationId xmlns:a16="http://schemas.microsoft.com/office/drawing/2014/main" id="{F2186E70-BA89-C080-5825-3D33E9E231A5}"/>
                    </a:ext>
                  </a:extLst>
                </p:cNvPr>
                <p:cNvSpPr>
                  <a:spLocks noChangeArrowheads="1"/>
                </p:cNvSpPr>
                <p:nvPr/>
              </p:nvSpPr>
              <p:spPr bwMode="auto">
                <a:xfrm>
                  <a:off x="628" y="2585"/>
                  <a:ext cx="696"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77" name="Rectangle 76">
                <a:extLst>
                  <a:ext uri="{FF2B5EF4-FFF2-40B4-BE49-F238E27FC236}">
                    <a16:creationId xmlns:a16="http://schemas.microsoft.com/office/drawing/2014/main" id="{197F1680-E628-A770-5D0F-18930905DC0F}"/>
                  </a:ext>
                </a:extLst>
              </p:cNvPr>
              <p:cNvSpPr>
                <a:spLocks noChangeArrowheads="1"/>
              </p:cNvSpPr>
              <p:nvPr/>
            </p:nvSpPr>
            <p:spPr bwMode="auto">
              <a:xfrm>
                <a:off x="4228" y="1020"/>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78" name="Group 77">
                <a:extLst>
                  <a:ext uri="{FF2B5EF4-FFF2-40B4-BE49-F238E27FC236}">
                    <a16:creationId xmlns:a16="http://schemas.microsoft.com/office/drawing/2014/main" id="{A39D9392-14AE-E1DB-D527-086260BB382D}"/>
                  </a:ext>
                </a:extLst>
              </p:cNvPr>
              <p:cNvGrpSpPr>
                <a:grpSpLocks/>
              </p:cNvGrpSpPr>
              <p:nvPr/>
            </p:nvGrpSpPr>
            <p:grpSpPr bwMode="auto">
              <a:xfrm>
                <a:off x="4748" y="996"/>
                <a:ext cx="583" cy="125"/>
                <a:chOff x="615" y="2577"/>
                <a:chExt cx="727" cy="130"/>
              </a:xfrm>
            </p:grpSpPr>
            <p:sp>
              <p:nvSpPr>
                <p:cNvPr id="99" name="AutoShape 260">
                  <a:extLst>
                    <a:ext uri="{FF2B5EF4-FFF2-40B4-BE49-F238E27FC236}">
                      <a16:creationId xmlns:a16="http://schemas.microsoft.com/office/drawing/2014/main" id="{4D6122DC-B477-73D6-E917-4B27AE360C66}"/>
                    </a:ext>
                  </a:extLst>
                </p:cNvPr>
                <p:cNvSpPr>
                  <a:spLocks noChangeArrowheads="1"/>
                </p:cNvSpPr>
                <p:nvPr/>
              </p:nvSpPr>
              <p:spPr bwMode="auto">
                <a:xfrm>
                  <a:off x="615" y="2577"/>
                  <a:ext cx="727" cy="13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100" name="AutoShape 261">
                  <a:extLst>
                    <a:ext uri="{FF2B5EF4-FFF2-40B4-BE49-F238E27FC236}">
                      <a16:creationId xmlns:a16="http://schemas.microsoft.com/office/drawing/2014/main" id="{6E174794-0D26-3261-BC6A-9CDB1267FE27}"/>
                    </a:ext>
                  </a:extLst>
                </p:cNvPr>
                <p:cNvSpPr>
                  <a:spLocks noChangeArrowheads="1"/>
                </p:cNvSpPr>
                <p:nvPr/>
              </p:nvSpPr>
              <p:spPr bwMode="auto">
                <a:xfrm>
                  <a:off x="631" y="2595"/>
                  <a:ext cx="696" cy="9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79" name="Rectangle 78">
                <a:extLst>
                  <a:ext uri="{FF2B5EF4-FFF2-40B4-BE49-F238E27FC236}">
                    <a16:creationId xmlns:a16="http://schemas.microsoft.com/office/drawing/2014/main" id="{74A917BB-910C-F703-8C8F-EB1FA5EDD35C}"/>
                  </a:ext>
                </a:extLst>
              </p:cNvPr>
              <p:cNvSpPr>
                <a:spLocks noChangeArrowheads="1"/>
              </p:cNvSpPr>
              <p:nvPr/>
            </p:nvSpPr>
            <p:spPr bwMode="auto">
              <a:xfrm>
                <a:off x="4215" y="1355"/>
                <a:ext cx="595"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80" name="Rectangle 79">
                <a:extLst>
                  <a:ext uri="{FF2B5EF4-FFF2-40B4-BE49-F238E27FC236}">
                    <a16:creationId xmlns:a16="http://schemas.microsoft.com/office/drawing/2014/main" id="{243B950F-ECD9-12D2-FDC5-58562337C380}"/>
                  </a:ext>
                </a:extLst>
              </p:cNvPr>
              <p:cNvSpPr>
                <a:spLocks noChangeArrowheads="1"/>
              </p:cNvSpPr>
              <p:nvPr/>
            </p:nvSpPr>
            <p:spPr bwMode="auto">
              <a:xfrm>
                <a:off x="4228" y="1653"/>
                <a:ext cx="601"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81" name="Group 80">
                <a:extLst>
                  <a:ext uri="{FF2B5EF4-FFF2-40B4-BE49-F238E27FC236}">
                    <a16:creationId xmlns:a16="http://schemas.microsoft.com/office/drawing/2014/main" id="{21ECA70F-FD97-A1A8-4C20-83747E126FCB}"/>
                  </a:ext>
                </a:extLst>
              </p:cNvPr>
              <p:cNvGrpSpPr>
                <a:grpSpLocks/>
              </p:cNvGrpSpPr>
              <p:nvPr/>
            </p:nvGrpSpPr>
            <p:grpSpPr bwMode="auto">
              <a:xfrm>
                <a:off x="4735" y="1628"/>
                <a:ext cx="576" cy="143"/>
                <a:chOff x="615" y="2576"/>
                <a:chExt cx="718" cy="132"/>
              </a:xfrm>
            </p:grpSpPr>
            <p:sp>
              <p:nvSpPr>
                <p:cNvPr id="97" name="AutoShape 265">
                  <a:extLst>
                    <a:ext uri="{FF2B5EF4-FFF2-40B4-BE49-F238E27FC236}">
                      <a16:creationId xmlns:a16="http://schemas.microsoft.com/office/drawing/2014/main" id="{F16E6CB3-3D53-3966-7E9A-2CD33F7F2CF4}"/>
                    </a:ext>
                  </a:extLst>
                </p:cNvPr>
                <p:cNvSpPr>
                  <a:spLocks noChangeArrowheads="1"/>
                </p:cNvSpPr>
                <p:nvPr/>
              </p:nvSpPr>
              <p:spPr bwMode="auto">
                <a:xfrm>
                  <a:off x="615" y="2576"/>
                  <a:ext cx="718" cy="13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98" name="AutoShape 266">
                  <a:extLst>
                    <a:ext uri="{FF2B5EF4-FFF2-40B4-BE49-F238E27FC236}">
                      <a16:creationId xmlns:a16="http://schemas.microsoft.com/office/drawing/2014/main" id="{36E63C27-E28F-F2FF-0549-DB947BC29DE7}"/>
                    </a:ext>
                  </a:extLst>
                </p:cNvPr>
                <p:cNvSpPr>
                  <a:spLocks noChangeArrowheads="1"/>
                </p:cNvSpPr>
                <p:nvPr/>
              </p:nvSpPr>
              <p:spPr bwMode="auto">
                <a:xfrm>
                  <a:off x="630" y="2592"/>
                  <a:ext cx="687"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82" name="Freeform 267">
                <a:extLst>
                  <a:ext uri="{FF2B5EF4-FFF2-40B4-BE49-F238E27FC236}">
                    <a16:creationId xmlns:a16="http://schemas.microsoft.com/office/drawing/2014/main" id="{4555F1D4-48D1-EED5-7969-6A64F4422A75}"/>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83" name="Group 82">
                <a:extLst>
                  <a:ext uri="{FF2B5EF4-FFF2-40B4-BE49-F238E27FC236}">
                    <a16:creationId xmlns:a16="http://schemas.microsoft.com/office/drawing/2014/main" id="{A7183AC4-E534-8A21-B2B5-1BB7D4ED3187}"/>
                  </a:ext>
                </a:extLst>
              </p:cNvPr>
              <p:cNvGrpSpPr>
                <a:grpSpLocks/>
              </p:cNvGrpSpPr>
              <p:nvPr/>
            </p:nvGrpSpPr>
            <p:grpSpPr bwMode="auto">
              <a:xfrm>
                <a:off x="4748" y="1325"/>
                <a:ext cx="582" cy="149"/>
                <a:chOff x="625" y="2566"/>
                <a:chExt cx="725" cy="149"/>
              </a:xfrm>
            </p:grpSpPr>
            <p:sp>
              <p:nvSpPr>
                <p:cNvPr id="95" name="AutoShape 269">
                  <a:extLst>
                    <a:ext uri="{FF2B5EF4-FFF2-40B4-BE49-F238E27FC236}">
                      <a16:creationId xmlns:a16="http://schemas.microsoft.com/office/drawing/2014/main" id="{1DBC3045-DFB4-3770-3565-16099441CE15}"/>
                    </a:ext>
                  </a:extLst>
                </p:cNvPr>
                <p:cNvSpPr>
                  <a:spLocks noChangeArrowheads="1"/>
                </p:cNvSpPr>
                <p:nvPr/>
              </p:nvSpPr>
              <p:spPr bwMode="auto">
                <a:xfrm>
                  <a:off x="625" y="2566"/>
                  <a:ext cx="725" cy="14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96" name="AutoShape 270">
                  <a:extLst>
                    <a:ext uri="{FF2B5EF4-FFF2-40B4-BE49-F238E27FC236}">
                      <a16:creationId xmlns:a16="http://schemas.microsoft.com/office/drawing/2014/main" id="{EE212573-59E8-73E3-E950-7CD522B83771}"/>
                    </a:ext>
                  </a:extLst>
                </p:cNvPr>
                <p:cNvSpPr>
                  <a:spLocks noChangeArrowheads="1"/>
                </p:cNvSpPr>
                <p:nvPr/>
              </p:nvSpPr>
              <p:spPr bwMode="auto">
                <a:xfrm>
                  <a:off x="633" y="2584"/>
                  <a:ext cx="694" cy="11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84" name="Rectangle 83">
                <a:extLst>
                  <a:ext uri="{FF2B5EF4-FFF2-40B4-BE49-F238E27FC236}">
                    <a16:creationId xmlns:a16="http://schemas.microsoft.com/office/drawing/2014/main" id="{E90A05DE-2B2E-C850-905C-87694DA47143}"/>
                  </a:ext>
                </a:extLst>
              </p:cNvPr>
              <p:cNvSpPr>
                <a:spLocks noChangeArrowheads="1"/>
              </p:cNvSpPr>
              <p:nvPr/>
            </p:nvSpPr>
            <p:spPr bwMode="auto">
              <a:xfrm>
                <a:off x="5250" y="435"/>
                <a:ext cx="68" cy="2281"/>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85" name="Freeform 272">
                <a:extLst>
                  <a:ext uri="{FF2B5EF4-FFF2-40B4-BE49-F238E27FC236}">
                    <a16:creationId xmlns:a16="http://schemas.microsoft.com/office/drawing/2014/main" id="{AD3822ED-F5D3-E832-5CD1-7130672499AC}"/>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86" name="Freeform 273">
                <a:extLst>
                  <a:ext uri="{FF2B5EF4-FFF2-40B4-BE49-F238E27FC236}">
                    <a16:creationId xmlns:a16="http://schemas.microsoft.com/office/drawing/2014/main" id="{05604DC3-D480-4C47-C05A-A64CD09DE5D5}"/>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87" name="Oval 86">
                <a:extLst>
                  <a:ext uri="{FF2B5EF4-FFF2-40B4-BE49-F238E27FC236}">
                    <a16:creationId xmlns:a16="http://schemas.microsoft.com/office/drawing/2014/main" id="{61F91BED-1B27-F4D3-28EC-EB96FEB7516B}"/>
                  </a:ext>
                </a:extLst>
              </p:cNvPr>
              <p:cNvSpPr>
                <a:spLocks noChangeArrowheads="1"/>
              </p:cNvSpPr>
              <p:nvPr/>
            </p:nvSpPr>
            <p:spPr bwMode="auto">
              <a:xfrm>
                <a:off x="5516" y="2609"/>
                <a:ext cx="50"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88" name="Freeform 275">
                <a:extLst>
                  <a:ext uri="{FF2B5EF4-FFF2-40B4-BE49-F238E27FC236}">
                    <a16:creationId xmlns:a16="http://schemas.microsoft.com/office/drawing/2014/main" id="{650CE8F1-CE52-778C-E142-6A1FF1812A57}"/>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89" name="AutoShape 276">
                <a:extLst>
                  <a:ext uri="{FF2B5EF4-FFF2-40B4-BE49-F238E27FC236}">
                    <a16:creationId xmlns:a16="http://schemas.microsoft.com/office/drawing/2014/main" id="{D47047DF-EDE2-2341-176D-DB32D08BCAEB}"/>
                  </a:ext>
                </a:extLst>
              </p:cNvPr>
              <p:cNvSpPr>
                <a:spLocks noChangeArrowheads="1"/>
              </p:cNvSpPr>
              <p:nvPr/>
            </p:nvSpPr>
            <p:spPr bwMode="auto">
              <a:xfrm>
                <a:off x="4141" y="2680"/>
                <a:ext cx="1202"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90" name="AutoShape 277">
                <a:extLst>
                  <a:ext uri="{FF2B5EF4-FFF2-40B4-BE49-F238E27FC236}">
                    <a16:creationId xmlns:a16="http://schemas.microsoft.com/office/drawing/2014/main" id="{31ADCEE8-872D-5866-A08C-60A17114DBAC}"/>
                  </a:ext>
                </a:extLst>
              </p:cNvPr>
              <p:cNvSpPr>
                <a:spLocks noChangeArrowheads="1"/>
              </p:cNvSpPr>
              <p:nvPr/>
            </p:nvSpPr>
            <p:spPr bwMode="auto">
              <a:xfrm>
                <a:off x="4203" y="2710"/>
                <a:ext cx="1078"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91" name="Oval 90">
                <a:extLst>
                  <a:ext uri="{FF2B5EF4-FFF2-40B4-BE49-F238E27FC236}">
                    <a16:creationId xmlns:a16="http://schemas.microsoft.com/office/drawing/2014/main" id="{E86C8E97-7DA8-5D59-40DA-DF91A8C6A5A2}"/>
                  </a:ext>
                </a:extLst>
              </p:cNvPr>
              <p:cNvSpPr>
                <a:spLocks noChangeArrowheads="1"/>
              </p:cNvSpPr>
              <p:nvPr/>
            </p:nvSpPr>
            <p:spPr bwMode="auto">
              <a:xfrm>
                <a:off x="4308" y="2382"/>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92" name="Oval 91">
                <a:extLst>
                  <a:ext uri="{FF2B5EF4-FFF2-40B4-BE49-F238E27FC236}">
                    <a16:creationId xmlns:a16="http://schemas.microsoft.com/office/drawing/2014/main" id="{1632DEC9-51FB-FCEF-4C82-2C6D056EB812}"/>
                  </a:ext>
                </a:extLst>
              </p:cNvPr>
              <p:cNvSpPr>
                <a:spLocks noChangeArrowheads="1"/>
              </p:cNvSpPr>
              <p:nvPr/>
            </p:nvSpPr>
            <p:spPr bwMode="auto">
              <a:xfrm>
                <a:off x="4488" y="2382"/>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93" name="Oval 92">
                <a:extLst>
                  <a:ext uri="{FF2B5EF4-FFF2-40B4-BE49-F238E27FC236}">
                    <a16:creationId xmlns:a16="http://schemas.microsoft.com/office/drawing/2014/main" id="{D5791D1C-70ED-1749-B48A-8D6A63B5B904}"/>
                  </a:ext>
                </a:extLst>
              </p:cNvPr>
              <p:cNvSpPr>
                <a:spLocks noChangeArrowheads="1"/>
              </p:cNvSpPr>
              <p:nvPr/>
            </p:nvSpPr>
            <p:spPr bwMode="auto">
              <a:xfrm>
                <a:off x="4661" y="2382"/>
                <a:ext cx="161" cy="137"/>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94" name="Rectangle 93">
                <a:extLst>
                  <a:ext uri="{FF2B5EF4-FFF2-40B4-BE49-F238E27FC236}">
                    <a16:creationId xmlns:a16="http://schemas.microsoft.com/office/drawing/2014/main" id="{5B7F569C-8149-821A-86D6-9FE950C8204A}"/>
                  </a:ext>
                </a:extLst>
              </p:cNvPr>
              <p:cNvSpPr>
                <a:spLocks noChangeArrowheads="1"/>
              </p:cNvSpPr>
              <p:nvPr/>
            </p:nvSpPr>
            <p:spPr bwMode="auto">
              <a:xfrm>
                <a:off x="5064" y="1832"/>
                <a:ext cx="87" cy="764"/>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70" name="TextBox 492">
              <a:extLst>
                <a:ext uri="{FF2B5EF4-FFF2-40B4-BE49-F238E27FC236}">
                  <a16:creationId xmlns:a16="http://schemas.microsoft.com/office/drawing/2014/main" id="{850E97F0-74FB-2425-DC72-D97DC6D13F51}"/>
                </a:ext>
              </a:extLst>
            </p:cNvPr>
            <p:cNvSpPr txBox="1">
              <a:spLocks noChangeArrowheads="1"/>
            </p:cNvSpPr>
            <p:nvPr/>
          </p:nvSpPr>
          <p:spPr bwMode="auto">
            <a:xfrm>
              <a:off x="7600043" y="1655943"/>
              <a:ext cx="806842"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nSpc>
                  <a:spcPts val="1800"/>
                </a:lnSpc>
              </a:pPr>
              <a:r>
                <a:rPr lang="en-US" altLang="en-US" sz="1800">
                  <a:latin typeface="Arial Narrow" panose="020B0606020202030204" pitchFamily="34" charset="0"/>
                </a:rPr>
                <a:t>CDN</a:t>
              </a:r>
            </a:p>
            <a:p>
              <a:pPr>
                <a:lnSpc>
                  <a:spcPts val="1800"/>
                </a:lnSpc>
              </a:pPr>
              <a:r>
                <a:rPr lang="en-US" altLang="en-US" sz="1800">
                  <a:latin typeface="Arial Narrow" panose="020B0606020202030204" pitchFamily="34" charset="0"/>
                </a:rPr>
                <a:t>server </a:t>
              </a:r>
            </a:p>
          </p:txBody>
        </p:sp>
      </p:grpSp>
      <p:grpSp>
        <p:nvGrpSpPr>
          <p:cNvPr id="32" name="Group 31">
            <a:extLst>
              <a:ext uri="{FF2B5EF4-FFF2-40B4-BE49-F238E27FC236}">
                <a16:creationId xmlns:a16="http://schemas.microsoft.com/office/drawing/2014/main" id="{688C83CF-B32A-B412-09D6-6BEC4E15E64C}"/>
              </a:ext>
            </a:extLst>
          </p:cNvPr>
          <p:cNvGrpSpPr>
            <a:grpSpLocks/>
          </p:cNvGrpSpPr>
          <p:nvPr/>
        </p:nvGrpSpPr>
        <p:grpSpPr bwMode="auto">
          <a:xfrm>
            <a:off x="7726650" y="4540739"/>
            <a:ext cx="1376362" cy="1355725"/>
            <a:chOff x="7030938" y="1184076"/>
            <a:chExt cx="1375947" cy="1355492"/>
          </a:xfrm>
        </p:grpSpPr>
        <p:sp>
          <p:nvSpPr>
            <p:cNvPr id="33" name="Freeform 1287">
              <a:extLst>
                <a:ext uri="{FF2B5EF4-FFF2-40B4-BE49-F238E27FC236}">
                  <a16:creationId xmlns:a16="http://schemas.microsoft.com/office/drawing/2014/main" id="{C8658A6E-B28F-47F1-2EFD-C3D45B38FC1B}"/>
                </a:ext>
              </a:extLst>
            </p:cNvPr>
            <p:cNvSpPr>
              <a:spLocks/>
            </p:cNvSpPr>
            <p:nvPr/>
          </p:nvSpPr>
          <p:spPr bwMode="auto">
            <a:xfrm rot="10800000">
              <a:off x="7030938" y="1184076"/>
              <a:ext cx="1300345" cy="1355492"/>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00"/>
                <a:gd name="T55" fmla="*/ 0 h 10000"/>
                <a:gd name="T56" fmla="*/ 10000 w 10000"/>
                <a:gd name="T57" fmla="*/ 10000 h 10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00" h="10000">
                  <a:moveTo>
                    <a:pt x="6270" y="126"/>
                  </a:moveTo>
                  <a:cubicBezTo>
                    <a:pt x="5642" y="245"/>
                    <a:pt x="4469" y="528"/>
                    <a:pt x="3738" y="756"/>
                  </a:cubicBezTo>
                  <a:cubicBezTo>
                    <a:pt x="3007" y="984"/>
                    <a:pt x="2405" y="1322"/>
                    <a:pt x="1887" y="1495"/>
                  </a:cubicBezTo>
                  <a:cubicBezTo>
                    <a:pt x="1369" y="1668"/>
                    <a:pt x="1195" y="1105"/>
                    <a:pt x="629" y="1793"/>
                  </a:cubicBezTo>
                  <a:cubicBezTo>
                    <a:pt x="63" y="2481"/>
                    <a:pt x="218" y="3574"/>
                    <a:pt x="128" y="4417"/>
                  </a:cubicBezTo>
                  <a:cubicBezTo>
                    <a:pt x="39" y="5260"/>
                    <a:pt x="-87" y="6368"/>
                    <a:pt x="89" y="6848"/>
                  </a:cubicBezTo>
                  <a:cubicBezTo>
                    <a:pt x="265" y="7328"/>
                    <a:pt x="491" y="7223"/>
                    <a:pt x="1207" y="7298"/>
                  </a:cubicBezTo>
                  <a:cubicBezTo>
                    <a:pt x="1924" y="7374"/>
                    <a:pt x="3641" y="7133"/>
                    <a:pt x="4406" y="7298"/>
                  </a:cubicBezTo>
                  <a:cubicBezTo>
                    <a:pt x="5171" y="7463"/>
                    <a:pt x="5298" y="7868"/>
                    <a:pt x="5779" y="8288"/>
                  </a:cubicBezTo>
                  <a:cubicBezTo>
                    <a:pt x="6260" y="8709"/>
                    <a:pt x="6848" y="9549"/>
                    <a:pt x="7290" y="9819"/>
                  </a:cubicBezTo>
                  <a:cubicBezTo>
                    <a:pt x="7731" y="10089"/>
                    <a:pt x="8124" y="10014"/>
                    <a:pt x="8448" y="9879"/>
                  </a:cubicBezTo>
                  <a:cubicBezTo>
                    <a:pt x="8771" y="9744"/>
                    <a:pt x="9056" y="9549"/>
                    <a:pt x="9252" y="9008"/>
                  </a:cubicBezTo>
                  <a:cubicBezTo>
                    <a:pt x="9448" y="8469"/>
                    <a:pt x="9537" y="7418"/>
                    <a:pt x="9644" y="6639"/>
                  </a:cubicBezTo>
                  <a:cubicBezTo>
                    <a:pt x="9752" y="5858"/>
                    <a:pt x="9851" y="5168"/>
                    <a:pt x="9899" y="4327"/>
                  </a:cubicBezTo>
                  <a:cubicBezTo>
                    <a:pt x="9949" y="3486"/>
                    <a:pt x="10076" y="2256"/>
                    <a:pt x="9939" y="1566"/>
                  </a:cubicBezTo>
                  <a:cubicBezTo>
                    <a:pt x="9802" y="876"/>
                    <a:pt x="9478" y="471"/>
                    <a:pt x="9075" y="216"/>
                  </a:cubicBezTo>
                  <a:cubicBezTo>
                    <a:pt x="8674" y="-39"/>
                    <a:pt x="7997" y="20"/>
                    <a:pt x="7525" y="5"/>
                  </a:cubicBezTo>
                  <a:cubicBezTo>
                    <a:pt x="7055" y="-9"/>
                    <a:pt x="6898" y="5"/>
                    <a:pt x="6270" y="126"/>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34" name="Group 33">
              <a:extLst>
                <a:ext uri="{FF2B5EF4-FFF2-40B4-BE49-F238E27FC236}">
                  <a16:creationId xmlns:a16="http://schemas.microsoft.com/office/drawing/2014/main" id="{350D4A64-BEDB-F0C4-DD55-E8108BBD88CD}"/>
                </a:ext>
              </a:extLst>
            </p:cNvPr>
            <p:cNvGrpSpPr>
              <a:grpSpLocks/>
            </p:cNvGrpSpPr>
            <p:nvPr/>
          </p:nvGrpSpPr>
          <p:grpSpPr bwMode="auto">
            <a:xfrm>
              <a:off x="7191147" y="1666633"/>
              <a:ext cx="365022" cy="636487"/>
              <a:chOff x="4140" y="433"/>
              <a:chExt cx="1423" cy="2392"/>
            </a:xfrm>
          </p:grpSpPr>
          <p:sp>
            <p:nvSpPr>
              <p:cNvPr id="36" name="Freeform 250">
                <a:extLst>
                  <a:ext uri="{FF2B5EF4-FFF2-40B4-BE49-F238E27FC236}">
                    <a16:creationId xmlns:a16="http://schemas.microsoft.com/office/drawing/2014/main" id="{0464F5B7-8A3E-D9D4-3D36-D25A3C2B0832}"/>
                  </a:ext>
                </a:extLst>
              </p:cNvPr>
              <p:cNvSpPr>
                <a:spLocks/>
              </p:cNvSpPr>
              <p:nvPr/>
            </p:nvSpPr>
            <p:spPr bwMode="auto">
              <a:xfrm>
                <a:off x="5268" y="433"/>
                <a:ext cx="283" cy="2286"/>
              </a:xfrm>
              <a:custGeom>
                <a:avLst/>
                <a:gdLst>
                  <a:gd name="T0" fmla="*/ 9 w 354"/>
                  <a:gd name="T1" fmla="*/ 0 h 2742"/>
                  <a:gd name="T2" fmla="*/ 47 w 354"/>
                  <a:gd name="T3" fmla="*/ 66 h 2742"/>
                  <a:gd name="T4" fmla="*/ 46 w 354"/>
                  <a:gd name="T5" fmla="*/ 510 h 2742"/>
                  <a:gd name="T6" fmla="*/ 0 w 354"/>
                  <a:gd name="T7" fmla="*/ 534 h 2742"/>
                  <a:gd name="T8" fmla="*/ 9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37" name="Rectangle 36">
                <a:extLst>
                  <a:ext uri="{FF2B5EF4-FFF2-40B4-BE49-F238E27FC236}">
                    <a16:creationId xmlns:a16="http://schemas.microsoft.com/office/drawing/2014/main" id="{C07D4FF8-702E-6B71-5DD4-EE48225FD82B}"/>
                  </a:ext>
                </a:extLst>
              </p:cNvPr>
              <p:cNvSpPr>
                <a:spLocks noChangeArrowheads="1"/>
              </p:cNvSpPr>
              <p:nvPr/>
            </p:nvSpPr>
            <p:spPr bwMode="auto">
              <a:xfrm>
                <a:off x="4202" y="433"/>
                <a:ext cx="1052" cy="2279"/>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38" name="Freeform 252">
                <a:extLst>
                  <a:ext uri="{FF2B5EF4-FFF2-40B4-BE49-F238E27FC236}">
                    <a16:creationId xmlns:a16="http://schemas.microsoft.com/office/drawing/2014/main" id="{776B387F-F148-3210-32AC-E3476D199D26}"/>
                  </a:ext>
                </a:extLst>
              </p:cNvPr>
              <p:cNvSpPr>
                <a:spLocks/>
              </p:cNvSpPr>
              <p:nvPr/>
            </p:nvSpPr>
            <p:spPr bwMode="auto">
              <a:xfrm>
                <a:off x="5321" y="570"/>
                <a:ext cx="169" cy="2115"/>
              </a:xfrm>
              <a:custGeom>
                <a:avLst/>
                <a:gdLst>
                  <a:gd name="T0" fmla="*/ 2 w 211"/>
                  <a:gd name="T1" fmla="*/ 0 h 2537"/>
                  <a:gd name="T2" fmla="*/ 29 w 211"/>
                  <a:gd name="T3" fmla="*/ 43 h 2537"/>
                  <a:gd name="T4" fmla="*/ 2 w 211"/>
                  <a:gd name="T5" fmla="*/ 48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39" name="Freeform 253">
                <a:extLst>
                  <a:ext uri="{FF2B5EF4-FFF2-40B4-BE49-F238E27FC236}">
                    <a16:creationId xmlns:a16="http://schemas.microsoft.com/office/drawing/2014/main" id="{83301AA3-5B94-C06A-F75B-1B89F459D0D2}"/>
                  </a:ext>
                </a:extLst>
              </p:cNvPr>
              <p:cNvSpPr>
                <a:spLocks/>
              </p:cNvSpPr>
              <p:nvPr/>
            </p:nvSpPr>
            <p:spPr bwMode="auto">
              <a:xfrm>
                <a:off x="5284" y="1640"/>
                <a:ext cx="263" cy="189"/>
              </a:xfrm>
              <a:custGeom>
                <a:avLst/>
                <a:gdLst>
                  <a:gd name="T0" fmla="*/ 2 w 328"/>
                  <a:gd name="T1" fmla="*/ 0 h 226"/>
                  <a:gd name="T2" fmla="*/ 45 w 328"/>
                  <a:gd name="T3" fmla="*/ 25 h 226"/>
                  <a:gd name="T4" fmla="*/ 45 w 328"/>
                  <a:gd name="T5" fmla="*/ 45 h 226"/>
                  <a:gd name="T6" fmla="*/ 0 w 328"/>
                  <a:gd name="T7" fmla="*/ 19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40" name="Rectangle 39">
                <a:extLst>
                  <a:ext uri="{FF2B5EF4-FFF2-40B4-BE49-F238E27FC236}">
                    <a16:creationId xmlns:a16="http://schemas.microsoft.com/office/drawing/2014/main" id="{386ED9A1-5347-70C6-652C-759B75F78933}"/>
                  </a:ext>
                </a:extLst>
              </p:cNvPr>
              <p:cNvSpPr>
                <a:spLocks noChangeArrowheads="1"/>
              </p:cNvSpPr>
              <p:nvPr/>
            </p:nvSpPr>
            <p:spPr bwMode="auto">
              <a:xfrm>
                <a:off x="4215" y="695"/>
                <a:ext cx="594"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41" name="Group 40">
                <a:extLst>
                  <a:ext uri="{FF2B5EF4-FFF2-40B4-BE49-F238E27FC236}">
                    <a16:creationId xmlns:a16="http://schemas.microsoft.com/office/drawing/2014/main" id="{7F28AF50-CF17-3F7E-1E26-2E4E34E2AEA2}"/>
                  </a:ext>
                </a:extLst>
              </p:cNvPr>
              <p:cNvGrpSpPr>
                <a:grpSpLocks/>
              </p:cNvGrpSpPr>
              <p:nvPr/>
            </p:nvGrpSpPr>
            <p:grpSpPr bwMode="auto">
              <a:xfrm>
                <a:off x="4747" y="662"/>
                <a:ext cx="582" cy="131"/>
                <a:chOff x="611" y="2571"/>
                <a:chExt cx="726" cy="126"/>
              </a:xfrm>
            </p:grpSpPr>
            <p:sp>
              <p:nvSpPr>
                <p:cNvPr id="66" name="AutoShape 256">
                  <a:extLst>
                    <a:ext uri="{FF2B5EF4-FFF2-40B4-BE49-F238E27FC236}">
                      <a16:creationId xmlns:a16="http://schemas.microsoft.com/office/drawing/2014/main" id="{A11C4355-640E-3D4D-B61A-59718B30C98B}"/>
                    </a:ext>
                  </a:extLst>
                </p:cNvPr>
                <p:cNvSpPr>
                  <a:spLocks noChangeArrowheads="1"/>
                </p:cNvSpPr>
                <p:nvPr/>
              </p:nvSpPr>
              <p:spPr bwMode="auto">
                <a:xfrm>
                  <a:off x="611" y="2571"/>
                  <a:ext cx="726" cy="12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67" name="AutoShape 257">
                  <a:extLst>
                    <a:ext uri="{FF2B5EF4-FFF2-40B4-BE49-F238E27FC236}">
                      <a16:creationId xmlns:a16="http://schemas.microsoft.com/office/drawing/2014/main" id="{E6A25700-9846-68DB-9F63-0054BF4597DB}"/>
                    </a:ext>
                  </a:extLst>
                </p:cNvPr>
                <p:cNvSpPr>
                  <a:spLocks noChangeArrowheads="1"/>
                </p:cNvSpPr>
                <p:nvPr/>
              </p:nvSpPr>
              <p:spPr bwMode="auto">
                <a:xfrm>
                  <a:off x="627" y="2583"/>
                  <a:ext cx="695" cy="9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42" name="Rectangle 41">
                <a:extLst>
                  <a:ext uri="{FF2B5EF4-FFF2-40B4-BE49-F238E27FC236}">
                    <a16:creationId xmlns:a16="http://schemas.microsoft.com/office/drawing/2014/main" id="{D6321A09-1A7B-AF96-438D-C8EB26A5635D}"/>
                  </a:ext>
                </a:extLst>
              </p:cNvPr>
              <p:cNvSpPr>
                <a:spLocks noChangeArrowheads="1"/>
              </p:cNvSpPr>
              <p:nvPr/>
            </p:nvSpPr>
            <p:spPr bwMode="auto">
              <a:xfrm>
                <a:off x="4227" y="1023"/>
                <a:ext cx="594"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43" name="Group 42">
                <a:extLst>
                  <a:ext uri="{FF2B5EF4-FFF2-40B4-BE49-F238E27FC236}">
                    <a16:creationId xmlns:a16="http://schemas.microsoft.com/office/drawing/2014/main" id="{260AC5B7-680C-3DCC-E268-D24379D0DD93}"/>
                  </a:ext>
                </a:extLst>
              </p:cNvPr>
              <p:cNvGrpSpPr>
                <a:grpSpLocks/>
              </p:cNvGrpSpPr>
              <p:nvPr/>
            </p:nvGrpSpPr>
            <p:grpSpPr bwMode="auto">
              <a:xfrm>
                <a:off x="4747" y="993"/>
                <a:ext cx="582" cy="125"/>
                <a:chOff x="614" y="2574"/>
                <a:chExt cx="726" cy="130"/>
              </a:xfrm>
            </p:grpSpPr>
            <p:sp>
              <p:nvSpPr>
                <p:cNvPr id="64" name="AutoShape 260">
                  <a:extLst>
                    <a:ext uri="{FF2B5EF4-FFF2-40B4-BE49-F238E27FC236}">
                      <a16:creationId xmlns:a16="http://schemas.microsoft.com/office/drawing/2014/main" id="{31ADCE30-9DBA-DABB-C59C-D83E3A0BAE67}"/>
                    </a:ext>
                  </a:extLst>
                </p:cNvPr>
                <p:cNvSpPr>
                  <a:spLocks noChangeArrowheads="1"/>
                </p:cNvSpPr>
                <p:nvPr/>
              </p:nvSpPr>
              <p:spPr bwMode="auto">
                <a:xfrm>
                  <a:off x="614" y="2574"/>
                  <a:ext cx="726" cy="13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65" name="AutoShape 261">
                  <a:extLst>
                    <a:ext uri="{FF2B5EF4-FFF2-40B4-BE49-F238E27FC236}">
                      <a16:creationId xmlns:a16="http://schemas.microsoft.com/office/drawing/2014/main" id="{B042215D-FDED-7DA9-3F1E-43B2C6A54B6C}"/>
                    </a:ext>
                  </a:extLst>
                </p:cNvPr>
                <p:cNvSpPr>
                  <a:spLocks noChangeArrowheads="1"/>
                </p:cNvSpPr>
                <p:nvPr/>
              </p:nvSpPr>
              <p:spPr bwMode="auto">
                <a:xfrm>
                  <a:off x="629" y="2592"/>
                  <a:ext cx="695" cy="9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44" name="Rectangle 43">
                <a:extLst>
                  <a:ext uri="{FF2B5EF4-FFF2-40B4-BE49-F238E27FC236}">
                    <a16:creationId xmlns:a16="http://schemas.microsoft.com/office/drawing/2014/main" id="{0A8DD60D-BC97-5C0E-7997-B20F301FE372}"/>
                  </a:ext>
                </a:extLst>
              </p:cNvPr>
              <p:cNvSpPr>
                <a:spLocks noChangeArrowheads="1"/>
              </p:cNvSpPr>
              <p:nvPr/>
            </p:nvSpPr>
            <p:spPr bwMode="auto">
              <a:xfrm>
                <a:off x="4215" y="1357"/>
                <a:ext cx="594"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45" name="Rectangle 44">
                <a:extLst>
                  <a:ext uri="{FF2B5EF4-FFF2-40B4-BE49-F238E27FC236}">
                    <a16:creationId xmlns:a16="http://schemas.microsoft.com/office/drawing/2014/main" id="{89F4B460-02D7-B2A2-3845-695C791C2F8B}"/>
                  </a:ext>
                </a:extLst>
              </p:cNvPr>
              <p:cNvSpPr>
                <a:spLocks noChangeArrowheads="1"/>
              </p:cNvSpPr>
              <p:nvPr/>
            </p:nvSpPr>
            <p:spPr bwMode="auto">
              <a:xfrm>
                <a:off x="4227" y="1656"/>
                <a:ext cx="600" cy="48"/>
              </a:xfrm>
              <a:prstGeom prst="rect">
                <a:avLst/>
              </a:prstGeom>
              <a:solidFill>
                <a:schemeClr val="tx1"/>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nvGrpSpPr>
              <p:cNvPr id="46" name="Group 45">
                <a:extLst>
                  <a:ext uri="{FF2B5EF4-FFF2-40B4-BE49-F238E27FC236}">
                    <a16:creationId xmlns:a16="http://schemas.microsoft.com/office/drawing/2014/main" id="{F8E6B9DB-D0A9-2D8C-C616-2F5899CDE4F9}"/>
                  </a:ext>
                </a:extLst>
              </p:cNvPr>
              <p:cNvGrpSpPr>
                <a:grpSpLocks/>
              </p:cNvGrpSpPr>
              <p:nvPr/>
            </p:nvGrpSpPr>
            <p:grpSpPr bwMode="auto">
              <a:xfrm>
                <a:off x="4735" y="1634"/>
                <a:ext cx="576" cy="137"/>
                <a:chOff x="613" y="2572"/>
                <a:chExt cx="717" cy="126"/>
              </a:xfrm>
            </p:grpSpPr>
            <p:sp>
              <p:nvSpPr>
                <p:cNvPr id="62" name="AutoShape 265">
                  <a:extLst>
                    <a:ext uri="{FF2B5EF4-FFF2-40B4-BE49-F238E27FC236}">
                      <a16:creationId xmlns:a16="http://schemas.microsoft.com/office/drawing/2014/main" id="{3F36114D-77D1-5357-C077-A741D0BC3CBF}"/>
                    </a:ext>
                  </a:extLst>
                </p:cNvPr>
                <p:cNvSpPr>
                  <a:spLocks noChangeArrowheads="1"/>
                </p:cNvSpPr>
                <p:nvPr/>
              </p:nvSpPr>
              <p:spPr bwMode="auto">
                <a:xfrm>
                  <a:off x="613" y="2572"/>
                  <a:ext cx="717" cy="126"/>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63" name="AutoShape 266">
                  <a:extLst>
                    <a:ext uri="{FF2B5EF4-FFF2-40B4-BE49-F238E27FC236}">
                      <a16:creationId xmlns:a16="http://schemas.microsoft.com/office/drawing/2014/main" id="{C2E4E4F2-1C86-4D65-2276-E112588AF57B}"/>
                    </a:ext>
                  </a:extLst>
                </p:cNvPr>
                <p:cNvSpPr>
                  <a:spLocks noChangeArrowheads="1"/>
                </p:cNvSpPr>
                <p:nvPr/>
              </p:nvSpPr>
              <p:spPr bwMode="auto">
                <a:xfrm>
                  <a:off x="629" y="2589"/>
                  <a:ext cx="686" cy="9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47" name="Freeform 267">
                <a:extLst>
                  <a:ext uri="{FF2B5EF4-FFF2-40B4-BE49-F238E27FC236}">
                    <a16:creationId xmlns:a16="http://schemas.microsoft.com/office/drawing/2014/main" id="{77927E01-0DA7-FFAB-E1D7-0C45008DD616}"/>
                  </a:ext>
                </a:extLst>
              </p:cNvPr>
              <p:cNvSpPr>
                <a:spLocks/>
              </p:cNvSpPr>
              <p:nvPr/>
            </p:nvSpPr>
            <p:spPr bwMode="auto">
              <a:xfrm>
                <a:off x="5288" y="1354"/>
                <a:ext cx="263" cy="188"/>
              </a:xfrm>
              <a:custGeom>
                <a:avLst/>
                <a:gdLst>
                  <a:gd name="T0" fmla="*/ 2 w 328"/>
                  <a:gd name="T1" fmla="*/ 0 h 226"/>
                  <a:gd name="T2" fmla="*/ 45 w 328"/>
                  <a:gd name="T3" fmla="*/ 24 h 226"/>
                  <a:gd name="T4" fmla="*/ 45 w 328"/>
                  <a:gd name="T5" fmla="*/ 43 h 226"/>
                  <a:gd name="T6" fmla="*/ 0 w 328"/>
                  <a:gd name="T7" fmla="*/ 1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grpSp>
            <p:nvGrpSpPr>
              <p:cNvPr id="48" name="Group 47">
                <a:extLst>
                  <a:ext uri="{FF2B5EF4-FFF2-40B4-BE49-F238E27FC236}">
                    <a16:creationId xmlns:a16="http://schemas.microsoft.com/office/drawing/2014/main" id="{A3EE6D36-9D0B-E332-9019-DD993AB5236F}"/>
                  </a:ext>
                </a:extLst>
              </p:cNvPr>
              <p:cNvGrpSpPr>
                <a:grpSpLocks/>
              </p:cNvGrpSpPr>
              <p:nvPr/>
            </p:nvGrpSpPr>
            <p:grpSpPr bwMode="auto">
              <a:xfrm>
                <a:off x="4740" y="1328"/>
                <a:ext cx="581" cy="143"/>
                <a:chOff x="616" y="2569"/>
                <a:chExt cx="724" cy="143"/>
              </a:xfrm>
            </p:grpSpPr>
            <p:sp>
              <p:nvSpPr>
                <p:cNvPr id="60" name="AutoShape 269">
                  <a:extLst>
                    <a:ext uri="{FF2B5EF4-FFF2-40B4-BE49-F238E27FC236}">
                      <a16:creationId xmlns:a16="http://schemas.microsoft.com/office/drawing/2014/main" id="{11C6C935-EBA2-3A97-0366-8E0F09778BB0}"/>
                    </a:ext>
                  </a:extLst>
                </p:cNvPr>
                <p:cNvSpPr>
                  <a:spLocks noChangeArrowheads="1"/>
                </p:cNvSpPr>
                <p:nvPr/>
              </p:nvSpPr>
              <p:spPr bwMode="auto">
                <a:xfrm>
                  <a:off x="616" y="2569"/>
                  <a:ext cx="724" cy="143"/>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61" name="AutoShape 270">
                  <a:extLst>
                    <a:ext uri="{FF2B5EF4-FFF2-40B4-BE49-F238E27FC236}">
                      <a16:creationId xmlns:a16="http://schemas.microsoft.com/office/drawing/2014/main" id="{D9193D47-DE13-AE37-FE74-3FDD508538FF}"/>
                    </a:ext>
                  </a:extLst>
                </p:cNvPr>
                <p:cNvSpPr>
                  <a:spLocks noChangeArrowheads="1"/>
                </p:cNvSpPr>
                <p:nvPr/>
              </p:nvSpPr>
              <p:spPr bwMode="auto">
                <a:xfrm>
                  <a:off x="631" y="2586"/>
                  <a:ext cx="694" cy="11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49" name="Rectangle 48">
                <a:extLst>
                  <a:ext uri="{FF2B5EF4-FFF2-40B4-BE49-F238E27FC236}">
                    <a16:creationId xmlns:a16="http://schemas.microsoft.com/office/drawing/2014/main" id="{52A0B88F-1265-6877-F7A4-B1680595409F}"/>
                  </a:ext>
                </a:extLst>
              </p:cNvPr>
              <p:cNvSpPr>
                <a:spLocks noChangeArrowheads="1"/>
              </p:cNvSpPr>
              <p:nvPr/>
            </p:nvSpPr>
            <p:spPr bwMode="auto">
              <a:xfrm>
                <a:off x="5248" y="433"/>
                <a:ext cx="68"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50" name="Freeform 272">
                <a:extLst>
                  <a:ext uri="{FF2B5EF4-FFF2-40B4-BE49-F238E27FC236}">
                    <a16:creationId xmlns:a16="http://schemas.microsoft.com/office/drawing/2014/main" id="{AD0269F9-354B-9F30-0746-D22355AC00E6}"/>
                  </a:ext>
                </a:extLst>
              </p:cNvPr>
              <p:cNvSpPr>
                <a:spLocks/>
              </p:cNvSpPr>
              <p:nvPr/>
            </p:nvSpPr>
            <p:spPr bwMode="auto">
              <a:xfrm>
                <a:off x="5312" y="1007"/>
                <a:ext cx="237" cy="213"/>
              </a:xfrm>
              <a:custGeom>
                <a:avLst/>
                <a:gdLst>
                  <a:gd name="T0" fmla="*/ 2 w 296"/>
                  <a:gd name="T1" fmla="*/ 0 h 256"/>
                  <a:gd name="T2" fmla="*/ 40 w 296"/>
                  <a:gd name="T3" fmla="*/ 27 h 256"/>
                  <a:gd name="T4" fmla="*/ 40 w 296"/>
                  <a:gd name="T5" fmla="*/ 49 h 256"/>
                  <a:gd name="T6" fmla="*/ 0 w 296"/>
                  <a:gd name="T7" fmla="*/ 18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51" name="Freeform 273">
                <a:extLst>
                  <a:ext uri="{FF2B5EF4-FFF2-40B4-BE49-F238E27FC236}">
                    <a16:creationId xmlns:a16="http://schemas.microsoft.com/office/drawing/2014/main" id="{C2B0F235-AD1E-2723-D138-06273FFE3835}"/>
                  </a:ext>
                </a:extLst>
              </p:cNvPr>
              <p:cNvSpPr>
                <a:spLocks/>
              </p:cNvSpPr>
              <p:nvPr/>
            </p:nvSpPr>
            <p:spPr bwMode="auto">
              <a:xfrm>
                <a:off x="5315" y="680"/>
                <a:ext cx="244" cy="240"/>
              </a:xfrm>
              <a:custGeom>
                <a:avLst/>
                <a:gdLst>
                  <a:gd name="T0" fmla="*/ 0 w 304"/>
                  <a:gd name="T1" fmla="*/ 0 h 288"/>
                  <a:gd name="T2" fmla="*/ 42 w 304"/>
                  <a:gd name="T3" fmla="*/ 32 h 288"/>
                  <a:gd name="T4" fmla="*/ 39 w 304"/>
                  <a:gd name="T5" fmla="*/ 56 h 288"/>
                  <a:gd name="T6" fmla="*/ 2 w 304"/>
                  <a:gd name="T7" fmla="*/ 24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52" name="Oval 51">
                <a:extLst>
                  <a:ext uri="{FF2B5EF4-FFF2-40B4-BE49-F238E27FC236}">
                    <a16:creationId xmlns:a16="http://schemas.microsoft.com/office/drawing/2014/main" id="{859BE941-6FCD-B867-485B-DAC00EA9C4B4}"/>
                  </a:ext>
                </a:extLst>
              </p:cNvPr>
              <p:cNvSpPr>
                <a:spLocks noChangeArrowheads="1"/>
              </p:cNvSpPr>
              <p:nvPr/>
            </p:nvSpPr>
            <p:spPr bwMode="auto">
              <a:xfrm>
                <a:off x="5514" y="2610"/>
                <a:ext cx="49"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53" name="Freeform 275">
                <a:extLst>
                  <a:ext uri="{FF2B5EF4-FFF2-40B4-BE49-F238E27FC236}">
                    <a16:creationId xmlns:a16="http://schemas.microsoft.com/office/drawing/2014/main" id="{1917A25C-A90D-0949-FD99-4DD15BA8E279}"/>
                  </a:ext>
                </a:extLst>
              </p:cNvPr>
              <p:cNvSpPr>
                <a:spLocks/>
              </p:cNvSpPr>
              <p:nvPr/>
            </p:nvSpPr>
            <p:spPr bwMode="auto">
              <a:xfrm>
                <a:off x="5302" y="2614"/>
                <a:ext cx="245" cy="200"/>
              </a:xfrm>
              <a:custGeom>
                <a:avLst/>
                <a:gdLst>
                  <a:gd name="T0" fmla="*/ 0 w 306"/>
                  <a:gd name="T1" fmla="*/ 21 h 240"/>
                  <a:gd name="T2" fmla="*/ 2 w 306"/>
                  <a:gd name="T3" fmla="*/ 48 h 240"/>
                  <a:gd name="T4" fmla="*/ 42 w 306"/>
                  <a:gd name="T5" fmla="*/ 22 h 240"/>
                  <a:gd name="T6" fmla="*/ 40 w 306"/>
                  <a:gd name="T7" fmla="*/ 0 h 240"/>
                  <a:gd name="T8" fmla="*/ 0 w 306"/>
                  <a:gd name="T9" fmla="*/ 21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HK"/>
              </a:p>
            </p:txBody>
          </p:sp>
          <p:sp>
            <p:nvSpPr>
              <p:cNvPr id="54" name="AutoShape 276">
                <a:extLst>
                  <a:ext uri="{FF2B5EF4-FFF2-40B4-BE49-F238E27FC236}">
                    <a16:creationId xmlns:a16="http://schemas.microsoft.com/office/drawing/2014/main" id="{99060D94-F7EF-EBB8-6B0B-B93EFEC29BCE}"/>
                  </a:ext>
                </a:extLst>
              </p:cNvPr>
              <p:cNvSpPr>
                <a:spLocks noChangeArrowheads="1"/>
              </p:cNvSpPr>
              <p:nvPr/>
            </p:nvSpPr>
            <p:spPr bwMode="auto">
              <a:xfrm>
                <a:off x="4140" y="2682"/>
                <a:ext cx="1200" cy="143"/>
              </a:xfrm>
              <a:prstGeom prst="roundRect">
                <a:avLst>
                  <a:gd name="adj" fmla="val 50000"/>
                </a:avLst>
              </a:prstGeom>
              <a:solidFill>
                <a:srgbClr val="DDDDDD"/>
              </a:soli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55" name="AutoShape 277">
                <a:extLst>
                  <a:ext uri="{FF2B5EF4-FFF2-40B4-BE49-F238E27FC236}">
                    <a16:creationId xmlns:a16="http://schemas.microsoft.com/office/drawing/2014/main" id="{66C3C514-14C7-E817-5DD3-4FFA3377F59D}"/>
                  </a:ext>
                </a:extLst>
              </p:cNvPr>
              <p:cNvSpPr>
                <a:spLocks noChangeArrowheads="1"/>
              </p:cNvSpPr>
              <p:nvPr/>
            </p:nvSpPr>
            <p:spPr bwMode="auto">
              <a:xfrm>
                <a:off x="4202" y="2711"/>
                <a:ext cx="1077" cy="7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56" name="Oval 55">
                <a:extLst>
                  <a:ext uri="{FF2B5EF4-FFF2-40B4-BE49-F238E27FC236}">
                    <a16:creationId xmlns:a16="http://schemas.microsoft.com/office/drawing/2014/main" id="{8097F3EA-FBCA-7BE3-CCFA-86512F22325A}"/>
                  </a:ext>
                </a:extLst>
              </p:cNvPr>
              <p:cNvSpPr>
                <a:spLocks noChangeArrowheads="1"/>
              </p:cNvSpPr>
              <p:nvPr/>
            </p:nvSpPr>
            <p:spPr bwMode="auto">
              <a:xfrm>
                <a:off x="4307" y="2383"/>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57" name="Oval 56">
                <a:extLst>
                  <a:ext uri="{FF2B5EF4-FFF2-40B4-BE49-F238E27FC236}">
                    <a16:creationId xmlns:a16="http://schemas.microsoft.com/office/drawing/2014/main" id="{3D37B669-67D9-5F0B-3AB7-1089C0A489D5}"/>
                  </a:ext>
                </a:extLst>
              </p:cNvPr>
              <p:cNvSpPr>
                <a:spLocks noChangeArrowheads="1"/>
              </p:cNvSpPr>
              <p:nvPr/>
            </p:nvSpPr>
            <p:spPr bwMode="auto">
              <a:xfrm>
                <a:off x="4487" y="2383"/>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endParaRPr lang="en-US" altLang="en-US">
                  <a:solidFill>
                    <a:srgbClr val="FF0000"/>
                  </a:solidFill>
                </a:endParaRPr>
              </a:p>
            </p:txBody>
          </p:sp>
          <p:sp>
            <p:nvSpPr>
              <p:cNvPr id="58" name="Oval 57">
                <a:extLst>
                  <a:ext uri="{FF2B5EF4-FFF2-40B4-BE49-F238E27FC236}">
                    <a16:creationId xmlns:a16="http://schemas.microsoft.com/office/drawing/2014/main" id="{EA118A8F-F3B5-AA66-331F-FF8D9686C51A}"/>
                  </a:ext>
                </a:extLst>
              </p:cNvPr>
              <p:cNvSpPr>
                <a:spLocks noChangeArrowheads="1"/>
              </p:cNvSpPr>
              <p:nvPr/>
            </p:nvSpPr>
            <p:spPr bwMode="auto">
              <a:xfrm>
                <a:off x="4660" y="2383"/>
                <a:ext cx="161" cy="137"/>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sp>
            <p:nvSpPr>
              <p:cNvPr id="59" name="Rectangle 58">
                <a:extLst>
                  <a:ext uri="{FF2B5EF4-FFF2-40B4-BE49-F238E27FC236}">
                    <a16:creationId xmlns:a16="http://schemas.microsoft.com/office/drawing/2014/main" id="{E880CAEA-89A3-C35C-992B-0E5F1B665E10}"/>
                  </a:ext>
                </a:extLst>
              </p:cNvPr>
              <p:cNvSpPr>
                <a:spLocks noChangeArrowheads="1"/>
              </p:cNvSpPr>
              <p:nvPr/>
            </p:nvSpPr>
            <p:spPr bwMode="auto">
              <a:xfrm>
                <a:off x="5062" y="1835"/>
                <a:ext cx="87" cy="764"/>
              </a:xfrm>
              <a:prstGeom prst="rect">
                <a:avLst/>
              </a:prstGeom>
              <a:solidFill>
                <a:srgbClr val="292929"/>
              </a:solidFill>
              <a:ln w="9525">
                <a:solidFill>
                  <a:schemeClr val="tx1"/>
                </a:solidFill>
                <a:miter lim="800000"/>
                <a:headEnd/>
                <a:tailEnd/>
              </a:ln>
            </p:spPr>
            <p:txBody>
              <a:bodyPr wrap="none" anchor="ct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endParaRPr lang="en-US" altLang="en-US"/>
              </a:p>
            </p:txBody>
          </p:sp>
        </p:grpSp>
        <p:sp>
          <p:nvSpPr>
            <p:cNvPr id="35" name="TextBox 492">
              <a:extLst>
                <a:ext uri="{FF2B5EF4-FFF2-40B4-BE49-F238E27FC236}">
                  <a16:creationId xmlns:a16="http://schemas.microsoft.com/office/drawing/2014/main" id="{1EEE81EC-4C40-03B1-734E-36536A58BD54}"/>
                </a:ext>
              </a:extLst>
            </p:cNvPr>
            <p:cNvSpPr txBox="1">
              <a:spLocks noChangeArrowheads="1"/>
            </p:cNvSpPr>
            <p:nvPr/>
          </p:nvSpPr>
          <p:spPr bwMode="auto">
            <a:xfrm>
              <a:off x="7600043" y="1655943"/>
              <a:ext cx="806842" cy="61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20000"/>
                </a:spcBef>
                <a:spcAft>
                  <a:spcPct val="0"/>
                </a:spcAft>
                <a:buClr>
                  <a:schemeClr val="accent2"/>
                </a:buClr>
                <a:buSzPct val="85000"/>
                <a:buFont typeface="ZapfDingbats" charset="2"/>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a:lstStyle>
            <a:p>
              <a:pPr>
                <a:lnSpc>
                  <a:spcPts val="1800"/>
                </a:lnSpc>
              </a:pPr>
              <a:r>
                <a:rPr lang="en-US" altLang="en-US" sz="1800">
                  <a:latin typeface="Arial Narrow" panose="020B0606020202030204" pitchFamily="34" charset="0"/>
                </a:rPr>
                <a:t>CDN</a:t>
              </a:r>
            </a:p>
            <a:p>
              <a:pPr>
                <a:lnSpc>
                  <a:spcPts val="1800"/>
                </a:lnSpc>
              </a:pPr>
              <a:r>
                <a:rPr lang="en-US" altLang="en-US" sz="1800">
                  <a:latin typeface="Arial Narrow" panose="020B0606020202030204" pitchFamily="34" charset="0"/>
                </a:rPr>
                <a:t>server </a:t>
              </a:r>
            </a:p>
          </p:txBody>
        </p:sp>
      </p:grpSp>
    </p:spTree>
    <p:extLst>
      <p:ext uri="{BB962C8B-B14F-4D97-AF65-F5344CB8AC3E}">
        <p14:creationId xmlns:p14="http://schemas.microsoft.com/office/powerpoint/2010/main" val="1460425243"/>
      </p:ext>
    </p:extLst>
  </p:cSld>
  <p:clrMapOvr>
    <a:masterClrMapping/>
  </p:clrMapOvr>
  <mc:AlternateContent xmlns:mc="http://schemas.openxmlformats.org/markup-compatibility/2006" xmlns:p14="http://schemas.microsoft.com/office/powerpoint/2010/main">
    <mc:Choice Requires="p14">
      <p:transition spd="slow" p14:dur="2000" advTm="7136"/>
    </mc:Choice>
    <mc:Fallback xmlns="">
      <p:transition spd="slow" advTm="71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3" grpId="0"/>
      <p:bldP spid="24" grpId="0" animBg="1"/>
      <p:bldP spid="26"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F39-8972-2A5B-07BD-F1A5E0412BA7}"/>
              </a:ext>
            </a:extLst>
          </p:cNvPr>
          <p:cNvSpPr>
            <a:spLocks noGrp="1"/>
          </p:cNvSpPr>
          <p:nvPr>
            <p:ph type="title"/>
          </p:nvPr>
        </p:nvSpPr>
        <p:spPr/>
        <p:txBody>
          <a:bodyPr/>
          <a:lstStyle/>
          <a:p>
            <a:r>
              <a:rPr lang="en-US"/>
              <a:t>Examples applications we will discuss</a:t>
            </a:r>
          </a:p>
        </p:txBody>
      </p:sp>
      <p:sp>
        <p:nvSpPr>
          <p:cNvPr id="4" name="Rectangle 3">
            <a:extLst>
              <a:ext uri="{FF2B5EF4-FFF2-40B4-BE49-F238E27FC236}">
                <a16:creationId xmlns:a16="http://schemas.microsoft.com/office/drawing/2014/main" id="{07CBFC65-4B4F-6A95-DBBB-2024ED5116C9}"/>
              </a:ext>
            </a:extLst>
          </p:cNvPr>
          <p:cNvSpPr txBox="1">
            <a:spLocks noChangeArrowheads="1"/>
          </p:cNvSpPr>
          <p:nvPr/>
        </p:nvSpPr>
        <p:spPr>
          <a:xfrm>
            <a:off x="669395" y="1559756"/>
            <a:ext cx="10774192"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rPr>
              <a:t>Web applications: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rPr>
              <a:t>Video streaming: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sz="3200" dirty="0">
                <a:solidFill>
                  <a:schemeClr val="tx1">
                    <a:lumMod val="85000"/>
                    <a:lumOff val="15000"/>
                  </a:schemeClr>
                </a:solidFill>
                <a:latin typeface="Calibri"/>
                <a:ea typeface="ＭＳ Ｐゴシック" panose="020B0600070205080204" pitchFamily="34" charset="-128"/>
              </a:rPr>
              <a:t>P2P file distribution</a:t>
            </a:r>
            <a:r>
              <a:rPr lang="en-US" altLang="en-US" sz="3200">
                <a:solidFill>
                  <a:schemeClr val="tx1">
                    <a:lumMod val="85000"/>
                    <a:lumOff val="15000"/>
                  </a:schemeClr>
                </a:solidFill>
                <a:latin typeface="Calibri"/>
                <a:ea typeface="ＭＳ Ｐゴシック" panose="020B0600070205080204" pitchFamily="34" charset="-128"/>
              </a:rPr>
              <a:t>: peer-to-peer</a:t>
            </a:r>
            <a:endPar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796403349"/>
      </p:ext>
    </p:extLst>
  </p:cSld>
  <p:clrMapOvr>
    <a:masterClrMapping/>
  </p:clrMapOvr>
  <mc:AlternateContent xmlns:mc="http://schemas.openxmlformats.org/markup-compatibility/2006" xmlns:p14="http://schemas.microsoft.com/office/powerpoint/2010/main">
    <mc:Choice Requires="p14">
      <p:transition spd="slow" p14:dur="2000" advTm="7136"/>
    </mc:Choice>
    <mc:Fallback xmlns="">
      <p:transition spd="slow" advTm="713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Freeform 10">
            <a:extLst>
              <a:ext uri="{FF2B5EF4-FFF2-40B4-BE49-F238E27FC236}">
                <a16:creationId xmlns:a16="http://schemas.microsoft.com/office/drawing/2014/main" id="{236C8C34-AA0A-1747-BF1D-3CBFB21AC1F2}"/>
              </a:ext>
            </a:extLst>
          </p:cNvPr>
          <p:cNvSpPr>
            <a:spLocks/>
          </p:cNvSpPr>
          <p:nvPr/>
        </p:nvSpPr>
        <p:spPr bwMode="auto">
          <a:xfrm rot="10800000" flipH="1">
            <a:off x="10916607" y="1577038"/>
            <a:ext cx="450309" cy="4061761"/>
          </a:xfrm>
          <a:custGeom>
            <a:avLst/>
            <a:gdLst>
              <a:gd name="T0" fmla="*/ 2147483646 w 267"/>
              <a:gd name="T1" fmla="*/ 2147483646 h 1186"/>
              <a:gd name="T2" fmla="*/ 0 w 267"/>
              <a:gd name="T3" fmla="*/ 0 h 1186"/>
              <a:gd name="T4" fmla="*/ 0 w 267"/>
              <a:gd name="T5" fmla="*/ 2147483646 h 1186"/>
              <a:gd name="T6" fmla="*/ 2147483646 w 267"/>
              <a:gd name="T7" fmla="*/ 2147483646 h 1186"/>
              <a:gd name="T8" fmla="*/ 2147483646 w 267"/>
              <a:gd name="T9" fmla="*/ 2147483646 h 1186"/>
              <a:gd name="T10" fmla="*/ 0 60000 65536"/>
              <a:gd name="T11" fmla="*/ 0 60000 65536"/>
              <a:gd name="T12" fmla="*/ 0 60000 65536"/>
              <a:gd name="T13" fmla="*/ 0 60000 65536"/>
              <a:gd name="T14" fmla="*/ 0 60000 65536"/>
              <a:gd name="T15" fmla="*/ 0 w 267"/>
              <a:gd name="T16" fmla="*/ 0 h 1186"/>
              <a:gd name="T17" fmla="*/ 267 w 267"/>
              <a:gd name="T18" fmla="*/ 1186 h 1186"/>
              <a:gd name="connsiteX0" fmla="*/ 11593 w 11593"/>
              <a:gd name="connsiteY0" fmla="*/ 0 h 10109"/>
              <a:gd name="connsiteX1" fmla="*/ 0 w 11593"/>
              <a:gd name="connsiteY1" fmla="*/ 109 h 10109"/>
              <a:gd name="connsiteX2" fmla="*/ 0 w 11593"/>
              <a:gd name="connsiteY2" fmla="*/ 10109 h 10109"/>
              <a:gd name="connsiteX3" fmla="*/ 10000 w 11593"/>
              <a:gd name="connsiteY3" fmla="*/ 5606 h 10109"/>
              <a:gd name="connsiteX4" fmla="*/ 11593 w 11593"/>
              <a:gd name="connsiteY4" fmla="*/ 0 h 10109"/>
              <a:gd name="connsiteX0" fmla="*/ 11593 w 12080"/>
              <a:gd name="connsiteY0" fmla="*/ 0 h 10109"/>
              <a:gd name="connsiteX1" fmla="*/ 0 w 12080"/>
              <a:gd name="connsiteY1" fmla="*/ 109 h 10109"/>
              <a:gd name="connsiteX2" fmla="*/ 0 w 12080"/>
              <a:gd name="connsiteY2" fmla="*/ 10109 h 10109"/>
              <a:gd name="connsiteX3" fmla="*/ 12080 w 12080"/>
              <a:gd name="connsiteY3" fmla="*/ 1850 h 10109"/>
              <a:gd name="connsiteX4" fmla="*/ 11593 w 12080"/>
              <a:gd name="connsiteY4" fmla="*/ 0 h 10109"/>
              <a:gd name="connsiteX0" fmla="*/ 11593 w 12080"/>
              <a:gd name="connsiteY0" fmla="*/ 2239 h 12348"/>
              <a:gd name="connsiteX1" fmla="*/ 0 w 12080"/>
              <a:gd name="connsiteY1" fmla="*/ 0 h 12348"/>
              <a:gd name="connsiteX2" fmla="*/ 0 w 12080"/>
              <a:gd name="connsiteY2" fmla="*/ 12348 h 12348"/>
              <a:gd name="connsiteX3" fmla="*/ 12080 w 12080"/>
              <a:gd name="connsiteY3" fmla="*/ 4089 h 12348"/>
              <a:gd name="connsiteX4" fmla="*/ 11593 w 12080"/>
              <a:gd name="connsiteY4" fmla="*/ 2239 h 12348"/>
              <a:gd name="connsiteX0" fmla="*/ 12841 w 13328"/>
              <a:gd name="connsiteY0" fmla="*/ 10034 h 20143"/>
              <a:gd name="connsiteX1" fmla="*/ 0 w 13328"/>
              <a:gd name="connsiteY1" fmla="*/ 0 h 20143"/>
              <a:gd name="connsiteX2" fmla="*/ 1248 w 13328"/>
              <a:gd name="connsiteY2" fmla="*/ 20143 h 20143"/>
              <a:gd name="connsiteX3" fmla="*/ 13328 w 13328"/>
              <a:gd name="connsiteY3" fmla="*/ 11884 h 20143"/>
              <a:gd name="connsiteX4" fmla="*/ 12841 w 13328"/>
              <a:gd name="connsiteY4" fmla="*/ 10034 h 20143"/>
              <a:gd name="connsiteX0" fmla="*/ 12425 w 13328"/>
              <a:gd name="connsiteY0" fmla="*/ 0 h 21660"/>
              <a:gd name="connsiteX1" fmla="*/ 0 w 13328"/>
              <a:gd name="connsiteY1" fmla="*/ 1517 h 21660"/>
              <a:gd name="connsiteX2" fmla="*/ 1248 w 13328"/>
              <a:gd name="connsiteY2" fmla="*/ 21660 h 21660"/>
              <a:gd name="connsiteX3" fmla="*/ 13328 w 13328"/>
              <a:gd name="connsiteY3" fmla="*/ 13401 h 21660"/>
              <a:gd name="connsiteX4" fmla="*/ 12425 w 13328"/>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 h="21660">
                <a:moveTo>
                  <a:pt x="12425" y="0"/>
                </a:moveTo>
                <a:lnTo>
                  <a:pt x="0" y="1517"/>
                </a:lnTo>
                <a:lnTo>
                  <a:pt x="1248" y="21660"/>
                </a:lnTo>
                <a:cubicBezTo>
                  <a:pt x="4581" y="12959"/>
                  <a:pt x="6667" y="10269"/>
                  <a:pt x="12496" y="4855"/>
                </a:cubicBezTo>
                <a:cubicBezTo>
                  <a:pt x="12472" y="3237"/>
                  <a:pt x="12449" y="1618"/>
                  <a:pt x="12425" y="0"/>
                </a:cubicBezTo>
                <a:close/>
              </a:path>
            </a:pathLst>
          </a:custGeom>
          <a:gradFill rotWithShape="1">
            <a:gsLst>
              <a:gs pos="0">
                <a:srgbClr val="3C6CDF"/>
              </a:gs>
              <a:gs pos="100000">
                <a:schemeClr val="bg1"/>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825267" y="291947"/>
            <a:ext cx="10515600" cy="894622"/>
          </a:xfrm>
        </p:spPr>
        <p:txBody>
          <a:bodyPr>
            <a:normAutofit/>
          </a:bodyPr>
          <a:lstStyle/>
          <a:p>
            <a:r>
              <a:rPr lang="en-US" altLang="en-US">
                <a:ea typeface="ＭＳ Ｐゴシック" panose="020B0600070205080204" pitchFamily="34" charset="-128"/>
                <a:cs typeface="Calibri" panose="020F0502020204030204" pitchFamily="34" charset="0"/>
              </a:rPr>
              <a:t>Communicating with the transport layer</a:t>
            </a:r>
            <a:endParaRPr lang="en-US" sz="4400"/>
          </a:p>
        </p:txBody>
      </p:sp>
      <p:sp>
        <p:nvSpPr>
          <p:cNvPr id="13" name="Text Box 8">
            <a:extLst>
              <a:ext uri="{FF2B5EF4-FFF2-40B4-BE49-F238E27FC236}">
                <a16:creationId xmlns:a16="http://schemas.microsoft.com/office/drawing/2014/main" id="{10CAB5B1-70B7-184B-A16F-4239A3118B18}"/>
              </a:ext>
            </a:extLst>
          </p:cNvPr>
          <p:cNvSpPr txBox="1">
            <a:spLocks noChangeArrowheads="1"/>
          </p:cNvSpPr>
          <p:nvPr/>
        </p:nvSpPr>
        <p:spPr bwMode="auto">
          <a:xfrm>
            <a:off x="449705" y="5724388"/>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source</a:t>
            </a:r>
          </a:p>
        </p:txBody>
      </p:sp>
      <p:sp>
        <p:nvSpPr>
          <p:cNvPr id="14" name="Freeform 10">
            <a:extLst>
              <a:ext uri="{FF2B5EF4-FFF2-40B4-BE49-F238E27FC236}">
                <a16:creationId xmlns:a16="http://schemas.microsoft.com/office/drawing/2014/main" id="{1C528DAB-CFD1-6943-9F41-1A6F334C3C75}"/>
              </a:ext>
            </a:extLst>
          </p:cNvPr>
          <p:cNvSpPr>
            <a:spLocks/>
          </p:cNvSpPr>
          <p:nvPr/>
        </p:nvSpPr>
        <p:spPr bwMode="auto">
          <a:xfrm rot="10800000">
            <a:off x="975630" y="1559549"/>
            <a:ext cx="450309" cy="4061761"/>
          </a:xfrm>
          <a:custGeom>
            <a:avLst/>
            <a:gdLst>
              <a:gd name="T0" fmla="*/ 2147483646 w 267"/>
              <a:gd name="T1" fmla="*/ 2147483646 h 1186"/>
              <a:gd name="T2" fmla="*/ 0 w 267"/>
              <a:gd name="T3" fmla="*/ 0 h 1186"/>
              <a:gd name="T4" fmla="*/ 0 w 267"/>
              <a:gd name="T5" fmla="*/ 2147483646 h 1186"/>
              <a:gd name="T6" fmla="*/ 2147483646 w 267"/>
              <a:gd name="T7" fmla="*/ 2147483646 h 1186"/>
              <a:gd name="T8" fmla="*/ 2147483646 w 267"/>
              <a:gd name="T9" fmla="*/ 2147483646 h 1186"/>
              <a:gd name="T10" fmla="*/ 0 60000 65536"/>
              <a:gd name="T11" fmla="*/ 0 60000 65536"/>
              <a:gd name="T12" fmla="*/ 0 60000 65536"/>
              <a:gd name="T13" fmla="*/ 0 60000 65536"/>
              <a:gd name="T14" fmla="*/ 0 60000 65536"/>
              <a:gd name="T15" fmla="*/ 0 w 267"/>
              <a:gd name="T16" fmla="*/ 0 h 1186"/>
              <a:gd name="T17" fmla="*/ 267 w 267"/>
              <a:gd name="T18" fmla="*/ 1186 h 1186"/>
              <a:gd name="connsiteX0" fmla="*/ 11593 w 11593"/>
              <a:gd name="connsiteY0" fmla="*/ 0 h 10109"/>
              <a:gd name="connsiteX1" fmla="*/ 0 w 11593"/>
              <a:gd name="connsiteY1" fmla="*/ 109 h 10109"/>
              <a:gd name="connsiteX2" fmla="*/ 0 w 11593"/>
              <a:gd name="connsiteY2" fmla="*/ 10109 h 10109"/>
              <a:gd name="connsiteX3" fmla="*/ 10000 w 11593"/>
              <a:gd name="connsiteY3" fmla="*/ 5606 h 10109"/>
              <a:gd name="connsiteX4" fmla="*/ 11593 w 11593"/>
              <a:gd name="connsiteY4" fmla="*/ 0 h 10109"/>
              <a:gd name="connsiteX0" fmla="*/ 11593 w 12080"/>
              <a:gd name="connsiteY0" fmla="*/ 0 h 10109"/>
              <a:gd name="connsiteX1" fmla="*/ 0 w 12080"/>
              <a:gd name="connsiteY1" fmla="*/ 109 h 10109"/>
              <a:gd name="connsiteX2" fmla="*/ 0 w 12080"/>
              <a:gd name="connsiteY2" fmla="*/ 10109 h 10109"/>
              <a:gd name="connsiteX3" fmla="*/ 12080 w 12080"/>
              <a:gd name="connsiteY3" fmla="*/ 1850 h 10109"/>
              <a:gd name="connsiteX4" fmla="*/ 11593 w 12080"/>
              <a:gd name="connsiteY4" fmla="*/ 0 h 10109"/>
              <a:gd name="connsiteX0" fmla="*/ 11593 w 12080"/>
              <a:gd name="connsiteY0" fmla="*/ 2239 h 12348"/>
              <a:gd name="connsiteX1" fmla="*/ 0 w 12080"/>
              <a:gd name="connsiteY1" fmla="*/ 0 h 12348"/>
              <a:gd name="connsiteX2" fmla="*/ 0 w 12080"/>
              <a:gd name="connsiteY2" fmla="*/ 12348 h 12348"/>
              <a:gd name="connsiteX3" fmla="*/ 12080 w 12080"/>
              <a:gd name="connsiteY3" fmla="*/ 4089 h 12348"/>
              <a:gd name="connsiteX4" fmla="*/ 11593 w 12080"/>
              <a:gd name="connsiteY4" fmla="*/ 2239 h 12348"/>
              <a:gd name="connsiteX0" fmla="*/ 12841 w 13328"/>
              <a:gd name="connsiteY0" fmla="*/ 10034 h 20143"/>
              <a:gd name="connsiteX1" fmla="*/ 0 w 13328"/>
              <a:gd name="connsiteY1" fmla="*/ 0 h 20143"/>
              <a:gd name="connsiteX2" fmla="*/ 1248 w 13328"/>
              <a:gd name="connsiteY2" fmla="*/ 20143 h 20143"/>
              <a:gd name="connsiteX3" fmla="*/ 13328 w 13328"/>
              <a:gd name="connsiteY3" fmla="*/ 11884 h 20143"/>
              <a:gd name="connsiteX4" fmla="*/ 12841 w 13328"/>
              <a:gd name="connsiteY4" fmla="*/ 10034 h 20143"/>
              <a:gd name="connsiteX0" fmla="*/ 12425 w 13328"/>
              <a:gd name="connsiteY0" fmla="*/ 0 h 21660"/>
              <a:gd name="connsiteX1" fmla="*/ 0 w 13328"/>
              <a:gd name="connsiteY1" fmla="*/ 1517 h 21660"/>
              <a:gd name="connsiteX2" fmla="*/ 1248 w 13328"/>
              <a:gd name="connsiteY2" fmla="*/ 21660 h 21660"/>
              <a:gd name="connsiteX3" fmla="*/ 13328 w 13328"/>
              <a:gd name="connsiteY3" fmla="*/ 13401 h 21660"/>
              <a:gd name="connsiteX4" fmla="*/ 12425 w 13328"/>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 h="21660">
                <a:moveTo>
                  <a:pt x="12425" y="0"/>
                </a:moveTo>
                <a:lnTo>
                  <a:pt x="0" y="1517"/>
                </a:lnTo>
                <a:lnTo>
                  <a:pt x="1248" y="21660"/>
                </a:lnTo>
                <a:cubicBezTo>
                  <a:pt x="4581" y="12959"/>
                  <a:pt x="6667" y="10269"/>
                  <a:pt x="12496" y="4855"/>
                </a:cubicBezTo>
                <a:cubicBezTo>
                  <a:pt x="12472" y="3237"/>
                  <a:pt x="12449" y="1618"/>
                  <a:pt x="12425" y="0"/>
                </a:cubicBezTo>
                <a:close/>
              </a:path>
            </a:pathLst>
          </a:custGeom>
          <a:gradFill rotWithShape="1">
            <a:gsLst>
              <a:gs pos="0">
                <a:srgbClr val="3C6CDF"/>
              </a:gs>
              <a:gs pos="100000">
                <a:schemeClr val="bg1"/>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190">
            <a:extLst>
              <a:ext uri="{FF2B5EF4-FFF2-40B4-BE49-F238E27FC236}">
                <a16:creationId xmlns:a16="http://schemas.microsoft.com/office/drawing/2014/main" id="{8D7B8AF0-B984-FB44-AB9F-07CA253CEA38}"/>
              </a:ext>
            </a:extLst>
          </p:cNvPr>
          <p:cNvGrpSpPr>
            <a:grpSpLocks/>
          </p:cNvGrpSpPr>
          <p:nvPr/>
        </p:nvGrpSpPr>
        <p:grpSpPr bwMode="auto">
          <a:xfrm flipH="1">
            <a:off x="635446" y="5073984"/>
            <a:ext cx="803275" cy="771525"/>
            <a:chOff x="-44" y="1473"/>
            <a:chExt cx="981" cy="1105"/>
          </a:xfrm>
        </p:grpSpPr>
        <p:pic>
          <p:nvPicPr>
            <p:cNvPr id="25" name="Picture 191" descr="desktop_computer_stylized_medium">
              <a:extLst>
                <a:ext uri="{FF2B5EF4-FFF2-40B4-BE49-F238E27FC236}">
                  <a16:creationId xmlns:a16="http://schemas.microsoft.com/office/drawing/2014/main" id="{06D1D726-A569-254A-9E27-366DB8CF3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192">
              <a:extLst>
                <a:ext uri="{FF2B5EF4-FFF2-40B4-BE49-F238E27FC236}">
                  <a16:creationId xmlns:a16="http://schemas.microsoft.com/office/drawing/2014/main" id="{F5362B29-42A6-3F4A-A1AB-EFF56E7B7726}"/>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2" name="Group 211">
            <a:extLst>
              <a:ext uri="{FF2B5EF4-FFF2-40B4-BE49-F238E27FC236}">
                <a16:creationId xmlns:a16="http://schemas.microsoft.com/office/drawing/2014/main" id="{BD0C4974-D689-414F-A2EB-9B1043F3314D}"/>
              </a:ext>
            </a:extLst>
          </p:cNvPr>
          <p:cNvGrpSpPr/>
          <p:nvPr/>
        </p:nvGrpSpPr>
        <p:grpSpPr>
          <a:xfrm>
            <a:off x="1334125" y="1421667"/>
            <a:ext cx="1765726" cy="4034752"/>
            <a:chOff x="1484027" y="1706480"/>
            <a:chExt cx="1765726" cy="4034752"/>
          </a:xfrm>
        </p:grpSpPr>
        <p:sp>
          <p:nvSpPr>
            <p:cNvPr id="11" name="Rectangle 24">
              <a:extLst>
                <a:ext uri="{FF2B5EF4-FFF2-40B4-BE49-F238E27FC236}">
                  <a16:creationId xmlns:a16="http://schemas.microsoft.com/office/drawing/2014/main" id="{ED8D52E4-C345-B842-A2E7-C8068B8E5CF4}"/>
                </a:ext>
              </a:extLst>
            </p:cNvPr>
            <p:cNvSpPr>
              <a:spLocks noChangeArrowheads="1"/>
            </p:cNvSpPr>
            <p:nvPr/>
          </p:nvSpPr>
          <p:spPr bwMode="auto">
            <a:xfrm>
              <a:off x="1528997" y="1870247"/>
              <a:ext cx="1648917"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 Box 26">
              <a:extLst>
                <a:ext uri="{FF2B5EF4-FFF2-40B4-BE49-F238E27FC236}">
                  <a16:creationId xmlns:a16="http://schemas.microsoft.com/office/drawing/2014/main" id="{A5089E2D-0B1B-544A-82BC-F28ED3191A4E}"/>
                </a:ext>
              </a:extLst>
            </p:cNvPr>
            <p:cNvSpPr txBox="1">
              <a:spLocks noChangeArrowheads="1"/>
            </p:cNvSpPr>
            <p:nvPr/>
          </p:nvSpPr>
          <p:spPr bwMode="auto">
            <a:xfrm>
              <a:off x="1484027" y="1706480"/>
              <a:ext cx="1765726" cy="40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application</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transport</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network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link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physical</a:t>
              </a:r>
              <a:endParaRPr kumimoji="0" lang="en-US" altLang="en-US" sz="18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endParaRPr>
            </a:p>
          </p:txBody>
        </p:sp>
        <p:cxnSp>
          <p:nvCxnSpPr>
            <p:cNvPr id="117" name="Straight Connector 116">
              <a:extLst>
                <a:ext uri="{FF2B5EF4-FFF2-40B4-BE49-F238E27FC236}">
                  <a16:creationId xmlns:a16="http://schemas.microsoft.com/office/drawing/2014/main" id="{B3EBBB35-9D82-7C43-B882-52ED90AE3A71}"/>
                </a:ext>
              </a:extLst>
            </p:cNvPr>
            <p:cNvCxnSpPr>
              <a:cxnSpLocks/>
            </p:cNvCxnSpPr>
            <p:nvPr/>
          </p:nvCxnSpPr>
          <p:spPr>
            <a:xfrm>
              <a:off x="1534432" y="2675745"/>
              <a:ext cx="1643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2EA7353-AEFA-934F-93DE-A8D55DF75658}"/>
                </a:ext>
              </a:extLst>
            </p:cNvPr>
            <p:cNvCxnSpPr>
              <a:cxnSpLocks/>
            </p:cNvCxnSpPr>
            <p:nvPr/>
          </p:nvCxnSpPr>
          <p:spPr>
            <a:xfrm>
              <a:off x="1506952" y="3472722"/>
              <a:ext cx="16559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40242E3-3BEB-D543-B881-84EB2D13BD66}"/>
                </a:ext>
              </a:extLst>
            </p:cNvPr>
            <p:cNvCxnSpPr>
              <a:cxnSpLocks/>
            </p:cNvCxnSpPr>
            <p:nvPr/>
          </p:nvCxnSpPr>
          <p:spPr>
            <a:xfrm>
              <a:off x="1509450" y="4209737"/>
              <a:ext cx="1668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C27D746-0691-6F47-9E9D-1D63DF11D081}"/>
                </a:ext>
              </a:extLst>
            </p:cNvPr>
            <p:cNvCxnSpPr>
              <a:cxnSpLocks/>
            </p:cNvCxnSpPr>
            <p:nvPr/>
          </p:nvCxnSpPr>
          <p:spPr>
            <a:xfrm>
              <a:off x="1511947" y="4991726"/>
              <a:ext cx="1650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950">
            <a:extLst>
              <a:ext uri="{FF2B5EF4-FFF2-40B4-BE49-F238E27FC236}">
                <a16:creationId xmlns:a16="http://schemas.microsoft.com/office/drawing/2014/main" id="{044873AD-74A5-8A44-846B-EC5D0FBC82D7}"/>
              </a:ext>
            </a:extLst>
          </p:cNvPr>
          <p:cNvGrpSpPr>
            <a:grpSpLocks/>
          </p:cNvGrpSpPr>
          <p:nvPr/>
        </p:nvGrpSpPr>
        <p:grpSpPr bwMode="auto">
          <a:xfrm>
            <a:off x="11107713" y="4961744"/>
            <a:ext cx="374754" cy="833726"/>
            <a:chOff x="4140" y="429"/>
            <a:chExt cx="1425" cy="2396"/>
          </a:xfrm>
        </p:grpSpPr>
        <p:sp>
          <p:nvSpPr>
            <p:cNvPr id="168" name="Freeform 951">
              <a:extLst>
                <a:ext uri="{FF2B5EF4-FFF2-40B4-BE49-F238E27FC236}">
                  <a16:creationId xmlns:a16="http://schemas.microsoft.com/office/drawing/2014/main" id="{EEDE4156-8281-D847-9240-9DE98999091B}"/>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952">
              <a:extLst>
                <a:ext uri="{FF2B5EF4-FFF2-40B4-BE49-F238E27FC236}">
                  <a16:creationId xmlns:a16="http://schemas.microsoft.com/office/drawing/2014/main" id="{22E8340D-B5D1-3C48-A062-4F70248D103D}"/>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0" name="Freeform 953">
              <a:extLst>
                <a:ext uri="{FF2B5EF4-FFF2-40B4-BE49-F238E27FC236}">
                  <a16:creationId xmlns:a16="http://schemas.microsoft.com/office/drawing/2014/main" id="{29109B86-1ABF-F647-8516-2AAE154A9E83}"/>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954">
              <a:extLst>
                <a:ext uri="{FF2B5EF4-FFF2-40B4-BE49-F238E27FC236}">
                  <a16:creationId xmlns:a16="http://schemas.microsoft.com/office/drawing/2014/main" id="{9F93569F-8FC8-7C4E-9F95-B14647D2DB8C}"/>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955">
              <a:extLst>
                <a:ext uri="{FF2B5EF4-FFF2-40B4-BE49-F238E27FC236}">
                  <a16:creationId xmlns:a16="http://schemas.microsoft.com/office/drawing/2014/main" id="{8E5BC3B8-E87D-9F47-A6F6-AD8B57BC21E6}"/>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3" name="Group 956">
              <a:extLst>
                <a:ext uri="{FF2B5EF4-FFF2-40B4-BE49-F238E27FC236}">
                  <a16:creationId xmlns:a16="http://schemas.microsoft.com/office/drawing/2014/main" id="{1694DE96-689D-9540-964A-22F06F6D940F}"/>
                </a:ext>
              </a:extLst>
            </p:cNvPr>
            <p:cNvGrpSpPr>
              <a:grpSpLocks/>
            </p:cNvGrpSpPr>
            <p:nvPr/>
          </p:nvGrpSpPr>
          <p:grpSpPr bwMode="auto">
            <a:xfrm>
              <a:off x="4749" y="668"/>
              <a:ext cx="581" cy="145"/>
              <a:chOff x="614" y="2568"/>
              <a:chExt cx="725" cy="139"/>
            </a:xfrm>
          </p:grpSpPr>
          <p:sp>
            <p:nvSpPr>
              <p:cNvPr id="198" name="AutoShape 957">
                <a:extLst>
                  <a:ext uri="{FF2B5EF4-FFF2-40B4-BE49-F238E27FC236}">
                    <a16:creationId xmlns:a16="http://schemas.microsoft.com/office/drawing/2014/main" id="{435DFCEB-F2FD-7B44-93DA-9204E2E311E1}"/>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9" name="AutoShape 958">
                <a:extLst>
                  <a:ext uri="{FF2B5EF4-FFF2-40B4-BE49-F238E27FC236}">
                    <a16:creationId xmlns:a16="http://schemas.microsoft.com/office/drawing/2014/main" id="{521647D7-4114-1146-9C5A-F1DB4FEC81A9}"/>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74" name="Rectangle 959">
              <a:extLst>
                <a:ext uri="{FF2B5EF4-FFF2-40B4-BE49-F238E27FC236}">
                  <a16:creationId xmlns:a16="http://schemas.microsoft.com/office/drawing/2014/main" id="{3A0D9FD6-DBAC-4B49-A55F-167642D66FA7}"/>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5" name="Group 960">
              <a:extLst>
                <a:ext uri="{FF2B5EF4-FFF2-40B4-BE49-F238E27FC236}">
                  <a16:creationId xmlns:a16="http://schemas.microsoft.com/office/drawing/2014/main" id="{3CFA0950-BC76-3949-8726-38646B18FD5C}"/>
                </a:ext>
              </a:extLst>
            </p:cNvPr>
            <p:cNvGrpSpPr>
              <a:grpSpLocks/>
            </p:cNvGrpSpPr>
            <p:nvPr/>
          </p:nvGrpSpPr>
          <p:grpSpPr bwMode="auto">
            <a:xfrm>
              <a:off x="4747" y="994"/>
              <a:ext cx="581" cy="134"/>
              <a:chOff x="614" y="2568"/>
              <a:chExt cx="725" cy="139"/>
            </a:xfrm>
          </p:grpSpPr>
          <p:sp>
            <p:nvSpPr>
              <p:cNvPr id="196" name="AutoShape 961">
                <a:extLst>
                  <a:ext uri="{FF2B5EF4-FFF2-40B4-BE49-F238E27FC236}">
                    <a16:creationId xmlns:a16="http://schemas.microsoft.com/office/drawing/2014/main" id="{67127BA7-9D0A-2443-9190-C56C02906F6A}"/>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7" name="AutoShape 962">
                <a:extLst>
                  <a:ext uri="{FF2B5EF4-FFF2-40B4-BE49-F238E27FC236}">
                    <a16:creationId xmlns:a16="http://schemas.microsoft.com/office/drawing/2014/main" id="{2C9F8790-3076-4541-A56A-E9305DCB0988}"/>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76" name="Rectangle 963">
              <a:extLst>
                <a:ext uri="{FF2B5EF4-FFF2-40B4-BE49-F238E27FC236}">
                  <a16:creationId xmlns:a16="http://schemas.microsoft.com/office/drawing/2014/main" id="{4DE6A147-5BC7-FF41-B7AC-2BA9913BB098}"/>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 name="Rectangle 964">
              <a:extLst>
                <a:ext uri="{FF2B5EF4-FFF2-40B4-BE49-F238E27FC236}">
                  <a16:creationId xmlns:a16="http://schemas.microsoft.com/office/drawing/2014/main" id="{53ECF0A1-6175-BE45-A32A-233E1942C8EC}"/>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8" name="Group 965">
              <a:extLst>
                <a:ext uri="{FF2B5EF4-FFF2-40B4-BE49-F238E27FC236}">
                  <a16:creationId xmlns:a16="http://schemas.microsoft.com/office/drawing/2014/main" id="{16810F93-1596-884B-B639-A3868A5CD4D8}"/>
                </a:ext>
              </a:extLst>
            </p:cNvPr>
            <p:cNvGrpSpPr>
              <a:grpSpLocks/>
            </p:cNvGrpSpPr>
            <p:nvPr/>
          </p:nvGrpSpPr>
          <p:grpSpPr bwMode="auto">
            <a:xfrm>
              <a:off x="4735" y="1627"/>
              <a:ext cx="582" cy="151"/>
              <a:chOff x="614" y="2568"/>
              <a:chExt cx="725" cy="139"/>
            </a:xfrm>
          </p:grpSpPr>
          <p:sp>
            <p:nvSpPr>
              <p:cNvPr id="194" name="AutoShape 966">
                <a:extLst>
                  <a:ext uri="{FF2B5EF4-FFF2-40B4-BE49-F238E27FC236}">
                    <a16:creationId xmlns:a16="http://schemas.microsoft.com/office/drawing/2014/main" id="{84EC0348-3D46-9445-B43C-6DC8DB392F68}"/>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5" name="AutoShape 967">
                <a:extLst>
                  <a:ext uri="{FF2B5EF4-FFF2-40B4-BE49-F238E27FC236}">
                    <a16:creationId xmlns:a16="http://schemas.microsoft.com/office/drawing/2014/main" id="{23A1F6B3-9F2D-5E41-8602-67921ABB12D8}"/>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79" name="Freeform 968">
              <a:extLst>
                <a:ext uri="{FF2B5EF4-FFF2-40B4-BE49-F238E27FC236}">
                  <a16:creationId xmlns:a16="http://schemas.microsoft.com/office/drawing/2014/main" id="{8FD6AEB5-BE60-044C-B32D-B433B740036B}"/>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0" name="Group 969">
              <a:extLst>
                <a:ext uri="{FF2B5EF4-FFF2-40B4-BE49-F238E27FC236}">
                  <a16:creationId xmlns:a16="http://schemas.microsoft.com/office/drawing/2014/main" id="{30895737-AC01-6342-BADB-B3B3BFE7FC46}"/>
                </a:ext>
              </a:extLst>
            </p:cNvPr>
            <p:cNvGrpSpPr>
              <a:grpSpLocks/>
            </p:cNvGrpSpPr>
            <p:nvPr/>
          </p:nvGrpSpPr>
          <p:grpSpPr bwMode="auto">
            <a:xfrm>
              <a:off x="4739" y="1327"/>
              <a:ext cx="582" cy="139"/>
              <a:chOff x="614" y="2568"/>
              <a:chExt cx="725" cy="139"/>
            </a:xfrm>
          </p:grpSpPr>
          <p:sp>
            <p:nvSpPr>
              <p:cNvPr id="192" name="AutoShape 970">
                <a:extLst>
                  <a:ext uri="{FF2B5EF4-FFF2-40B4-BE49-F238E27FC236}">
                    <a16:creationId xmlns:a16="http://schemas.microsoft.com/office/drawing/2014/main" id="{2D690E63-3733-8E4E-B8F8-19245FF772BA}"/>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3" name="AutoShape 971">
                <a:extLst>
                  <a:ext uri="{FF2B5EF4-FFF2-40B4-BE49-F238E27FC236}">
                    <a16:creationId xmlns:a16="http://schemas.microsoft.com/office/drawing/2014/main" id="{9CE827B0-221F-ED4A-A36B-E1EEFE27B7BF}"/>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81" name="Rectangle 972">
              <a:extLst>
                <a:ext uri="{FF2B5EF4-FFF2-40B4-BE49-F238E27FC236}">
                  <a16:creationId xmlns:a16="http://schemas.microsoft.com/office/drawing/2014/main" id="{6DA44079-B2D7-9244-A5E0-9DF13556EBC7}"/>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2" name="Freeform 973">
              <a:extLst>
                <a:ext uri="{FF2B5EF4-FFF2-40B4-BE49-F238E27FC236}">
                  <a16:creationId xmlns:a16="http://schemas.microsoft.com/office/drawing/2014/main" id="{E808BD44-A307-394D-8965-070EF3F8652F}"/>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974">
              <a:extLst>
                <a:ext uri="{FF2B5EF4-FFF2-40B4-BE49-F238E27FC236}">
                  <a16:creationId xmlns:a16="http://schemas.microsoft.com/office/drawing/2014/main" id="{327FF4BF-3914-2143-83C7-C816B3E0AC30}"/>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Oval 975">
              <a:extLst>
                <a:ext uri="{FF2B5EF4-FFF2-40B4-BE49-F238E27FC236}">
                  <a16:creationId xmlns:a16="http://schemas.microsoft.com/office/drawing/2014/main" id="{09C51570-A4D3-D24C-A492-3811DD957CD4}"/>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5" name="Freeform 976">
              <a:extLst>
                <a:ext uri="{FF2B5EF4-FFF2-40B4-BE49-F238E27FC236}">
                  <a16:creationId xmlns:a16="http://schemas.microsoft.com/office/drawing/2014/main" id="{BC2853B5-A39B-5A40-97DF-5ADB471224B2}"/>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AutoShape 977">
              <a:extLst>
                <a:ext uri="{FF2B5EF4-FFF2-40B4-BE49-F238E27FC236}">
                  <a16:creationId xmlns:a16="http://schemas.microsoft.com/office/drawing/2014/main" id="{7928EDBA-57E1-B441-B1AF-CC0D62B2B5B0}"/>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7" name="AutoShape 978">
              <a:extLst>
                <a:ext uri="{FF2B5EF4-FFF2-40B4-BE49-F238E27FC236}">
                  <a16:creationId xmlns:a16="http://schemas.microsoft.com/office/drawing/2014/main" id="{CC70E1A7-AAEC-6440-86AC-73ECE22D7AB6}"/>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8" name="Oval 979">
              <a:extLst>
                <a:ext uri="{FF2B5EF4-FFF2-40B4-BE49-F238E27FC236}">
                  <a16:creationId xmlns:a16="http://schemas.microsoft.com/office/drawing/2014/main" id="{2F7E7C91-0257-D84D-8AD1-4A152C818F8E}"/>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9" name="Oval 980">
              <a:extLst>
                <a:ext uri="{FF2B5EF4-FFF2-40B4-BE49-F238E27FC236}">
                  <a16:creationId xmlns:a16="http://schemas.microsoft.com/office/drawing/2014/main" id="{6AE127C2-D583-E74D-8B39-05EEBEBE2393}"/>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0" name="Oval 981">
              <a:extLst>
                <a:ext uri="{FF2B5EF4-FFF2-40B4-BE49-F238E27FC236}">
                  <a16:creationId xmlns:a16="http://schemas.microsoft.com/office/drawing/2014/main" id="{0EDFA963-70E6-2E42-AAFE-E2F9BD64631D}"/>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1" name="Rectangle 982">
              <a:extLst>
                <a:ext uri="{FF2B5EF4-FFF2-40B4-BE49-F238E27FC236}">
                  <a16:creationId xmlns:a16="http://schemas.microsoft.com/office/drawing/2014/main" id="{27A6382E-A13F-A248-84BF-E9DBD71EE18A}"/>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06" name="Text Box 8">
            <a:extLst>
              <a:ext uri="{FF2B5EF4-FFF2-40B4-BE49-F238E27FC236}">
                <a16:creationId xmlns:a16="http://schemas.microsoft.com/office/drawing/2014/main" id="{6066254D-E62E-B446-8950-17FDF2A183D7}"/>
              </a:ext>
            </a:extLst>
          </p:cNvPr>
          <p:cNvSpPr txBox="1">
            <a:spLocks noChangeArrowheads="1"/>
          </p:cNvSpPr>
          <p:nvPr/>
        </p:nvSpPr>
        <p:spPr bwMode="auto">
          <a:xfrm>
            <a:off x="10216734" y="5716780"/>
            <a:ext cx="1675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400" i="1">
                <a:solidFill>
                  <a:srgbClr val="000099"/>
                </a:solidFill>
                <a:latin typeface="Arial" panose="020B0604020202020204" pitchFamily="34" charset="0"/>
              </a:rPr>
              <a:t>destination</a:t>
            </a:r>
            <a:endParaRPr kumimoji="0" lang="en-US" altLang="en-US"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13" name="Group 212">
            <a:extLst>
              <a:ext uri="{FF2B5EF4-FFF2-40B4-BE49-F238E27FC236}">
                <a16:creationId xmlns:a16="http://schemas.microsoft.com/office/drawing/2014/main" id="{94888FAE-136F-094E-BF2A-11D94A17BB7F}"/>
              </a:ext>
            </a:extLst>
          </p:cNvPr>
          <p:cNvGrpSpPr/>
          <p:nvPr/>
        </p:nvGrpSpPr>
        <p:grpSpPr>
          <a:xfrm>
            <a:off x="9221450" y="1413548"/>
            <a:ext cx="1765726" cy="4034752"/>
            <a:chOff x="1484027" y="1706480"/>
            <a:chExt cx="1765726" cy="4034752"/>
          </a:xfrm>
        </p:grpSpPr>
        <p:sp>
          <p:nvSpPr>
            <p:cNvPr id="214" name="Rectangle 24">
              <a:extLst>
                <a:ext uri="{FF2B5EF4-FFF2-40B4-BE49-F238E27FC236}">
                  <a16:creationId xmlns:a16="http://schemas.microsoft.com/office/drawing/2014/main" id="{FA7A7264-CB0E-4442-BA92-F16F6E6EF1F5}"/>
                </a:ext>
              </a:extLst>
            </p:cNvPr>
            <p:cNvSpPr>
              <a:spLocks noChangeArrowheads="1"/>
            </p:cNvSpPr>
            <p:nvPr/>
          </p:nvSpPr>
          <p:spPr bwMode="auto">
            <a:xfrm>
              <a:off x="1528997" y="1870247"/>
              <a:ext cx="1648917"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5" name="Text Box 26">
              <a:extLst>
                <a:ext uri="{FF2B5EF4-FFF2-40B4-BE49-F238E27FC236}">
                  <a16:creationId xmlns:a16="http://schemas.microsoft.com/office/drawing/2014/main" id="{D54F6320-1E23-E649-BFED-E007672E7AB0}"/>
                </a:ext>
              </a:extLst>
            </p:cNvPr>
            <p:cNvSpPr txBox="1">
              <a:spLocks noChangeArrowheads="1"/>
            </p:cNvSpPr>
            <p:nvPr/>
          </p:nvSpPr>
          <p:spPr bwMode="auto">
            <a:xfrm>
              <a:off x="1484027" y="1706480"/>
              <a:ext cx="1765726" cy="40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application</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transport</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network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link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physical</a:t>
              </a:r>
              <a:endParaRPr kumimoji="0" lang="en-US" altLang="en-US" sz="18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endParaRPr>
            </a:p>
          </p:txBody>
        </p:sp>
        <p:cxnSp>
          <p:nvCxnSpPr>
            <p:cNvPr id="216" name="Straight Connector 215">
              <a:extLst>
                <a:ext uri="{FF2B5EF4-FFF2-40B4-BE49-F238E27FC236}">
                  <a16:creationId xmlns:a16="http://schemas.microsoft.com/office/drawing/2014/main" id="{3F2C66BF-55D8-0549-A9DA-934202F38DD5}"/>
                </a:ext>
              </a:extLst>
            </p:cNvPr>
            <p:cNvCxnSpPr>
              <a:cxnSpLocks/>
            </p:cNvCxnSpPr>
            <p:nvPr/>
          </p:nvCxnSpPr>
          <p:spPr>
            <a:xfrm>
              <a:off x="1534432" y="2675745"/>
              <a:ext cx="1643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A370408-C974-CD4A-8EF6-0AEC3924D4ED}"/>
                </a:ext>
              </a:extLst>
            </p:cNvPr>
            <p:cNvCxnSpPr>
              <a:cxnSpLocks/>
            </p:cNvCxnSpPr>
            <p:nvPr/>
          </p:nvCxnSpPr>
          <p:spPr>
            <a:xfrm>
              <a:off x="1506952" y="3472722"/>
              <a:ext cx="16559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A7BF2B3-45B8-414A-8B63-2480CF8FA113}"/>
                </a:ext>
              </a:extLst>
            </p:cNvPr>
            <p:cNvCxnSpPr>
              <a:cxnSpLocks/>
            </p:cNvCxnSpPr>
            <p:nvPr/>
          </p:nvCxnSpPr>
          <p:spPr>
            <a:xfrm>
              <a:off x="1509450" y="4209737"/>
              <a:ext cx="1668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A1FEA61-81C7-C449-880B-15A8ACAF5500}"/>
                </a:ext>
              </a:extLst>
            </p:cNvPr>
            <p:cNvCxnSpPr>
              <a:cxnSpLocks/>
            </p:cNvCxnSpPr>
            <p:nvPr/>
          </p:nvCxnSpPr>
          <p:spPr>
            <a:xfrm>
              <a:off x="1511947" y="4991726"/>
              <a:ext cx="1650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BDA85EA9-5376-4A4E-AEA3-D00FB0A25494}"/>
              </a:ext>
            </a:extLst>
          </p:cNvPr>
          <p:cNvSpPr txBox="1"/>
          <p:nvPr/>
        </p:nvSpPr>
        <p:spPr>
          <a:xfrm>
            <a:off x="3382497" y="1980246"/>
            <a:ext cx="5618811" cy="1036887"/>
          </a:xfrm>
          <a:prstGeom prst="rect">
            <a:avLst/>
          </a:prstGeom>
          <a:noFill/>
        </p:spPr>
        <p:txBody>
          <a:bodyPr wrap="square" rtlCol="0">
            <a:spAutoFit/>
          </a:bodyPr>
          <a:lstStyle/>
          <a:p>
            <a:pPr algn="ctr">
              <a:lnSpc>
                <a:spcPct val="85000"/>
              </a:lnSpc>
            </a:pPr>
            <a:r>
              <a:rPr lang="en-US" sz="2400">
                <a:solidFill>
                  <a:srgbClr val="C00000"/>
                </a:solidFill>
              </a:rPr>
              <a:t>Application </a:t>
            </a:r>
            <a:r>
              <a:rPr lang="en-US" sz="2400"/>
              <a:t>exchanges </a:t>
            </a:r>
            <a:r>
              <a:rPr lang="en-US" sz="2400">
                <a:solidFill>
                  <a:srgbClr val="C00000"/>
                </a:solidFill>
              </a:rPr>
              <a:t>messages</a:t>
            </a:r>
            <a:r>
              <a:rPr lang="en-US" sz="2400"/>
              <a:t> to implement some application service </a:t>
            </a:r>
          </a:p>
          <a:p>
            <a:pPr algn="ctr">
              <a:lnSpc>
                <a:spcPct val="85000"/>
              </a:lnSpc>
            </a:pPr>
            <a:r>
              <a:rPr lang="en-US" sz="2400"/>
              <a:t>using </a:t>
            </a:r>
            <a:r>
              <a:rPr lang="en-US" sz="2400" i="1"/>
              <a:t>services</a:t>
            </a:r>
            <a:r>
              <a:rPr lang="en-US" sz="2400"/>
              <a:t> of transport layer</a:t>
            </a:r>
          </a:p>
        </p:txBody>
      </p:sp>
      <p:grpSp>
        <p:nvGrpSpPr>
          <p:cNvPr id="90" name="Group 89">
            <a:extLst>
              <a:ext uri="{FF2B5EF4-FFF2-40B4-BE49-F238E27FC236}">
                <a16:creationId xmlns:a16="http://schemas.microsoft.com/office/drawing/2014/main" id="{CB92BE64-DD95-B746-BF9A-8A0857499E1E}"/>
              </a:ext>
            </a:extLst>
          </p:cNvPr>
          <p:cNvGrpSpPr/>
          <p:nvPr/>
        </p:nvGrpSpPr>
        <p:grpSpPr>
          <a:xfrm>
            <a:off x="3254290" y="1421324"/>
            <a:ext cx="5651292" cy="458012"/>
            <a:chOff x="3270354" y="1730555"/>
            <a:chExt cx="5651292" cy="458012"/>
          </a:xfrm>
        </p:grpSpPr>
        <p:cxnSp>
          <p:nvCxnSpPr>
            <p:cNvPr id="91" name="Straight Arrow Connector 90">
              <a:extLst>
                <a:ext uri="{FF2B5EF4-FFF2-40B4-BE49-F238E27FC236}">
                  <a16:creationId xmlns:a16="http://schemas.microsoft.com/office/drawing/2014/main" id="{995B0542-E9EB-D44C-B795-91D151650594}"/>
                </a:ext>
              </a:extLst>
            </p:cNvPr>
            <p:cNvCxnSpPr>
              <a:cxnSpLocks/>
            </p:cNvCxnSpPr>
            <p:nvPr/>
          </p:nvCxnSpPr>
          <p:spPr>
            <a:xfrm>
              <a:off x="3270354" y="1993691"/>
              <a:ext cx="565129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A492A489-FD20-604F-9599-77E085F78EE9}"/>
                </a:ext>
              </a:extLst>
            </p:cNvPr>
            <p:cNvSpPr/>
            <p:nvPr/>
          </p:nvSpPr>
          <p:spPr>
            <a:xfrm>
              <a:off x="5878639" y="1798823"/>
              <a:ext cx="674558" cy="38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175">
              <a:extLst>
                <a:ext uri="{FF2B5EF4-FFF2-40B4-BE49-F238E27FC236}">
                  <a16:creationId xmlns:a16="http://schemas.microsoft.com/office/drawing/2014/main" id="{88BE32B5-AD28-CB44-B25F-0BE0155F4E5A}"/>
                </a:ext>
              </a:extLst>
            </p:cNvPr>
            <p:cNvGrpSpPr>
              <a:grpSpLocks/>
            </p:cNvGrpSpPr>
            <p:nvPr/>
          </p:nvGrpSpPr>
          <p:grpSpPr bwMode="auto">
            <a:xfrm>
              <a:off x="5878856" y="1730555"/>
              <a:ext cx="822325" cy="365125"/>
              <a:chOff x="733" y="1473"/>
              <a:chExt cx="518" cy="230"/>
            </a:xfrm>
          </p:grpSpPr>
          <p:sp>
            <p:nvSpPr>
              <p:cNvPr id="94" name="Rectangle 176">
                <a:extLst>
                  <a:ext uri="{FF2B5EF4-FFF2-40B4-BE49-F238E27FC236}">
                    <a16:creationId xmlns:a16="http://schemas.microsoft.com/office/drawing/2014/main" id="{E5CD48DB-61FF-EC4F-B8FF-E51BCE938292}"/>
                  </a:ext>
                </a:extLst>
              </p:cNvPr>
              <p:cNvSpPr>
                <a:spLocks noChangeArrowheads="1"/>
              </p:cNvSpPr>
              <p:nvPr/>
            </p:nvSpPr>
            <p:spPr bwMode="auto">
              <a:xfrm>
                <a:off x="733" y="1473"/>
                <a:ext cx="518" cy="230"/>
              </a:xfrm>
              <a:prstGeom prst="rect">
                <a:avLst/>
              </a:prstGeom>
              <a:solidFill>
                <a:schemeClr val="bg1"/>
              </a:solidFill>
              <a:ln w="2857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5" name="Rectangle 177">
                <a:extLst>
                  <a:ext uri="{FF2B5EF4-FFF2-40B4-BE49-F238E27FC236}">
                    <a16:creationId xmlns:a16="http://schemas.microsoft.com/office/drawing/2014/main" id="{40D322D2-6F2A-0246-B033-7CB00E527FB3}"/>
                  </a:ext>
                </a:extLst>
              </p:cNvPr>
              <p:cNvSpPr>
                <a:spLocks noChangeArrowheads="1"/>
              </p:cNvSpPr>
              <p:nvPr/>
            </p:nvSpPr>
            <p:spPr bwMode="auto">
              <a:xfrm>
                <a:off x="773" y="1487"/>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t>
                </a:r>
              </a:p>
            </p:txBody>
          </p:sp>
        </p:grpSp>
      </p:grpSp>
      <p:sp>
        <p:nvSpPr>
          <p:cNvPr id="3" name="TextBox 2">
            <a:extLst>
              <a:ext uri="{FF2B5EF4-FFF2-40B4-BE49-F238E27FC236}">
                <a16:creationId xmlns:a16="http://schemas.microsoft.com/office/drawing/2014/main" id="{E7B29E55-88BD-AD40-949B-5E711ABB4016}"/>
              </a:ext>
            </a:extLst>
          </p:cNvPr>
          <p:cNvSpPr txBox="1"/>
          <p:nvPr/>
        </p:nvSpPr>
        <p:spPr>
          <a:xfrm>
            <a:off x="6982691" y="-781396"/>
            <a:ext cx="45719" cy="369332"/>
          </a:xfrm>
          <a:prstGeom prst="rect">
            <a:avLst/>
          </a:prstGeom>
          <a:noFill/>
        </p:spPr>
        <p:txBody>
          <a:bodyPr wrap="square" rtlCol="0">
            <a:spAutoFit/>
          </a:bodyPr>
          <a:lstStyle/>
          <a:p>
            <a:endParaRPr lang="en-US"/>
          </a:p>
        </p:txBody>
      </p:sp>
      <p:pic>
        <p:nvPicPr>
          <p:cNvPr id="5" name="Audio 4">
            <a:extLst>
              <a:ext uri="{FF2B5EF4-FFF2-40B4-BE49-F238E27FC236}">
                <a16:creationId xmlns:a16="http://schemas.microsoft.com/office/drawing/2014/main" id="{8EB6B8DE-783D-AE61-CCDF-2A161586DF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66706966"/>
      </p:ext>
    </p:extLst>
  </p:cSld>
  <p:clrMapOvr>
    <a:masterClrMapping/>
  </p:clrMapOvr>
  <mc:AlternateContent xmlns:mc="http://schemas.openxmlformats.org/markup-compatibility/2006" xmlns:p14="http://schemas.microsoft.com/office/powerpoint/2010/main">
    <mc:Choice Requires="p14">
      <p:transition spd="med" p14:dur="700" advTm="56554">
        <p:fade/>
      </p:transition>
    </mc:Choice>
    <mc:Fallback xmlns="">
      <p:transition spd="med" advTm="565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Freeform 370">
            <a:extLst>
              <a:ext uri="{FF2B5EF4-FFF2-40B4-BE49-F238E27FC236}">
                <a16:creationId xmlns:a16="http://schemas.microsoft.com/office/drawing/2014/main" id="{21662630-62BB-AE4A-A779-AEACD21E6D7C}"/>
              </a:ext>
            </a:extLst>
          </p:cNvPr>
          <p:cNvSpPr/>
          <p:nvPr/>
        </p:nvSpPr>
        <p:spPr>
          <a:xfrm>
            <a:off x="8985188" y="3065778"/>
            <a:ext cx="1124807" cy="1337915"/>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82604 w 1558990"/>
              <a:gd name="connsiteY0" fmla="*/ 534641 h 1810599"/>
              <a:gd name="connsiteX1" fmla="*/ 22252 w 1558990"/>
              <a:gd name="connsiteY1" fmla="*/ 940200 h 1810599"/>
              <a:gd name="connsiteX2" fmla="*/ 167457 w 1558990"/>
              <a:gd name="connsiteY2" fmla="*/ 1672556 h 1810599"/>
              <a:gd name="connsiteX3" fmla="*/ 1208772 w 1558990"/>
              <a:gd name="connsiteY3" fmla="*/ 1775650 h 1810599"/>
              <a:gd name="connsiteX4" fmla="*/ 1543003 w 1558990"/>
              <a:gd name="connsiteY4" fmla="*/ 1257671 h 1810599"/>
              <a:gd name="connsiteX5" fmla="*/ 1490762 w 1558990"/>
              <a:gd name="connsiteY5" fmla="*/ 672856 h 1810599"/>
              <a:gd name="connsiteX6" fmla="*/ 1359176 w 1558990"/>
              <a:gd name="connsiteY6" fmla="*/ 154877 h 1810599"/>
              <a:gd name="connsiteX7" fmla="*/ 861336 w 1558990"/>
              <a:gd name="connsiteY7" fmla="*/ 21205 h 1810599"/>
              <a:gd name="connsiteX8" fmla="*/ 382604 w 1558990"/>
              <a:gd name="connsiteY8" fmla="*/ 534641 h 1810599"/>
              <a:gd name="connsiteX0" fmla="*/ 393458 w 1593840"/>
              <a:gd name="connsiteY0" fmla="*/ 534641 h 1793264"/>
              <a:gd name="connsiteX1" fmla="*/ 33106 w 1593840"/>
              <a:gd name="connsiteY1" fmla="*/ 940200 h 1793264"/>
              <a:gd name="connsiteX2" fmla="*/ 178311 w 1593840"/>
              <a:gd name="connsiteY2" fmla="*/ 1672556 h 1793264"/>
              <a:gd name="connsiteX3" fmla="*/ 1464139 w 1593840"/>
              <a:gd name="connsiteY3" fmla="*/ 1752440 h 1793264"/>
              <a:gd name="connsiteX4" fmla="*/ 1553857 w 1593840"/>
              <a:gd name="connsiteY4" fmla="*/ 1257671 h 1793264"/>
              <a:gd name="connsiteX5" fmla="*/ 1501616 w 1593840"/>
              <a:gd name="connsiteY5" fmla="*/ 672856 h 1793264"/>
              <a:gd name="connsiteX6" fmla="*/ 1370030 w 1593840"/>
              <a:gd name="connsiteY6" fmla="*/ 154877 h 1793264"/>
              <a:gd name="connsiteX7" fmla="*/ 872190 w 1593840"/>
              <a:gd name="connsiteY7" fmla="*/ 21205 h 1793264"/>
              <a:gd name="connsiteX8" fmla="*/ 393458 w 1593840"/>
              <a:gd name="connsiteY8" fmla="*/ 534641 h 1793264"/>
              <a:gd name="connsiteX0" fmla="*/ 393458 w 1566550"/>
              <a:gd name="connsiteY0" fmla="*/ 534641 h 1840341"/>
              <a:gd name="connsiteX1" fmla="*/ 33106 w 1566550"/>
              <a:gd name="connsiteY1" fmla="*/ 940200 h 1840341"/>
              <a:gd name="connsiteX2" fmla="*/ 178311 w 1566550"/>
              <a:gd name="connsiteY2" fmla="*/ 1672556 h 1840341"/>
              <a:gd name="connsiteX3" fmla="*/ 1464139 w 1566550"/>
              <a:gd name="connsiteY3" fmla="*/ 1752440 h 1840341"/>
              <a:gd name="connsiteX4" fmla="*/ 1553857 w 1566550"/>
              <a:gd name="connsiteY4" fmla="*/ 1257671 h 1840341"/>
              <a:gd name="connsiteX5" fmla="*/ 1501616 w 1566550"/>
              <a:gd name="connsiteY5" fmla="*/ 672856 h 1840341"/>
              <a:gd name="connsiteX6" fmla="*/ 1370030 w 1566550"/>
              <a:gd name="connsiteY6" fmla="*/ 154877 h 1840341"/>
              <a:gd name="connsiteX7" fmla="*/ 872190 w 1566550"/>
              <a:gd name="connsiteY7" fmla="*/ 21205 h 1840341"/>
              <a:gd name="connsiteX8" fmla="*/ 393458 w 1566550"/>
              <a:gd name="connsiteY8" fmla="*/ 534641 h 1840341"/>
              <a:gd name="connsiteX0" fmla="*/ 393458 w 1555557"/>
              <a:gd name="connsiteY0" fmla="*/ 534641 h 1787187"/>
              <a:gd name="connsiteX1" fmla="*/ 33106 w 1555557"/>
              <a:gd name="connsiteY1" fmla="*/ 940200 h 1787187"/>
              <a:gd name="connsiteX2" fmla="*/ 178311 w 1555557"/>
              <a:gd name="connsiteY2" fmla="*/ 1672556 h 1787187"/>
              <a:gd name="connsiteX3" fmla="*/ 1464139 w 1555557"/>
              <a:gd name="connsiteY3" fmla="*/ 1752440 h 1787187"/>
              <a:gd name="connsiteX4" fmla="*/ 1553857 w 1555557"/>
              <a:gd name="connsiteY4" fmla="*/ 1257671 h 1787187"/>
              <a:gd name="connsiteX5" fmla="*/ 1501616 w 1555557"/>
              <a:gd name="connsiteY5" fmla="*/ 672856 h 1787187"/>
              <a:gd name="connsiteX6" fmla="*/ 1370030 w 1555557"/>
              <a:gd name="connsiteY6" fmla="*/ 154877 h 1787187"/>
              <a:gd name="connsiteX7" fmla="*/ 872190 w 1555557"/>
              <a:gd name="connsiteY7" fmla="*/ 21205 h 1787187"/>
              <a:gd name="connsiteX8" fmla="*/ 393458 w 1555557"/>
              <a:gd name="connsiteY8" fmla="*/ 534641 h 1787187"/>
              <a:gd name="connsiteX0" fmla="*/ 401126 w 1664928"/>
              <a:gd name="connsiteY0" fmla="*/ 534641 h 1783934"/>
              <a:gd name="connsiteX1" fmla="*/ 40774 w 1664928"/>
              <a:gd name="connsiteY1" fmla="*/ 940200 h 1783934"/>
              <a:gd name="connsiteX2" fmla="*/ 185979 w 1664928"/>
              <a:gd name="connsiteY2" fmla="*/ 1672556 h 1783934"/>
              <a:gd name="connsiteX3" fmla="*/ 1618513 w 1664928"/>
              <a:gd name="connsiteY3" fmla="*/ 1747798 h 1783934"/>
              <a:gd name="connsiteX4" fmla="*/ 1561525 w 1664928"/>
              <a:gd name="connsiteY4" fmla="*/ 1257671 h 1783934"/>
              <a:gd name="connsiteX5" fmla="*/ 1509284 w 1664928"/>
              <a:gd name="connsiteY5" fmla="*/ 672856 h 1783934"/>
              <a:gd name="connsiteX6" fmla="*/ 1377698 w 1664928"/>
              <a:gd name="connsiteY6" fmla="*/ 154877 h 1783934"/>
              <a:gd name="connsiteX7" fmla="*/ 879858 w 1664928"/>
              <a:gd name="connsiteY7" fmla="*/ 21205 h 1783934"/>
              <a:gd name="connsiteX8" fmla="*/ 401126 w 1664928"/>
              <a:gd name="connsiteY8" fmla="*/ 534641 h 1783934"/>
              <a:gd name="connsiteX0" fmla="*/ 408119 w 1718774"/>
              <a:gd name="connsiteY0" fmla="*/ 534641 h 1826522"/>
              <a:gd name="connsiteX1" fmla="*/ 47767 w 1718774"/>
              <a:gd name="connsiteY1" fmla="*/ 940200 h 1826522"/>
              <a:gd name="connsiteX2" fmla="*/ 179001 w 1718774"/>
              <a:gd name="connsiteY2" fmla="*/ 1742186 h 1826522"/>
              <a:gd name="connsiteX3" fmla="*/ 1625506 w 1718774"/>
              <a:gd name="connsiteY3" fmla="*/ 1747798 h 1826522"/>
              <a:gd name="connsiteX4" fmla="*/ 1568518 w 1718774"/>
              <a:gd name="connsiteY4" fmla="*/ 1257671 h 1826522"/>
              <a:gd name="connsiteX5" fmla="*/ 1516277 w 1718774"/>
              <a:gd name="connsiteY5" fmla="*/ 672856 h 1826522"/>
              <a:gd name="connsiteX6" fmla="*/ 1384691 w 1718774"/>
              <a:gd name="connsiteY6" fmla="*/ 154877 h 1826522"/>
              <a:gd name="connsiteX7" fmla="*/ 886851 w 1718774"/>
              <a:gd name="connsiteY7" fmla="*/ 21205 h 1826522"/>
              <a:gd name="connsiteX8" fmla="*/ 408119 w 1718774"/>
              <a:gd name="connsiteY8" fmla="*/ 534641 h 1826522"/>
              <a:gd name="connsiteX0" fmla="*/ 477759 w 1796623"/>
              <a:gd name="connsiteY0" fmla="*/ 534641 h 1818043"/>
              <a:gd name="connsiteX1" fmla="*/ 117407 w 1796623"/>
              <a:gd name="connsiteY1" fmla="*/ 940200 h 1818043"/>
              <a:gd name="connsiteX2" fmla="*/ 136864 w 1796623"/>
              <a:gd name="connsiteY2" fmla="*/ 1728260 h 1818043"/>
              <a:gd name="connsiteX3" fmla="*/ 1695146 w 1796623"/>
              <a:gd name="connsiteY3" fmla="*/ 1747798 h 1818043"/>
              <a:gd name="connsiteX4" fmla="*/ 1638158 w 1796623"/>
              <a:gd name="connsiteY4" fmla="*/ 1257671 h 1818043"/>
              <a:gd name="connsiteX5" fmla="*/ 1585917 w 1796623"/>
              <a:gd name="connsiteY5" fmla="*/ 672856 h 1818043"/>
              <a:gd name="connsiteX6" fmla="*/ 1454331 w 1796623"/>
              <a:gd name="connsiteY6" fmla="*/ 154877 h 1818043"/>
              <a:gd name="connsiteX7" fmla="*/ 956491 w 1796623"/>
              <a:gd name="connsiteY7" fmla="*/ 21205 h 1818043"/>
              <a:gd name="connsiteX8" fmla="*/ 477759 w 1796623"/>
              <a:gd name="connsiteY8" fmla="*/ 534641 h 1818043"/>
              <a:gd name="connsiteX0" fmla="*/ 396783 w 1688820"/>
              <a:gd name="connsiteY0" fmla="*/ 534641 h 1815615"/>
              <a:gd name="connsiteX1" fmla="*/ 36431 w 1688820"/>
              <a:gd name="connsiteY1" fmla="*/ 940200 h 1815615"/>
              <a:gd name="connsiteX2" fmla="*/ 55888 w 1688820"/>
              <a:gd name="connsiteY2" fmla="*/ 1728260 h 1815615"/>
              <a:gd name="connsiteX3" fmla="*/ 421834 w 1688820"/>
              <a:gd name="connsiteY3" fmla="*/ 1798118 h 1815615"/>
              <a:gd name="connsiteX4" fmla="*/ 1614170 w 1688820"/>
              <a:gd name="connsiteY4" fmla="*/ 1747798 h 1815615"/>
              <a:gd name="connsiteX5" fmla="*/ 1557182 w 1688820"/>
              <a:gd name="connsiteY5" fmla="*/ 1257671 h 1815615"/>
              <a:gd name="connsiteX6" fmla="*/ 1504941 w 1688820"/>
              <a:gd name="connsiteY6" fmla="*/ 672856 h 1815615"/>
              <a:gd name="connsiteX7" fmla="*/ 1373355 w 1688820"/>
              <a:gd name="connsiteY7" fmla="*/ 154877 h 1815615"/>
              <a:gd name="connsiteX8" fmla="*/ 875515 w 1688820"/>
              <a:gd name="connsiteY8" fmla="*/ 21205 h 1815615"/>
              <a:gd name="connsiteX9" fmla="*/ 396783 w 1688820"/>
              <a:gd name="connsiteY9" fmla="*/ 534641 h 1815615"/>
              <a:gd name="connsiteX0" fmla="*/ 394951 w 1689541"/>
              <a:gd name="connsiteY0" fmla="*/ 534641 h 1877271"/>
              <a:gd name="connsiteX1" fmla="*/ 34599 w 1689541"/>
              <a:gd name="connsiteY1" fmla="*/ 940200 h 1877271"/>
              <a:gd name="connsiteX2" fmla="*/ 54056 w 1689541"/>
              <a:gd name="connsiteY2" fmla="*/ 1728260 h 1877271"/>
              <a:gd name="connsiteX3" fmla="*/ 385071 w 1689541"/>
              <a:gd name="connsiteY3" fmla="*/ 1877032 h 1877271"/>
              <a:gd name="connsiteX4" fmla="*/ 1612338 w 1689541"/>
              <a:gd name="connsiteY4" fmla="*/ 1747798 h 1877271"/>
              <a:gd name="connsiteX5" fmla="*/ 1555350 w 1689541"/>
              <a:gd name="connsiteY5" fmla="*/ 1257671 h 1877271"/>
              <a:gd name="connsiteX6" fmla="*/ 1503109 w 1689541"/>
              <a:gd name="connsiteY6" fmla="*/ 672856 h 1877271"/>
              <a:gd name="connsiteX7" fmla="*/ 1371523 w 1689541"/>
              <a:gd name="connsiteY7" fmla="*/ 154877 h 1877271"/>
              <a:gd name="connsiteX8" fmla="*/ 873683 w 1689541"/>
              <a:gd name="connsiteY8" fmla="*/ 21205 h 1877271"/>
              <a:gd name="connsiteX9" fmla="*/ 394951 w 1689541"/>
              <a:gd name="connsiteY9" fmla="*/ 534641 h 1877271"/>
              <a:gd name="connsiteX0" fmla="*/ 394949 w 1689541"/>
              <a:gd name="connsiteY0" fmla="*/ 534641 h 1877032"/>
              <a:gd name="connsiteX1" fmla="*/ 34597 w 1689541"/>
              <a:gd name="connsiteY1" fmla="*/ 940200 h 1877032"/>
              <a:gd name="connsiteX2" fmla="*/ 54054 w 1689541"/>
              <a:gd name="connsiteY2" fmla="*/ 1728260 h 1877032"/>
              <a:gd name="connsiteX3" fmla="*/ 385069 w 1689541"/>
              <a:gd name="connsiteY3" fmla="*/ 1877032 h 1877032"/>
              <a:gd name="connsiteX4" fmla="*/ 1612336 w 1689541"/>
              <a:gd name="connsiteY4" fmla="*/ 1747798 h 1877032"/>
              <a:gd name="connsiteX5" fmla="*/ 1555348 w 1689541"/>
              <a:gd name="connsiteY5" fmla="*/ 1257671 h 1877032"/>
              <a:gd name="connsiteX6" fmla="*/ 1503107 w 1689541"/>
              <a:gd name="connsiteY6" fmla="*/ 672856 h 1877032"/>
              <a:gd name="connsiteX7" fmla="*/ 1371521 w 1689541"/>
              <a:gd name="connsiteY7" fmla="*/ 154877 h 1877032"/>
              <a:gd name="connsiteX8" fmla="*/ 873681 w 1689541"/>
              <a:gd name="connsiteY8" fmla="*/ 21205 h 1877032"/>
              <a:gd name="connsiteX9" fmla="*/ 394949 w 1689541"/>
              <a:gd name="connsiteY9" fmla="*/ 534641 h 1877032"/>
              <a:gd name="connsiteX0" fmla="*/ 394949 w 1683795"/>
              <a:gd name="connsiteY0" fmla="*/ 534641 h 1877032"/>
              <a:gd name="connsiteX1" fmla="*/ 34597 w 1683795"/>
              <a:gd name="connsiteY1" fmla="*/ 940200 h 1877032"/>
              <a:gd name="connsiteX2" fmla="*/ 54054 w 1683795"/>
              <a:gd name="connsiteY2" fmla="*/ 1728260 h 1877032"/>
              <a:gd name="connsiteX3" fmla="*/ 385069 w 1683795"/>
              <a:gd name="connsiteY3" fmla="*/ 1877032 h 1877032"/>
              <a:gd name="connsiteX4" fmla="*/ 1605349 w 1683795"/>
              <a:gd name="connsiteY4" fmla="*/ 1798860 h 1877032"/>
              <a:gd name="connsiteX5" fmla="*/ 1555348 w 1683795"/>
              <a:gd name="connsiteY5" fmla="*/ 1257671 h 1877032"/>
              <a:gd name="connsiteX6" fmla="*/ 1503107 w 1683795"/>
              <a:gd name="connsiteY6" fmla="*/ 672856 h 1877032"/>
              <a:gd name="connsiteX7" fmla="*/ 1371521 w 1683795"/>
              <a:gd name="connsiteY7" fmla="*/ 154877 h 1877032"/>
              <a:gd name="connsiteX8" fmla="*/ 873681 w 1683795"/>
              <a:gd name="connsiteY8" fmla="*/ 21205 h 1877032"/>
              <a:gd name="connsiteX9" fmla="*/ 394949 w 1683795"/>
              <a:gd name="connsiteY9" fmla="*/ 534641 h 1877032"/>
              <a:gd name="connsiteX0" fmla="*/ 394949 w 1720794"/>
              <a:gd name="connsiteY0" fmla="*/ 534641 h 1877032"/>
              <a:gd name="connsiteX1" fmla="*/ 34597 w 1720794"/>
              <a:gd name="connsiteY1" fmla="*/ 940200 h 1877032"/>
              <a:gd name="connsiteX2" fmla="*/ 54054 w 1720794"/>
              <a:gd name="connsiteY2" fmla="*/ 1728260 h 1877032"/>
              <a:gd name="connsiteX3" fmla="*/ 385069 w 1720794"/>
              <a:gd name="connsiteY3" fmla="*/ 1877032 h 1877032"/>
              <a:gd name="connsiteX4" fmla="*/ 1605349 w 1720794"/>
              <a:gd name="connsiteY4" fmla="*/ 1798860 h 1877032"/>
              <a:gd name="connsiteX5" fmla="*/ 1555348 w 1720794"/>
              <a:gd name="connsiteY5" fmla="*/ 1257671 h 1877032"/>
              <a:gd name="connsiteX6" fmla="*/ 1503107 w 1720794"/>
              <a:gd name="connsiteY6" fmla="*/ 672856 h 1877032"/>
              <a:gd name="connsiteX7" fmla="*/ 1371521 w 1720794"/>
              <a:gd name="connsiteY7" fmla="*/ 154877 h 1877032"/>
              <a:gd name="connsiteX8" fmla="*/ 873681 w 1720794"/>
              <a:gd name="connsiteY8" fmla="*/ 21205 h 1877032"/>
              <a:gd name="connsiteX9" fmla="*/ 394949 w 1720794"/>
              <a:gd name="connsiteY9" fmla="*/ 534641 h 1877032"/>
              <a:gd name="connsiteX0" fmla="*/ 394949 w 1720794"/>
              <a:gd name="connsiteY0" fmla="*/ 534641 h 1877032"/>
              <a:gd name="connsiteX1" fmla="*/ 34597 w 1720794"/>
              <a:gd name="connsiteY1" fmla="*/ 940200 h 1877032"/>
              <a:gd name="connsiteX2" fmla="*/ 54054 w 1720794"/>
              <a:gd name="connsiteY2" fmla="*/ 1728260 h 1877032"/>
              <a:gd name="connsiteX3" fmla="*/ 385069 w 1720794"/>
              <a:gd name="connsiteY3" fmla="*/ 1877032 h 1877032"/>
              <a:gd name="connsiteX4" fmla="*/ 1605349 w 1720794"/>
              <a:gd name="connsiteY4" fmla="*/ 1798860 h 1877032"/>
              <a:gd name="connsiteX5" fmla="*/ 1555348 w 1720794"/>
              <a:gd name="connsiteY5" fmla="*/ 1257671 h 1877032"/>
              <a:gd name="connsiteX6" fmla="*/ 1503107 w 1720794"/>
              <a:gd name="connsiteY6" fmla="*/ 672856 h 1877032"/>
              <a:gd name="connsiteX7" fmla="*/ 1371521 w 1720794"/>
              <a:gd name="connsiteY7" fmla="*/ 154877 h 1877032"/>
              <a:gd name="connsiteX8" fmla="*/ 873681 w 1720794"/>
              <a:gd name="connsiteY8" fmla="*/ 21205 h 1877032"/>
              <a:gd name="connsiteX9" fmla="*/ 394949 w 1720794"/>
              <a:gd name="connsiteY9" fmla="*/ 534641 h 1877032"/>
              <a:gd name="connsiteX0" fmla="*/ 394949 w 1671512"/>
              <a:gd name="connsiteY0" fmla="*/ 534641 h 1877032"/>
              <a:gd name="connsiteX1" fmla="*/ 34597 w 1671512"/>
              <a:gd name="connsiteY1" fmla="*/ 940200 h 1877032"/>
              <a:gd name="connsiteX2" fmla="*/ 54054 w 1671512"/>
              <a:gd name="connsiteY2" fmla="*/ 1728260 h 1877032"/>
              <a:gd name="connsiteX3" fmla="*/ 385069 w 1671512"/>
              <a:gd name="connsiteY3" fmla="*/ 1877032 h 1877032"/>
              <a:gd name="connsiteX4" fmla="*/ 1605349 w 1671512"/>
              <a:gd name="connsiteY4" fmla="*/ 1798860 h 1877032"/>
              <a:gd name="connsiteX5" fmla="*/ 1555348 w 1671512"/>
              <a:gd name="connsiteY5" fmla="*/ 1257671 h 1877032"/>
              <a:gd name="connsiteX6" fmla="*/ 1503107 w 1671512"/>
              <a:gd name="connsiteY6" fmla="*/ 672856 h 1877032"/>
              <a:gd name="connsiteX7" fmla="*/ 1371521 w 1671512"/>
              <a:gd name="connsiteY7" fmla="*/ 154877 h 1877032"/>
              <a:gd name="connsiteX8" fmla="*/ 873681 w 1671512"/>
              <a:gd name="connsiteY8" fmla="*/ 21205 h 1877032"/>
              <a:gd name="connsiteX9" fmla="*/ 394949 w 1671512"/>
              <a:gd name="connsiteY9" fmla="*/ 534641 h 1877032"/>
              <a:gd name="connsiteX0" fmla="*/ 394949 w 1677296"/>
              <a:gd name="connsiteY0" fmla="*/ 534641 h 1877032"/>
              <a:gd name="connsiteX1" fmla="*/ 34597 w 1677296"/>
              <a:gd name="connsiteY1" fmla="*/ 940200 h 1877032"/>
              <a:gd name="connsiteX2" fmla="*/ 54054 w 1677296"/>
              <a:gd name="connsiteY2" fmla="*/ 1728260 h 1877032"/>
              <a:gd name="connsiteX3" fmla="*/ 385069 w 1677296"/>
              <a:gd name="connsiteY3" fmla="*/ 1877032 h 1877032"/>
              <a:gd name="connsiteX4" fmla="*/ 1612334 w 1677296"/>
              <a:gd name="connsiteY4" fmla="*/ 1840637 h 1877032"/>
              <a:gd name="connsiteX5" fmla="*/ 1555348 w 1677296"/>
              <a:gd name="connsiteY5" fmla="*/ 1257671 h 1877032"/>
              <a:gd name="connsiteX6" fmla="*/ 1503107 w 1677296"/>
              <a:gd name="connsiteY6" fmla="*/ 672856 h 1877032"/>
              <a:gd name="connsiteX7" fmla="*/ 1371521 w 1677296"/>
              <a:gd name="connsiteY7" fmla="*/ 154877 h 1877032"/>
              <a:gd name="connsiteX8" fmla="*/ 873681 w 1677296"/>
              <a:gd name="connsiteY8" fmla="*/ 21205 h 1877032"/>
              <a:gd name="connsiteX9" fmla="*/ 394949 w 1677296"/>
              <a:gd name="connsiteY9" fmla="*/ 534641 h 1877032"/>
              <a:gd name="connsiteX0" fmla="*/ 394949 w 1677298"/>
              <a:gd name="connsiteY0" fmla="*/ 534641 h 1877032"/>
              <a:gd name="connsiteX1" fmla="*/ 34597 w 1677298"/>
              <a:gd name="connsiteY1" fmla="*/ 940200 h 1877032"/>
              <a:gd name="connsiteX2" fmla="*/ 54054 w 1677298"/>
              <a:gd name="connsiteY2" fmla="*/ 1728260 h 1877032"/>
              <a:gd name="connsiteX3" fmla="*/ 385069 w 1677298"/>
              <a:gd name="connsiteY3" fmla="*/ 1877032 h 1877032"/>
              <a:gd name="connsiteX4" fmla="*/ 1612334 w 1677298"/>
              <a:gd name="connsiteY4" fmla="*/ 1840637 h 1877032"/>
              <a:gd name="connsiteX5" fmla="*/ 1555348 w 1677298"/>
              <a:gd name="connsiteY5" fmla="*/ 1257671 h 1877032"/>
              <a:gd name="connsiteX6" fmla="*/ 1503107 w 1677298"/>
              <a:gd name="connsiteY6" fmla="*/ 672856 h 1877032"/>
              <a:gd name="connsiteX7" fmla="*/ 1371521 w 1677298"/>
              <a:gd name="connsiteY7" fmla="*/ 154877 h 1877032"/>
              <a:gd name="connsiteX8" fmla="*/ 873681 w 1677298"/>
              <a:gd name="connsiteY8" fmla="*/ 21205 h 1877032"/>
              <a:gd name="connsiteX9" fmla="*/ 394949 w 1677298"/>
              <a:gd name="connsiteY9" fmla="*/ 534641 h 1877032"/>
              <a:gd name="connsiteX0" fmla="*/ 394949 w 1677296"/>
              <a:gd name="connsiteY0" fmla="*/ 534641 h 1904936"/>
              <a:gd name="connsiteX1" fmla="*/ 34597 w 1677296"/>
              <a:gd name="connsiteY1" fmla="*/ 940200 h 1904936"/>
              <a:gd name="connsiteX2" fmla="*/ 54054 w 1677296"/>
              <a:gd name="connsiteY2" fmla="*/ 1728260 h 1904936"/>
              <a:gd name="connsiteX3" fmla="*/ 385069 w 1677296"/>
              <a:gd name="connsiteY3" fmla="*/ 1877032 h 1904936"/>
              <a:gd name="connsiteX4" fmla="*/ 1612334 w 1677296"/>
              <a:gd name="connsiteY4" fmla="*/ 1840637 h 1904936"/>
              <a:gd name="connsiteX5" fmla="*/ 1555348 w 1677296"/>
              <a:gd name="connsiteY5" fmla="*/ 1257671 h 1904936"/>
              <a:gd name="connsiteX6" fmla="*/ 1503107 w 1677296"/>
              <a:gd name="connsiteY6" fmla="*/ 672856 h 1904936"/>
              <a:gd name="connsiteX7" fmla="*/ 1371521 w 1677296"/>
              <a:gd name="connsiteY7" fmla="*/ 154877 h 1904936"/>
              <a:gd name="connsiteX8" fmla="*/ 873681 w 1677296"/>
              <a:gd name="connsiteY8" fmla="*/ 21205 h 1904936"/>
              <a:gd name="connsiteX9" fmla="*/ 394949 w 1677296"/>
              <a:gd name="connsiteY9" fmla="*/ 534641 h 1904936"/>
              <a:gd name="connsiteX0" fmla="*/ 461539 w 1743887"/>
              <a:gd name="connsiteY0" fmla="*/ 534641 h 1904936"/>
              <a:gd name="connsiteX1" fmla="*/ 101187 w 1743887"/>
              <a:gd name="connsiteY1" fmla="*/ 940200 h 1904936"/>
              <a:gd name="connsiteX2" fmla="*/ 22840 w 1743887"/>
              <a:gd name="connsiteY2" fmla="*/ 1737812 h 1904936"/>
              <a:gd name="connsiteX3" fmla="*/ 451659 w 1743887"/>
              <a:gd name="connsiteY3" fmla="*/ 1877032 h 1904936"/>
              <a:gd name="connsiteX4" fmla="*/ 1678924 w 1743887"/>
              <a:gd name="connsiteY4" fmla="*/ 1840637 h 1904936"/>
              <a:gd name="connsiteX5" fmla="*/ 1621938 w 1743887"/>
              <a:gd name="connsiteY5" fmla="*/ 1257671 h 1904936"/>
              <a:gd name="connsiteX6" fmla="*/ 1569697 w 1743887"/>
              <a:gd name="connsiteY6" fmla="*/ 672856 h 1904936"/>
              <a:gd name="connsiteX7" fmla="*/ 1438111 w 1743887"/>
              <a:gd name="connsiteY7" fmla="*/ 154877 h 1904936"/>
              <a:gd name="connsiteX8" fmla="*/ 940271 w 1743887"/>
              <a:gd name="connsiteY8" fmla="*/ 21205 h 1904936"/>
              <a:gd name="connsiteX9" fmla="*/ 461539 w 1743887"/>
              <a:gd name="connsiteY9" fmla="*/ 534641 h 1904936"/>
              <a:gd name="connsiteX0" fmla="*/ 452050 w 1756359"/>
              <a:gd name="connsiteY0" fmla="*/ 534641 h 1891359"/>
              <a:gd name="connsiteX1" fmla="*/ 91698 w 1756359"/>
              <a:gd name="connsiteY1" fmla="*/ 940200 h 1891359"/>
              <a:gd name="connsiteX2" fmla="*/ 13351 w 1756359"/>
              <a:gd name="connsiteY2" fmla="*/ 1737812 h 1891359"/>
              <a:gd name="connsiteX3" fmla="*/ 309435 w 1756359"/>
              <a:gd name="connsiteY3" fmla="*/ 1891359 h 1891359"/>
              <a:gd name="connsiteX4" fmla="*/ 1669435 w 1756359"/>
              <a:gd name="connsiteY4" fmla="*/ 1840637 h 1891359"/>
              <a:gd name="connsiteX5" fmla="*/ 1612449 w 1756359"/>
              <a:gd name="connsiteY5" fmla="*/ 1257671 h 1891359"/>
              <a:gd name="connsiteX6" fmla="*/ 1560208 w 1756359"/>
              <a:gd name="connsiteY6" fmla="*/ 672856 h 1891359"/>
              <a:gd name="connsiteX7" fmla="*/ 1428622 w 1756359"/>
              <a:gd name="connsiteY7" fmla="*/ 154877 h 1891359"/>
              <a:gd name="connsiteX8" fmla="*/ 930782 w 1756359"/>
              <a:gd name="connsiteY8" fmla="*/ 21205 h 1891359"/>
              <a:gd name="connsiteX9" fmla="*/ 452050 w 1756359"/>
              <a:gd name="connsiteY9" fmla="*/ 534641 h 1891359"/>
              <a:gd name="connsiteX0" fmla="*/ 452050 w 1756257"/>
              <a:gd name="connsiteY0" fmla="*/ 534641 h 1891359"/>
              <a:gd name="connsiteX1" fmla="*/ 91698 w 1756257"/>
              <a:gd name="connsiteY1" fmla="*/ 940200 h 1891359"/>
              <a:gd name="connsiteX2" fmla="*/ 13351 w 1756257"/>
              <a:gd name="connsiteY2" fmla="*/ 1737812 h 1891359"/>
              <a:gd name="connsiteX3" fmla="*/ 309435 w 1756257"/>
              <a:gd name="connsiteY3" fmla="*/ 1891359 h 1891359"/>
              <a:gd name="connsiteX4" fmla="*/ 1669435 w 1756257"/>
              <a:gd name="connsiteY4" fmla="*/ 1840637 h 1891359"/>
              <a:gd name="connsiteX5" fmla="*/ 1612449 w 1756257"/>
              <a:gd name="connsiteY5" fmla="*/ 1257671 h 1891359"/>
              <a:gd name="connsiteX6" fmla="*/ 1563496 w 1756257"/>
              <a:gd name="connsiteY6" fmla="*/ 959631 h 1891359"/>
              <a:gd name="connsiteX7" fmla="*/ 1560208 w 1756257"/>
              <a:gd name="connsiteY7" fmla="*/ 672856 h 1891359"/>
              <a:gd name="connsiteX8" fmla="*/ 1428622 w 1756257"/>
              <a:gd name="connsiteY8" fmla="*/ 154877 h 1891359"/>
              <a:gd name="connsiteX9" fmla="*/ 930782 w 1756257"/>
              <a:gd name="connsiteY9" fmla="*/ 21205 h 1891359"/>
              <a:gd name="connsiteX10" fmla="*/ 452050 w 1756257"/>
              <a:gd name="connsiteY10" fmla="*/ 534641 h 1891359"/>
              <a:gd name="connsiteX0" fmla="*/ 452050 w 1764590"/>
              <a:gd name="connsiteY0" fmla="*/ 534641 h 1891359"/>
              <a:gd name="connsiteX1" fmla="*/ 91698 w 1764590"/>
              <a:gd name="connsiteY1" fmla="*/ 940200 h 1891359"/>
              <a:gd name="connsiteX2" fmla="*/ 13351 w 1764590"/>
              <a:gd name="connsiteY2" fmla="*/ 1737812 h 1891359"/>
              <a:gd name="connsiteX3" fmla="*/ 309435 w 1764590"/>
              <a:gd name="connsiteY3" fmla="*/ 1891359 h 1891359"/>
              <a:gd name="connsiteX4" fmla="*/ 1669435 w 1764590"/>
              <a:gd name="connsiteY4" fmla="*/ 1840637 h 1891359"/>
              <a:gd name="connsiteX5" fmla="*/ 1612449 w 1764590"/>
              <a:gd name="connsiteY5" fmla="*/ 1257671 h 1891359"/>
              <a:gd name="connsiteX6" fmla="*/ 1309780 w 1764590"/>
              <a:gd name="connsiteY6" fmla="*/ 1046341 h 1891359"/>
              <a:gd name="connsiteX7" fmla="*/ 1560208 w 1764590"/>
              <a:gd name="connsiteY7" fmla="*/ 672856 h 1891359"/>
              <a:gd name="connsiteX8" fmla="*/ 1428622 w 1764590"/>
              <a:gd name="connsiteY8" fmla="*/ 154877 h 1891359"/>
              <a:gd name="connsiteX9" fmla="*/ 930782 w 1764590"/>
              <a:gd name="connsiteY9" fmla="*/ 21205 h 1891359"/>
              <a:gd name="connsiteX10" fmla="*/ 452050 w 1764590"/>
              <a:gd name="connsiteY10" fmla="*/ 534641 h 1891359"/>
              <a:gd name="connsiteX0" fmla="*/ 452050 w 1764592"/>
              <a:gd name="connsiteY0" fmla="*/ 534641 h 1891359"/>
              <a:gd name="connsiteX1" fmla="*/ 91698 w 1764592"/>
              <a:gd name="connsiteY1" fmla="*/ 940200 h 1891359"/>
              <a:gd name="connsiteX2" fmla="*/ 13351 w 1764592"/>
              <a:gd name="connsiteY2" fmla="*/ 1737812 h 1891359"/>
              <a:gd name="connsiteX3" fmla="*/ 309435 w 1764592"/>
              <a:gd name="connsiteY3" fmla="*/ 1891359 h 1891359"/>
              <a:gd name="connsiteX4" fmla="*/ 1669435 w 1764592"/>
              <a:gd name="connsiteY4" fmla="*/ 1840637 h 1891359"/>
              <a:gd name="connsiteX5" fmla="*/ 1612449 w 1764592"/>
              <a:gd name="connsiteY5" fmla="*/ 1257671 h 1891359"/>
              <a:gd name="connsiteX6" fmla="*/ 1309780 w 1764592"/>
              <a:gd name="connsiteY6" fmla="*/ 1046341 h 1891359"/>
              <a:gd name="connsiteX7" fmla="*/ 1560208 w 1764592"/>
              <a:gd name="connsiteY7" fmla="*/ 672856 h 1891359"/>
              <a:gd name="connsiteX8" fmla="*/ 1428622 w 1764592"/>
              <a:gd name="connsiteY8" fmla="*/ 154877 h 1891359"/>
              <a:gd name="connsiteX9" fmla="*/ 930782 w 1764592"/>
              <a:gd name="connsiteY9" fmla="*/ 21205 h 1891359"/>
              <a:gd name="connsiteX10" fmla="*/ 452050 w 1764592"/>
              <a:gd name="connsiteY10" fmla="*/ 534641 h 1891359"/>
              <a:gd name="connsiteX0" fmla="*/ 452050 w 1764590"/>
              <a:gd name="connsiteY0" fmla="*/ 534641 h 1891359"/>
              <a:gd name="connsiteX1" fmla="*/ 91698 w 1764590"/>
              <a:gd name="connsiteY1" fmla="*/ 940200 h 1891359"/>
              <a:gd name="connsiteX2" fmla="*/ 13351 w 1764590"/>
              <a:gd name="connsiteY2" fmla="*/ 1737812 h 1891359"/>
              <a:gd name="connsiteX3" fmla="*/ 309435 w 1764590"/>
              <a:gd name="connsiteY3" fmla="*/ 1891359 h 1891359"/>
              <a:gd name="connsiteX4" fmla="*/ 1669435 w 1764590"/>
              <a:gd name="connsiteY4" fmla="*/ 1840637 h 1891359"/>
              <a:gd name="connsiteX5" fmla="*/ 1612449 w 1764590"/>
              <a:gd name="connsiteY5" fmla="*/ 1257671 h 1891359"/>
              <a:gd name="connsiteX6" fmla="*/ 1309780 w 1764590"/>
              <a:gd name="connsiteY6" fmla="*/ 1046341 h 1891359"/>
              <a:gd name="connsiteX7" fmla="*/ 1560208 w 1764590"/>
              <a:gd name="connsiteY7" fmla="*/ 672856 h 1891359"/>
              <a:gd name="connsiteX8" fmla="*/ 1428622 w 1764590"/>
              <a:gd name="connsiteY8" fmla="*/ 154877 h 1891359"/>
              <a:gd name="connsiteX9" fmla="*/ 930782 w 1764590"/>
              <a:gd name="connsiteY9" fmla="*/ 21205 h 1891359"/>
              <a:gd name="connsiteX10" fmla="*/ 452050 w 1764590"/>
              <a:gd name="connsiteY10" fmla="*/ 534641 h 1891359"/>
              <a:gd name="connsiteX0" fmla="*/ 452050 w 1792731"/>
              <a:gd name="connsiteY0" fmla="*/ 534641 h 1891359"/>
              <a:gd name="connsiteX1" fmla="*/ 91698 w 1792731"/>
              <a:gd name="connsiteY1" fmla="*/ 940200 h 1891359"/>
              <a:gd name="connsiteX2" fmla="*/ 13351 w 1792731"/>
              <a:gd name="connsiteY2" fmla="*/ 1737812 h 1891359"/>
              <a:gd name="connsiteX3" fmla="*/ 309435 w 1792731"/>
              <a:gd name="connsiteY3" fmla="*/ 1891359 h 1891359"/>
              <a:gd name="connsiteX4" fmla="*/ 1669435 w 1792731"/>
              <a:gd name="connsiteY4" fmla="*/ 1840637 h 1891359"/>
              <a:gd name="connsiteX5" fmla="*/ 1688563 w 1792731"/>
              <a:gd name="connsiteY5" fmla="*/ 1292355 h 1891359"/>
              <a:gd name="connsiteX6" fmla="*/ 1309780 w 1792731"/>
              <a:gd name="connsiteY6" fmla="*/ 1046341 h 1891359"/>
              <a:gd name="connsiteX7" fmla="*/ 1560208 w 1792731"/>
              <a:gd name="connsiteY7" fmla="*/ 672856 h 1891359"/>
              <a:gd name="connsiteX8" fmla="*/ 1428622 w 1792731"/>
              <a:gd name="connsiteY8" fmla="*/ 154877 h 1891359"/>
              <a:gd name="connsiteX9" fmla="*/ 930782 w 1792731"/>
              <a:gd name="connsiteY9" fmla="*/ 21205 h 1891359"/>
              <a:gd name="connsiteX10" fmla="*/ 452050 w 1792731"/>
              <a:gd name="connsiteY10" fmla="*/ 534641 h 1891359"/>
              <a:gd name="connsiteX0" fmla="*/ 452050 w 1814809"/>
              <a:gd name="connsiteY0" fmla="*/ 534641 h 1891359"/>
              <a:gd name="connsiteX1" fmla="*/ 91698 w 1814809"/>
              <a:gd name="connsiteY1" fmla="*/ 940200 h 1891359"/>
              <a:gd name="connsiteX2" fmla="*/ 13351 w 1814809"/>
              <a:gd name="connsiteY2" fmla="*/ 1737812 h 1891359"/>
              <a:gd name="connsiteX3" fmla="*/ 309435 w 1814809"/>
              <a:gd name="connsiteY3" fmla="*/ 1891359 h 1891359"/>
              <a:gd name="connsiteX4" fmla="*/ 1669435 w 1814809"/>
              <a:gd name="connsiteY4" fmla="*/ 1840637 h 1891359"/>
              <a:gd name="connsiteX5" fmla="*/ 1688563 w 1814809"/>
              <a:gd name="connsiteY5" fmla="*/ 1292355 h 1891359"/>
              <a:gd name="connsiteX6" fmla="*/ 1309780 w 1814809"/>
              <a:gd name="connsiteY6" fmla="*/ 1046341 h 1891359"/>
              <a:gd name="connsiteX7" fmla="*/ 1560208 w 1814809"/>
              <a:gd name="connsiteY7" fmla="*/ 672856 h 1891359"/>
              <a:gd name="connsiteX8" fmla="*/ 1428622 w 1814809"/>
              <a:gd name="connsiteY8" fmla="*/ 154877 h 1891359"/>
              <a:gd name="connsiteX9" fmla="*/ 930782 w 1814809"/>
              <a:gd name="connsiteY9" fmla="*/ 21205 h 1891359"/>
              <a:gd name="connsiteX10" fmla="*/ 452050 w 1814809"/>
              <a:gd name="connsiteY10" fmla="*/ 534641 h 1891359"/>
              <a:gd name="connsiteX0" fmla="*/ 452050 w 1814809"/>
              <a:gd name="connsiteY0" fmla="*/ 534641 h 1891359"/>
              <a:gd name="connsiteX1" fmla="*/ 91698 w 1814809"/>
              <a:gd name="connsiteY1" fmla="*/ 940200 h 1891359"/>
              <a:gd name="connsiteX2" fmla="*/ 13351 w 1814809"/>
              <a:gd name="connsiteY2" fmla="*/ 1737812 h 1891359"/>
              <a:gd name="connsiteX3" fmla="*/ 309435 w 1814809"/>
              <a:gd name="connsiteY3" fmla="*/ 1891359 h 1891359"/>
              <a:gd name="connsiteX4" fmla="*/ 1669435 w 1814809"/>
              <a:gd name="connsiteY4" fmla="*/ 1840637 h 1891359"/>
              <a:gd name="connsiteX5" fmla="*/ 1688563 w 1814809"/>
              <a:gd name="connsiteY5" fmla="*/ 1292355 h 1891359"/>
              <a:gd name="connsiteX6" fmla="*/ 1309780 w 1814809"/>
              <a:gd name="connsiteY6" fmla="*/ 1046341 h 1891359"/>
              <a:gd name="connsiteX7" fmla="*/ 1619996 w 1814809"/>
              <a:gd name="connsiteY7" fmla="*/ 526399 h 1891359"/>
              <a:gd name="connsiteX8" fmla="*/ 1428622 w 1814809"/>
              <a:gd name="connsiteY8" fmla="*/ 154877 h 1891359"/>
              <a:gd name="connsiteX9" fmla="*/ 930782 w 1814809"/>
              <a:gd name="connsiteY9" fmla="*/ 21205 h 1891359"/>
              <a:gd name="connsiteX10" fmla="*/ 452050 w 1814809"/>
              <a:gd name="connsiteY10" fmla="*/ 534641 h 1891359"/>
              <a:gd name="connsiteX0" fmla="*/ 452050 w 1814809"/>
              <a:gd name="connsiteY0" fmla="*/ 542872 h 1899590"/>
              <a:gd name="connsiteX1" fmla="*/ 91698 w 1814809"/>
              <a:gd name="connsiteY1" fmla="*/ 948431 h 1899590"/>
              <a:gd name="connsiteX2" fmla="*/ 13351 w 1814809"/>
              <a:gd name="connsiteY2" fmla="*/ 1746043 h 1899590"/>
              <a:gd name="connsiteX3" fmla="*/ 309435 w 1814809"/>
              <a:gd name="connsiteY3" fmla="*/ 1899590 h 1899590"/>
              <a:gd name="connsiteX4" fmla="*/ 1669435 w 1814809"/>
              <a:gd name="connsiteY4" fmla="*/ 1848868 h 1899590"/>
              <a:gd name="connsiteX5" fmla="*/ 1688563 w 1814809"/>
              <a:gd name="connsiteY5" fmla="*/ 1300586 h 1899590"/>
              <a:gd name="connsiteX6" fmla="*/ 1309780 w 1814809"/>
              <a:gd name="connsiteY6" fmla="*/ 1054572 h 1899590"/>
              <a:gd name="connsiteX7" fmla="*/ 1619996 w 1814809"/>
              <a:gd name="connsiteY7" fmla="*/ 534630 h 1899590"/>
              <a:gd name="connsiteX8" fmla="*/ 1488411 w 1814809"/>
              <a:gd name="connsiteY8" fmla="*/ 129049 h 1899590"/>
              <a:gd name="connsiteX9" fmla="*/ 930782 w 1814809"/>
              <a:gd name="connsiteY9" fmla="*/ 29436 h 1899590"/>
              <a:gd name="connsiteX10" fmla="*/ 452050 w 1814809"/>
              <a:gd name="connsiteY10" fmla="*/ 542872 h 1899590"/>
              <a:gd name="connsiteX0" fmla="*/ 452050 w 1814809"/>
              <a:gd name="connsiteY0" fmla="*/ 540513 h 1897231"/>
              <a:gd name="connsiteX1" fmla="*/ 91698 w 1814809"/>
              <a:gd name="connsiteY1" fmla="*/ 946072 h 1897231"/>
              <a:gd name="connsiteX2" fmla="*/ 13351 w 1814809"/>
              <a:gd name="connsiteY2" fmla="*/ 1743684 h 1897231"/>
              <a:gd name="connsiteX3" fmla="*/ 309435 w 1814809"/>
              <a:gd name="connsiteY3" fmla="*/ 1897231 h 1897231"/>
              <a:gd name="connsiteX4" fmla="*/ 1669435 w 1814809"/>
              <a:gd name="connsiteY4" fmla="*/ 1846509 h 1897231"/>
              <a:gd name="connsiteX5" fmla="*/ 1688563 w 1814809"/>
              <a:gd name="connsiteY5" fmla="*/ 1298227 h 1897231"/>
              <a:gd name="connsiteX6" fmla="*/ 1309780 w 1814809"/>
              <a:gd name="connsiteY6" fmla="*/ 1052213 h 1897231"/>
              <a:gd name="connsiteX7" fmla="*/ 1619996 w 1814809"/>
              <a:gd name="connsiteY7" fmla="*/ 532271 h 1897231"/>
              <a:gd name="connsiteX8" fmla="*/ 1488411 w 1814809"/>
              <a:gd name="connsiteY8" fmla="*/ 126690 h 1897231"/>
              <a:gd name="connsiteX9" fmla="*/ 930782 w 1814809"/>
              <a:gd name="connsiteY9" fmla="*/ 27077 h 1897231"/>
              <a:gd name="connsiteX10" fmla="*/ 452050 w 1814809"/>
              <a:gd name="connsiteY10" fmla="*/ 540513 h 1897231"/>
              <a:gd name="connsiteX0" fmla="*/ 452050 w 1814809"/>
              <a:gd name="connsiteY0" fmla="*/ 540513 h 1897231"/>
              <a:gd name="connsiteX1" fmla="*/ 91698 w 1814809"/>
              <a:gd name="connsiteY1" fmla="*/ 946072 h 1897231"/>
              <a:gd name="connsiteX2" fmla="*/ 13351 w 1814809"/>
              <a:gd name="connsiteY2" fmla="*/ 1743684 h 1897231"/>
              <a:gd name="connsiteX3" fmla="*/ 309435 w 1814809"/>
              <a:gd name="connsiteY3" fmla="*/ 1897231 h 1897231"/>
              <a:gd name="connsiteX4" fmla="*/ 1669435 w 1814809"/>
              <a:gd name="connsiteY4" fmla="*/ 1846509 h 1897231"/>
              <a:gd name="connsiteX5" fmla="*/ 1688563 w 1814809"/>
              <a:gd name="connsiteY5" fmla="*/ 1298227 h 1897231"/>
              <a:gd name="connsiteX6" fmla="*/ 1309780 w 1814809"/>
              <a:gd name="connsiteY6" fmla="*/ 1052213 h 1897231"/>
              <a:gd name="connsiteX7" fmla="*/ 1619996 w 1814809"/>
              <a:gd name="connsiteY7" fmla="*/ 532271 h 1897231"/>
              <a:gd name="connsiteX8" fmla="*/ 1488411 w 1814809"/>
              <a:gd name="connsiteY8" fmla="*/ 126690 h 1897231"/>
              <a:gd name="connsiteX9" fmla="*/ 930782 w 1814809"/>
              <a:gd name="connsiteY9" fmla="*/ 27077 h 1897231"/>
              <a:gd name="connsiteX10" fmla="*/ 452050 w 1814809"/>
              <a:gd name="connsiteY10" fmla="*/ 540513 h 1897231"/>
              <a:gd name="connsiteX0" fmla="*/ 288567 w 1811701"/>
              <a:gd name="connsiteY0" fmla="*/ 555674 h 1898251"/>
              <a:gd name="connsiteX1" fmla="*/ 88590 w 1811701"/>
              <a:gd name="connsiteY1" fmla="*/ 947092 h 1898251"/>
              <a:gd name="connsiteX2" fmla="*/ 10243 w 1811701"/>
              <a:gd name="connsiteY2" fmla="*/ 1744704 h 1898251"/>
              <a:gd name="connsiteX3" fmla="*/ 306327 w 1811701"/>
              <a:gd name="connsiteY3" fmla="*/ 1898251 h 1898251"/>
              <a:gd name="connsiteX4" fmla="*/ 1666327 w 1811701"/>
              <a:gd name="connsiteY4" fmla="*/ 1847529 h 1898251"/>
              <a:gd name="connsiteX5" fmla="*/ 1685455 w 1811701"/>
              <a:gd name="connsiteY5" fmla="*/ 1299247 h 1898251"/>
              <a:gd name="connsiteX6" fmla="*/ 1306672 w 1811701"/>
              <a:gd name="connsiteY6" fmla="*/ 1053233 h 1898251"/>
              <a:gd name="connsiteX7" fmla="*/ 1616888 w 1811701"/>
              <a:gd name="connsiteY7" fmla="*/ 533291 h 1898251"/>
              <a:gd name="connsiteX8" fmla="*/ 1485303 w 1811701"/>
              <a:gd name="connsiteY8" fmla="*/ 127710 h 1898251"/>
              <a:gd name="connsiteX9" fmla="*/ 927674 w 1811701"/>
              <a:gd name="connsiteY9" fmla="*/ 28097 h 1898251"/>
              <a:gd name="connsiteX10" fmla="*/ 288567 w 1811701"/>
              <a:gd name="connsiteY10" fmla="*/ 555674 h 1898251"/>
              <a:gd name="connsiteX0" fmla="*/ 288567 w 1811701"/>
              <a:gd name="connsiteY0" fmla="*/ 479828 h 1822405"/>
              <a:gd name="connsiteX1" fmla="*/ 88590 w 1811701"/>
              <a:gd name="connsiteY1" fmla="*/ 871246 h 1822405"/>
              <a:gd name="connsiteX2" fmla="*/ 10243 w 1811701"/>
              <a:gd name="connsiteY2" fmla="*/ 1668858 h 1822405"/>
              <a:gd name="connsiteX3" fmla="*/ 306327 w 1811701"/>
              <a:gd name="connsiteY3" fmla="*/ 1822405 h 1822405"/>
              <a:gd name="connsiteX4" fmla="*/ 1666327 w 1811701"/>
              <a:gd name="connsiteY4" fmla="*/ 1771683 h 1822405"/>
              <a:gd name="connsiteX5" fmla="*/ 1685455 w 1811701"/>
              <a:gd name="connsiteY5" fmla="*/ 1223401 h 1822405"/>
              <a:gd name="connsiteX6" fmla="*/ 1306672 w 1811701"/>
              <a:gd name="connsiteY6" fmla="*/ 977387 h 1822405"/>
              <a:gd name="connsiteX7" fmla="*/ 1616888 w 1811701"/>
              <a:gd name="connsiteY7" fmla="*/ 457445 h 1822405"/>
              <a:gd name="connsiteX8" fmla="*/ 1485303 w 1811701"/>
              <a:gd name="connsiteY8" fmla="*/ 51864 h 1822405"/>
              <a:gd name="connsiteX9" fmla="*/ 895599 w 1811701"/>
              <a:gd name="connsiteY9" fmla="*/ 79530 h 1822405"/>
              <a:gd name="connsiteX10" fmla="*/ 288567 w 1811701"/>
              <a:gd name="connsiteY10" fmla="*/ 479828 h 1822405"/>
              <a:gd name="connsiteX0" fmla="*/ 288567 w 1811701"/>
              <a:gd name="connsiteY0" fmla="*/ 419258 h 1761835"/>
              <a:gd name="connsiteX1" fmla="*/ 88590 w 1811701"/>
              <a:gd name="connsiteY1" fmla="*/ 810676 h 1761835"/>
              <a:gd name="connsiteX2" fmla="*/ 10243 w 1811701"/>
              <a:gd name="connsiteY2" fmla="*/ 1608288 h 1761835"/>
              <a:gd name="connsiteX3" fmla="*/ 306327 w 1811701"/>
              <a:gd name="connsiteY3" fmla="*/ 1761835 h 1761835"/>
              <a:gd name="connsiteX4" fmla="*/ 1666327 w 1811701"/>
              <a:gd name="connsiteY4" fmla="*/ 1711113 h 1761835"/>
              <a:gd name="connsiteX5" fmla="*/ 1685455 w 1811701"/>
              <a:gd name="connsiteY5" fmla="*/ 1162831 h 1761835"/>
              <a:gd name="connsiteX6" fmla="*/ 1306672 w 1811701"/>
              <a:gd name="connsiteY6" fmla="*/ 916817 h 1761835"/>
              <a:gd name="connsiteX7" fmla="*/ 1616888 w 1811701"/>
              <a:gd name="connsiteY7" fmla="*/ 396875 h 1761835"/>
              <a:gd name="connsiteX8" fmla="*/ 1373040 w 1811701"/>
              <a:gd name="connsiteY8" fmla="*/ 118574 h 1761835"/>
              <a:gd name="connsiteX9" fmla="*/ 895599 w 1811701"/>
              <a:gd name="connsiteY9" fmla="*/ 18960 h 1761835"/>
              <a:gd name="connsiteX10" fmla="*/ 288567 w 1811701"/>
              <a:gd name="connsiteY10" fmla="*/ 419258 h 1761835"/>
              <a:gd name="connsiteX0" fmla="*/ 288567 w 1811701"/>
              <a:gd name="connsiteY0" fmla="*/ 419258 h 1761835"/>
              <a:gd name="connsiteX1" fmla="*/ 88590 w 1811701"/>
              <a:gd name="connsiteY1" fmla="*/ 810676 h 1761835"/>
              <a:gd name="connsiteX2" fmla="*/ 10243 w 1811701"/>
              <a:gd name="connsiteY2" fmla="*/ 1608288 h 1761835"/>
              <a:gd name="connsiteX3" fmla="*/ 306327 w 1811701"/>
              <a:gd name="connsiteY3" fmla="*/ 1761835 h 1761835"/>
              <a:gd name="connsiteX4" fmla="*/ 1666327 w 1811701"/>
              <a:gd name="connsiteY4" fmla="*/ 1711113 h 1761835"/>
              <a:gd name="connsiteX5" fmla="*/ 1685455 w 1811701"/>
              <a:gd name="connsiteY5" fmla="*/ 1162831 h 1761835"/>
              <a:gd name="connsiteX6" fmla="*/ 1306672 w 1811701"/>
              <a:gd name="connsiteY6" fmla="*/ 916817 h 1761835"/>
              <a:gd name="connsiteX7" fmla="*/ 1584814 w 1811701"/>
              <a:gd name="connsiteY7" fmla="*/ 510012 h 1761835"/>
              <a:gd name="connsiteX8" fmla="*/ 1373040 w 1811701"/>
              <a:gd name="connsiteY8" fmla="*/ 118574 h 1761835"/>
              <a:gd name="connsiteX9" fmla="*/ 895599 w 1811701"/>
              <a:gd name="connsiteY9" fmla="*/ 18960 h 1761835"/>
              <a:gd name="connsiteX10" fmla="*/ 288567 w 1811701"/>
              <a:gd name="connsiteY10" fmla="*/ 419258 h 1761835"/>
              <a:gd name="connsiteX0" fmla="*/ 288567 w 1770444"/>
              <a:gd name="connsiteY0" fmla="*/ 419258 h 1761835"/>
              <a:gd name="connsiteX1" fmla="*/ 88590 w 1770444"/>
              <a:gd name="connsiteY1" fmla="*/ 810676 h 1761835"/>
              <a:gd name="connsiteX2" fmla="*/ 10243 w 1770444"/>
              <a:gd name="connsiteY2" fmla="*/ 1608288 h 1761835"/>
              <a:gd name="connsiteX3" fmla="*/ 306327 w 1770444"/>
              <a:gd name="connsiteY3" fmla="*/ 1761835 h 1761835"/>
              <a:gd name="connsiteX4" fmla="*/ 1666327 w 1770444"/>
              <a:gd name="connsiteY4" fmla="*/ 1711113 h 1761835"/>
              <a:gd name="connsiteX5" fmla="*/ 1589229 w 1770444"/>
              <a:gd name="connsiteY5" fmla="*/ 1176973 h 1761835"/>
              <a:gd name="connsiteX6" fmla="*/ 1306672 w 1770444"/>
              <a:gd name="connsiteY6" fmla="*/ 916817 h 1761835"/>
              <a:gd name="connsiteX7" fmla="*/ 1584814 w 1770444"/>
              <a:gd name="connsiteY7" fmla="*/ 510012 h 1761835"/>
              <a:gd name="connsiteX8" fmla="*/ 1373040 w 1770444"/>
              <a:gd name="connsiteY8" fmla="*/ 118574 h 1761835"/>
              <a:gd name="connsiteX9" fmla="*/ 895599 w 1770444"/>
              <a:gd name="connsiteY9" fmla="*/ 18960 h 1761835"/>
              <a:gd name="connsiteX10" fmla="*/ 288567 w 1770444"/>
              <a:gd name="connsiteY10" fmla="*/ 419258 h 1761835"/>
              <a:gd name="connsiteX0" fmla="*/ 288567 w 1592514"/>
              <a:gd name="connsiteY0" fmla="*/ 419258 h 1863058"/>
              <a:gd name="connsiteX1" fmla="*/ 88590 w 1592514"/>
              <a:gd name="connsiteY1" fmla="*/ 810676 h 1863058"/>
              <a:gd name="connsiteX2" fmla="*/ 10243 w 1592514"/>
              <a:gd name="connsiteY2" fmla="*/ 1608288 h 1863058"/>
              <a:gd name="connsiteX3" fmla="*/ 306327 w 1592514"/>
              <a:gd name="connsiteY3" fmla="*/ 1761835 h 1863058"/>
              <a:gd name="connsiteX4" fmla="*/ 1377650 w 1592514"/>
              <a:gd name="connsiteY4" fmla="*/ 1838393 h 1863058"/>
              <a:gd name="connsiteX5" fmla="*/ 1589229 w 1592514"/>
              <a:gd name="connsiteY5" fmla="*/ 1176973 h 1863058"/>
              <a:gd name="connsiteX6" fmla="*/ 1306672 w 1592514"/>
              <a:gd name="connsiteY6" fmla="*/ 916817 h 1863058"/>
              <a:gd name="connsiteX7" fmla="*/ 1584814 w 1592514"/>
              <a:gd name="connsiteY7" fmla="*/ 510012 h 1863058"/>
              <a:gd name="connsiteX8" fmla="*/ 1373040 w 1592514"/>
              <a:gd name="connsiteY8" fmla="*/ 118574 h 1863058"/>
              <a:gd name="connsiteX9" fmla="*/ 895599 w 1592514"/>
              <a:gd name="connsiteY9" fmla="*/ 18960 h 1863058"/>
              <a:gd name="connsiteX10" fmla="*/ 288567 w 1592514"/>
              <a:gd name="connsiteY10" fmla="*/ 419258 h 1863058"/>
              <a:gd name="connsiteX0" fmla="*/ 421322 w 1594935"/>
              <a:gd name="connsiteY0" fmla="*/ 616342 h 1876292"/>
              <a:gd name="connsiteX1" fmla="*/ 91011 w 1594935"/>
              <a:gd name="connsiteY1" fmla="*/ 823910 h 1876292"/>
              <a:gd name="connsiteX2" fmla="*/ 12664 w 1594935"/>
              <a:gd name="connsiteY2" fmla="*/ 1621522 h 1876292"/>
              <a:gd name="connsiteX3" fmla="*/ 308748 w 1594935"/>
              <a:gd name="connsiteY3" fmla="*/ 1775069 h 1876292"/>
              <a:gd name="connsiteX4" fmla="*/ 1380071 w 1594935"/>
              <a:gd name="connsiteY4" fmla="*/ 1851627 h 1876292"/>
              <a:gd name="connsiteX5" fmla="*/ 1591650 w 1594935"/>
              <a:gd name="connsiteY5" fmla="*/ 1190207 h 1876292"/>
              <a:gd name="connsiteX6" fmla="*/ 1309093 w 1594935"/>
              <a:gd name="connsiteY6" fmla="*/ 930051 h 1876292"/>
              <a:gd name="connsiteX7" fmla="*/ 1587235 w 1594935"/>
              <a:gd name="connsiteY7" fmla="*/ 523246 h 1876292"/>
              <a:gd name="connsiteX8" fmla="*/ 1375461 w 1594935"/>
              <a:gd name="connsiteY8" fmla="*/ 131808 h 1876292"/>
              <a:gd name="connsiteX9" fmla="*/ 898020 w 1594935"/>
              <a:gd name="connsiteY9" fmla="*/ 32194 h 1876292"/>
              <a:gd name="connsiteX10" fmla="*/ 421322 w 1594935"/>
              <a:gd name="connsiteY10" fmla="*/ 616342 h 1876292"/>
              <a:gd name="connsiteX0" fmla="*/ 413257 w 1586870"/>
              <a:gd name="connsiteY0" fmla="*/ 616342 h 1876292"/>
              <a:gd name="connsiteX1" fmla="*/ 140873 w 1586870"/>
              <a:gd name="connsiteY1" fmla="*/ 993617 h 1876292"/>
              <a:gd name="connsiteX2" fmla="*/ 4599 w 1586870"/>
              <a:gd name="connsiteY2" fmla="*/ 1621522 h 1876292"/>
              <a:gd name="connsiteX3" fmla="*/ 300683 w 1586870"/>
              <a:gd name="connsiteY3" fmla="*/ 1775069 h 1876292"/>
              <a:gd name="connsiteX4" fmla="*/ 1372006 w 1586870"/>
              <a:gd name="connsiteY4" fmla="*/ 1851627 h 1876292"/>
              <a:gd name="connsiteX5" fmla="*/ 1583585 w 1586870"/>
              <a:gd name="connsiteY5" fmla="*/ 1190207 h 1876292"/>
              <a:gd name="connsiteX6" fmla="*/ 1301028 w 1586870"/>
              <a:gd name="connsiteY6" fmla="*/ 930051 h 1876292"/>
              <a:gd name="connsiteX7" fmla="*/ 1579170 w 1586870"/>
              <a:gd name="connsiteY7" fmla="*/ 523246 h 1876292"/>
              <a:gd name="connsiteX8" fmla="*/ 1367396 w 1586870"/>
              <a:gd name="connsiteY8" fmla="*/ 131808 h 1876292"/>
              <a:gd name="connsiteX9" fmla="*/ 889955 w 1586870"/>
              <a:gd name="connsiteY9" fmla="*/ 32194 h 1876292"/>
              <a:gd name="connsiteX10" fmla="*/ 413257 w 1586870"/>
              <a:gd name="connsiteY10" fmla="*/ 616342 h 1876292"/>
              <a:gd name="connsiteX0" fmla="*/ 284962 w 1458575"/>
              <a:gd name="connsiteY0" fmla="*/ 616342 h 1908017"/>
              <a:gd name="connsiteX1" fmla="*/ 12578 w 1458575"/>
              <a:gd name="connsiteY1" fmla="*/ 993617 h 1908017"/>
              <a:gd name="connsiteX2" fmla="*/ 172388 w 1458575"/>
              <a:gd name="connsiteY2" fmla="*/ 1775069 h 1908017"/>
              <a:gd name="connsiteX3" fmla="*/ 1243711 w 1458575"/>
              <a:gd name="connsiteY3" fmla="*/ 1851627 h 1908017"/>
              <a:gd name="connsiteX4" fmla="*/ 1455290 w 1458575"/>
              <a:gd name="connsiteY4" fmla="*/ 1190207 h 1908017"/>
              <a:gd name="connsiteX5" fmla="*/ 1172733 w 1458575"/>
              <a:gd name="connsiteY5" fmla="*/ 930051 h 1908017"/>
              <a:gd name="connsiteX6" fmla="*/ 1450875 w 1458575"/>
              <a:gd name="connsiteY6" fmla="*/ 523246 h 1908017"/>
              <a:gd name="connsiteX7" fmla="*/ 1239101 w 1458575"/>
              <a:gd name="connsiteY7" fmla="*/ 131808 h 1908017"/>
              <a:gd name="connsiteX8" fmla="*/ 761660 w 1458575"/>
              <a:gd name="connsiteY8" fmla="*/ 32194 h 1908017"/>
              <a:gd name="connsiteX9" fmla="*/ 284962 w 1458575"/>
              <a:gd name="connsiteY9" fmla="*/ 616342 h 1908017"/>
              <a:gd name="connsiteX0" fmla="*/ 343858 w 1519131"/>
              <a:gd name="connsiteY0" fmla="*/ 616342 h 1885036"/>
              <a:gd name="connsiteX1" fmla="*/ 71474 w 1519131"/>
              <a:gd name="connsiteY1" fmla="*/ 993617 h 1885036"/>
              <a:gd name="connsiteX2" fmla="*/ 115432 w 1519131"/>
              <a:gd name="connsiteY2" fmla="*/ 1704358 h 1885036"/>
              <a:gd name="connsiteX3" fmla="*/ 1302607 w 1519131"/>
              <a:gd name="connsiteY3" fmla="*/ 1851627 h 1885036"/>
              <a:gd name="connsiteX4" fmla="*/ 1514186 w 1519131"/>
              <a:gd name="connsiteY4" fmla="*/ 1190207 h 1885036"/>
              <a:gd name="connsiteX5" fmla="*/ 1231629 w 1519131"/>
              <a:gd name="connsiteY5" fmla="*/ 930051 h 1885036"/>
              <a:gd name="connsiteX6" fmla="*/ 1509771 w 1519131"/>
              <a:gd name="connsiteY6" fmla="*/ 523246 h 1885036"/>
              <a:gd name="connsiteX7" fmla="*/ 1297997 w 1519131"/>
              <a:gd name="connsiteY7" fmla="*/ 131808 h 1885036"/>
              <a:gd name="connsiteX8" fmla="*/ 820556 w 1519131"/>
              <a:gd name="connsiteY8" fmla="*/ 32194 h 1885036"/>
              <a:gd name="connsiteX9" fmla="*/ 343858 w 1519131"/>
              <a:gd name="connsiteY9" fmla="*/ 616342 h 1885036"/>
              <a:gd name="connsiteX0" fmla="*/ 343858 w 1549812"/>
              <a:gd name="connsiteY0" fmla="*/ 616342 h 1800235"/>
              <a:gd name="connsiteX1" fmla="*/ 71474 w 1549812"/>
              <a:gd name="connsiteY1" fmla="*/ 993617 h 1800235"/>
              <a:gd name="connsiteX2" fmla="*/ 115432 w 1549812"/>
              <a:gd name="connsiteY2" fmla="*/ 1704358 h 1800235"/>
              <a:gd name="connsiteX3" fmla="*/ 1389496 w 1549812"/>
              <a:gd name="connsiteY3" fmla="*/ 1724347 h 1800235"/>
              <a:gd name="connsiteX4" fmla="*/ 1514186 w 1549812"/>
              <a:gd name="connsiteY4" fmla="*/ 1190207 h 1800235"/>
              <a:gd name="connsiteX5" fmla="*/ 1231629 w 1549812"/>
              <a:gd name="connsiteY5" fmla="*/ 930051 h 1800235"/>
              <a:gd name="connsiteX6" fmla="*/ 1509771 w 1549812"/>
              <a:gd name="connsiteY6" fmla="*/ 523246 h 1800235"/>
              <a:gd name="connsiteX7" fmla="*/ 1297997 w 1549812"/>
              <a:gd name="connsiteY7" fmla="*/ 131808 h 1800235"/>
              <a:gd name="connsiteX8" fmla="*/ 820556 w 1549812"/>
              <a:gd name="connsiteY8" fmla="*/ 32194 h 1800235"/>
              <a:gd name="connsiteX9" fmla="*/ 343858 w 1549812"/>
              <a:gd name="connsiteY9" fmla="*/ 616342 h 180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812" h="1800235">
                <a:moveTo>
                  <a:pt x="343858" y="616342"/>
                </a:moveTo>
                <a:cubicBezTo>
                  <a:pt x="219011" y="776579"/>
                  <a:pt x="109545" y="812281"/>
                  <a:pt x="71474" y="993617"/>
                </a:cubicBezTo>
                <a:cubicBezTo>
                  <a:pt x="33403" y="1174953"/>
                  <a:pt x="-89757" y="1561356"/>
                  <a:pt x="115432" y="1704358"/>
                </a:cubicBezTo>
                <a:cubicBezTo>
                  <a:pt x="320621" y="1847360"/>
                  <a:pt x="1156371" y="1810039"/>
                  <a:pt x="1389496" y="1724347"/>
                </a:cubicBezTo>
                <a:cubicBezTo>
                  <a:pt x="1622621" y="1638655"/>
                  <a:pt x="1540497" y="1322590"/>
                  <a:pt x="1514186" y="1190207"/>
                </a:cubicBezTo>
                <a:cubicBezTo>
                  <a:pt x="1487875" y="1057824"/>
                  <a:pt x="1240336" y="1148914"/>
                  <a:pt x="1231629" y="930051"/>
                </a:cubicBezTo>
                <a:cubicBezTo>
                  <a:pt x="1248292" y="693847"/>
                  <a:pt x="1498710" y="656286"/>
                  <a:pt x="1509771" y="523246"/>
                </a:cubicBezTo>
                <a:cubicBezTo>
                  <a:pt x="1520832" y="390206"/>
                  <a:pt x="1431655" y="305130"/>
                  <a:pt x="1297997" y="131808"/>
                </a:cubicBezTo>
                <a:cubicBezTo>
                  <a:pt x="1189251" y="36824"/>
                  <a:pt x="979579" y="-48562"/>
                  <a:pt x="820556" y="32194"/>
                </a:cubicBezTo>
                <a:cubicBezTo>
                  <a:pt x="661533" y="112950"/>
                  <a:pt x="468705" y="456105"/>
                  <a:pt x="343858" y="616342"/>
                </a:cubicBezTo>
                <a:close/>
              </a:path>
            </a:pathLst>
          </a:custGeom>
          <a:solidFill>
            <a:srgbClr val="9CDF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417">
            <a:extLst>
              <a:ext uri="{FF2B5EF4-FFF2-40B4-BE49-F238E27FC236}">
                <a16:creationId xmlns:a16="http://schemas.microsoft.com/office/drawing/2014/main" id="{22352293-C7A6-4C41-9DD8-CAA48CB29154}"/>
              </a:ext>
            </a:extLst>
          </p:cNvPr>
          <p:cNvSpPr>
            <a:spLocks/>
          </p:cNvSpPr>
          <p:nvPr/>
        </p:nvSpPr>
        <p:spPr bwMode="auto">
          <a:xfrm>
            <a:off x="7274076" y="1826035"/>
            <a:ext cx="1736725" cy="1317704"/>
          </a:xfrm>
          <a:custGeom>
            <a:avLst/>
            <a:gdLst>
              <a:gd name="T0" fmla="*/ 2147483646 w 1036"/>
              <a:gd name="T1" fmla="*/ 2147483646 h 675"/>
              <a:gd name="T2" fmla="*/ 2147483646 w 1036"/>
              <a:gd name="T3" fmla="*/ 2147483646 h 675"/>
              <a:gd name="T4" fmla="*/ 2147483646 w 1036"/>
              <a:gd name="T5" fmla="*/ 2147483646 h 675"/>
              <a:gd name="T6" fmla="*/ 2147483646 w 1036"/>
              <a:gd name="T7" fmla="*/ 2147483646 h 675"/>
              <a:gd name="T8" fmla="*/ 2147483646 w 1036"/>
              <a:gd name="T9" fmla="*/ 2147483646 h 675"/>
              <a:gd name="T10" fmla="*/ 2147483646 w 1036"/>
              <a:gd name="T11" fmla="*/ 2147483646 h 675"/>
              <a:gd name="T12" fmla="*/ 2147483646 w 1036"/>
              <a:gd name="T13" fmla="*/ 2147483646 h 675"/>
              <a:gd name="T14" fmla="*/ 2147483646 w 1036"/>
              <a:gd name="T15" fmla="*/ 2147483646 h 675"/>
              <a:gd name="T16" fmla="*/ 2147483646 w 1036"/>
              <a:gd name="T17" fmla="*/ 2147483646 h 675"/>
              <a:gd name="T18" fmla="*/ 2147483646 w 1036"/>
              <a:gd name="T19" fmla="*/ 2147483646 h 675"/>
              <a:gd name="T20" fmla="*/ 2147483646 w 1036"/>
              <a:gd name="T21" fmla="*/ 2147483646 h 675"/>
              <a:gd name="T22" fmla="*/ 2147483646 w 1036"/>
              <a:gd name="T23" fmla="*/ 2147483646 h 675"/>
              <a:gd name="T24" fmla="*/ 2147483646 w 1036"/>
              <a:gd name="T25" fmla="*/ 2147483646 h 675"/>
              <a:gd name="T26" fmla="*/ 2147483646 w 1036"/>
              <a:gd name="T27" fmla="*/ 2147483646 h 675"/>
              <a:gd name="T28" fmla="*/ 2147483646 w 1036"/>
              <a:gd name="T29" fmla="*/ 2147483646 h 675"/>
              <a:gd name="T30" fmla="*/ 2147483646 w 1036"/>
              <a:gd name="T31" fmla="*/ 2147483646 h 675"/>
              <a:gd name="T32" fmla="*/ 2147483646 w 1036"/>
              <a:gd name="T33" fmla="*/ 2147483646 h 675"/>
              <a:gd name="T34" fmla="*/ 2147483646 w 1036"/>
              <a:gd name="T35" fmla="*/ 2147483646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9CDFF9"/>
          </a:solidFill>
          <a:ln>
            <a:noFill/>
          </a:ln>
        </p:spPr>
        <p:txBody>
          <a:bodyPr/>
          <a:lstStyle/>
          <a:p>
            <a:endParaRPr lang="en-US"/>
          </a:p>
        </p:txBody>
      </p:sp>
      <p:sp>
        <p:nvSpPr>
          <p:cNvPr id="369" name="Rectangle 419">
            <a:extLst>
              <a:ext uri="{FF2B5EF4-FFF2-40B4-BE49-F238E27FC236}">
                <a16:creationId xmlns:a16="http://schemas.microsoft.com/office/drawing/2014/main" id="{F39DA03D-3BDA-2344-B3D3-3A95FB5EEDF5}"/>
              </a:ext>
            </a:extLst>
          </p:cNvPr>
          <p:cNvSpPr>
            <a:spLocks noChangeArrowheads="1"/>
          </p:cNvSpPr>
          <p:nvPr/>
        </p:nvSpPr>
        <p:spPr bwMode="auto">
          <a:xfrm>
            <a:off x="7439074" y="3553079"/>
            <a:ext cx="986999" cy="669622"/>
          </a:xfrm>
          <a:prstGeom prst="rect">
            <a:avLst/>
          </a:prstGeom>
          <a:solidFill>
            <a:srgbClr val="9CDF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370" name="AutoShape 420">
            <a:extLst>
              <a:ext uri="{FF2B5EF4-FFF2-40B4-BE49-F238E27FC236}">
                <a16:creationId xmlns:a16="http://schemas.microsoft.com/office/drawing/2014/main" id="{579866B0-F884-A84A-B74A-EFEA50EBF84C}"/>
              </a:ext>
            </a:extLst>
          </p:cNvPr>
          <p:cNvSpPr>
            <a:spLocks noChangeArrowheads="1"/>
          </p:cNvSpPr>
          <p:nvPr/>
        </p:nvSpPr>
        <p:spPr bwMode="auto">
          <a:xfrm>
            <a:off x="7205350" y="3289251"/>
            <a:ext cx="1458912" cy="317850"/>
          </a:xfrm>
          <a:prstGeom prst="triangle">
            <a:avLst>
              <a:gd name="adj" fmla="val 50000"/>
            </a:avLst>
          </a:prstGeom>
          <a:solidFill>
            <a:srgbClr val="9CDF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a:lnSpc>
                <a:spcPct val="100000"/>
              </a:lnSpc>
              <a:spcBef>
                <a:spcPct val="0"/>
              </a:spcBef>
              <a:buClrTx/>
              <a:buSzTx/>
              <a:buFontTx/>
              <a:buNone/>
            </a:pPr>
            <a:endParaRPr lang="en-US" altLang="en-US" sz="2400">
              <a:solidFill>
                <a:srgbClr val="00CCFF"/>
              </a:solidFill>
              <a:latin typeface="Arial" panose="020B0604020202020204" pitchFamily="34" charset="0"/>
            </a:endParaRPr>
          </a:p>
        </p:txBody>
      </p:sp>
      <p:sp>
        <p:nvSpPr>
          <p:cNvPr id="21" name="Freeform 427">
            <a:extLst>
              <a:ext uri="{FF2B5EF4-FFF2-40B4-BE49-F238E27FC236}">
                <a16:creationId xmlns:a16="http://schemas.microsoft.com/office/drawing/2014/main" id="{3F97D486-CCD5-C043-940C-EC1740EC7BA0}"/>
              </a:ext>
            </a:extLst>
          </p:cNvPr>
          <p:cNvSpPr>
            <a:spLocks/>
          </p:cNvSpPr>
          <p:nvPr/>
        </p:nvSpPr>
        <p:spPr bwMode="auto">
          <a:xfrm>
            <a:off x="7712401" y="4683134"/>
            <a:ext cx="3079750" cy="1665288"/>
          </a:xfrm>
          <a:custGeom>
            <a:avLst/>
            <a:gdLst>
              <a:gd name="T0" fmla="*/ 2147483646 w 1940"/>
              <a:gd name="T1" fmla="*/ 2147483646 h 1049"/>
              <a:gd name="T2" fmla="*/ 2147483646 w 1940"/>
              <a:gd name="T3" fmla="*/ 2147483646 h 1049"/>
              <a:gd name="T4" fmla="*/ 2147483646 w 1940"/>
              <a:gd name="T5" fmla="*/ 2147483646 h 1049"/>
              <a:gd name="T6" fmla="*/ 2147483646 w 1940"/>
              <a:gd name="T7" fmla="*/ 2147483646 h 1049"/>
              <a:gd name="T8" fmla="*/ 2147483646 w 1940"/>
              <a:gd name="T9" fmla="*/ 2147483646 h 1049"/>
              <a:gd name="T10" fmla="*/ 2147483646 w 1940"/>
              <a:gd name="T11" fmla="*/ 2147483646 h 1049"/>
              <a:gd name="T12" fmla="*/ 2147483646 w 1940"/>
              <a:gd name="T13" fmla="*/ 2147483646 h 1049"/>
              <a:gd name="T14" fmla="*/ 2147483646 w 1940"/>
              <a:gd name="T15" fmla="*/ 2147483646 h 1049"/>
              <a:gd name="T16" fmla="*/ 2147483646 w 1940"/>
              <a:gd name="T17" fmla="*/ 2147483646 h 1049"/>
              <a:gd name="T18" fmla="*/ 2147483646 w 1940"/>
              <a:gd name="T19" fmla="*/ 2147483646 h 1049"/>
              <a:gd name="T20" fmla="*/ 2147483646 w 1940"/>
              <a:gd name="T21" fmla="*/ 2147483646 h 1049"/>
              <a:gd name="T22" fmla="*/ 2147483646 w 1940"/>
              <a:gd name="T23" fmla="*/ 2147483646 h 1049"/>
              <a:gd name="T24" fmla="*/ 2147483646 w 1940"/>
              <a:gd name="T25" fmla="*/ 2147483646 h 1049"/>
              <a:gd name="T26" fmla="*/ 2147483646 w 1940"/>
              <a:gd name="T27" fmla="*/ 2147483646 h 1049"/>
              <a:gd name="T28" fmla="*/ 2147483646 w 1940"/>
              <a:gd name="T29" fmla="*/ 2147483646 h 1049"/>
              <a:gd name="T30" fmla="*/ 2147483646 w 1940"/>
              <a:gd name="T31" fmla="*/ 2147483646 h 10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0"/>
              <a:gd name="T49" fmla="*/ 0 h 1049"/>
              <a:gd name="T50" fmla="*/ 1940 w 1940"/>
              <a:gd name="T51" fmla="*/ 1049 h 104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0" h="1049">
                <a:moveTo>
                  <a:pt x="952" y="26"/>
                </a:moveTo>
                <a:cubicBezTo>
                  <a:pt x="867" y="45"/>
                  <a:pt x="832" y="118"/>
                  <a:pt x="755" y="125"/>
                </a:cubicBezTo>
                <a:cubicBezTo>
                  <a:pt x="678" y="132"/>
                  <a:pt x="587" y="72"/>
                  <a:pt x="488" y="68"/>
                </a:cubicBezTo>
                <a:cubicBezTo>
                  <a:pt x="389" y="64"/>
                  <a:pt x="237" y="48"/>
                  <a:pt x="158" y="101"/>
                </a:cubicBezTo>
                <a:cubicBezTo>
                  <a:pt x="79" y="154"/>
                  <a:pt x="28" y="298"/>
                  <a:pt x="14" y="389"/>
                </a:cubicBezTo>
                <a:cubicBezTo>
                  <a:pt x="0" y="480"/>
                  <a:pt x="25" y="595"/>
                  <a:pt x="71" y="648"/>
                </a:cubicBezTo>
                <a:cubicBezTo>
                  <a:pt x="117" y="701"/>
                  <a:pt x="205" y="665"/>
                  <a:pt x="288" y="706"/>
                </a:cubicBezTo>
                <a:cubicBezTo>
                  <a:pt x="371" y="747"/>
                  <a:pt x="450" y="842"/>
                  <a:pt x="568" y="893"/>
                </a:cubicBezTo>
                <a:cubicBezTo>
                  <a:pt x="686" y="944"/>
                  <a:pt x="852" y="991"/>
                  <a:pt x="996" y="1014"/>
                </a:cubicBezTo>
                <a:cubicBezTo>
                  <a:pt x="1140" y="1036"/>
                  <a:pt x="1309" y="1049"/>
                  <a:pt x="1433" y="1031"/>
                </a:cubicBezTo>
                <a:cubicBezTo>
                  <a:pt x="1557" y="1012"/>
                  <a:pt x="1657" y="960"/>
                  <a:pt x="1739" y="907"/>
                </a:cubicBezTo>
                <a:cubicBezTo>
                  <a:pt x="1821" y="855"/>
                  <a:pt x="1906" y="824"/>
                  <a:pt x="1923" y="714"/>
                </a:cubicBezTo>
                <a:cubicBezTo>
                  <a:pt x="1940" y="604"/>
                  <a:pt x="1898" y="350"/>
                  <a:pt x="1839" y="251"/>
                </a:cubicBezTo>
                <a:cubicBezTo>
                  <a:pt x="1780" y="151"/>
                  <a:pt x="1662" y="153"/>
                  <a:pt x="1566" y="114"/>
                </a:cubicBezTo>
                <a:cubicBezTo>
                  <a:pt x="1470" y="76"/>
                  <a:pt x="1365" y="30"/>
                  <a:pt x="1263" y="15"/>
                </a:cubicBezTo>
                <a:cubicBezTo>
                  <a:pt x="1161" y="0"/>
                  <a:pt x="1037" y="8"/>
                  <a:pt x="952" y="26"/>
                </a:cubicBezTo>
                <a:close/>
              </a:path>
            </a:pathLst>
          </a:custGeom>
          <a:solidFill>
            <a:srgbClr val="9CDFF9"/>
          </a:solidFill>
          <a:ln>
            <a:noFill/>
          </a:ln>
        </p:spPr>
        <p:txBody>
          <a:bodyPr/>
          <a:lstStyle/>
          <a:p>
            <a:endParaRPr lang="en-US"/>
          </a:p>
        </p:txBody>
      </p:sp>
      <p:sp>
        <p:nvSpPr>
          <p:cNvPr id="66" name="Text Box 580">
            <a:extLst>
              <a:ext uri="{FF2B5EF4-FFF2-40B4-BE49-F238E27FC236}">
                <a16:creationId xmlns:a16="http://schemas.microsoft.com/office/drawing/2014/main" id="{16C4E384-62E0-DC41-883F-EB2C4C99F8DB}"/>
              </a:ext>
            </a:extLst>
          </p:cNvPr>
          <p:cNvSpPr txBox="1">
            <a:spLocks noChangeArrowheads="1"/>
          </p:cNvSpPr>
          <p:nvPr/>
        </p:nvSpPr>
        <p:spPr bwMode="auto">
          <a:xfrm>
            <a:off x="7679274" y="1488461"/>
            <a:ext cx="1339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r>
              <a:rPr lang="en-US" altLang="en-US" sz="1400">
                <a:latin typeface="+mn-lt"/>
              </a:rPr>
              <a:t>mobile network</a:t>
            </a:r>
          </a:p>
        </p:txBody>
      </p:sp>
      <p:sp>
        <p:nvSpPr>
          <p:cNvPr id="69" name="Text Box 580">
            <a:extLst>
              <a:ext uri="{FF2B5EF4-FFF2-40B4-BE49-F238E27FC236}">
                <a16:creationId xmlns:a16="http://schemas.microsoft.com/office/drawing/2014/main" id="{9AC056F8-729E-D344-BD7D-917810217933}"/>
              </a:ext>
            </a:extLst>
          </p:cNvPr>
          <p:cNvSpPr txBox="1">
            <a:spLocks noChangeArrowheads="1"/>
          </p:cNvSpPr>
          <p:nvPr/>
        </p:nvSpPr>
        <p:spPr bwMode="auto">
          <a:xfrm>
            <a:off x="7330835" y="4191922"/>
            <a:ext cx="1955646" cy="26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80000"/>
              </a:lnSpc>
              <a:spcBef>
                <a:spcPct val="0"/>
              </a:spcBef>
              <a:buClrTx/>
              <a:buSzTx/>
              <a:buFontTx/>
              <a:buNone/>
            </a:pPr>
            <a:r>
              <a:rPr lang="en-US" altLang="en-US" sz="1400">
                <a:latin typeface="+mn-lt"/>
              </a:rPr>
              <a:t>home network</a:t>
            </a:r>
          </a:p>
        </p:txBody>
      </p:sp>
      <p:sp>
        <p:nvSpPr>
          <p:cNvPr id="70" name="Text Box 580">
            <a:extLst>
              <a:ext uri="{FF2B5EF4-FFF2-40B4-BE49-F238E27FC236}">
                <a16:creationId xmlns:a16="http://schemas.microsoft.com/office/drawing/2014/main" id="{8A1A4F41-0243-4946-9F02-F301CBD596B6}"/>
              </a:ext>
            </a:extLst>
          </p:cNvPr>
          <p:cNvSpPr txBox="1">
            <a:spLocks noChangeArrowheads="1"/>
          </p:cNvSpPr>
          <p:nvPr/>
        </p:nvSpPr>
        <p:spPr bwMode="auto">
          <a:xfrm>
            <a:off x="7306908" y="5779775"/>
            <a:ext cx="1195135" cy="4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80000"/>
              </a:lnSpc>
              <a:spcBef>
                <a:spcPct val="0"/>
              </a:spcBef>
              <a:buClrTx/>
              <a:buSzTx/>
              <a:buFontTx/>
              <a:buNone/>
            </a:pPr>
            <a:r>
              <a:rPr lang="en-US" altLang="en-US" sz="1400">
                <a:latin typeface="+mn-lt"/>
              </a:rPr>
              <a:t>enterprise</a:t>
            </a:r>
          </a:p>
          <a:p>
            <a:pPr>
              <a:lnSpc>
                <a:spcPct val="80000"/>
              </a:lnSpc>
              <a:spcBef>
                <a:spcPct val="0"/>
              </a:spcBef>
              <a:buClrTx/>
              <a:buSzTx/>
              <a:buFontTx/>
              <a:buNone/>
            </a:pPr>
            <a:r>
              <a:rPr lang="en-US" altLang="en-US" sz="1400">
                <a:latin typeface="+mn-lt"/>
              </a:rPr>
              <a:t>          network</a:t>
            </a:r>
          </a:p>
        </p:txBody>
      </p:sp>
      <p:sp>
        <p:nvSpPr>
          <p:cNvPr id="372" name="Freeform 371">
            <a:extLst>
              <a:ext uri="{FF2B5EF4-FFF2-40B4-BE49-F238E27FC236}">
                <a16:creationId xmlns:a16="http://schemas.microsoft.com/office/drawing/2014/main" id="{C89E7C56-1DE4-7143-8EEB-E5965035CC42}"/>
              </a:ext>
            </a:extLst>
          </p:cNvPr>
          <p:cNvSpPr/>
          <p:nvPr/>
        </p:nvSpPr>
        <p:spPr>
          <a:xfrm>
            <a:off x="10222146" y="3179540"/>
            <a:ext cx="1273167" cy="1935748"/>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60355 w 1534770"/>
              <a:gd name="connsiteY0" fmla="*/ 553225 h 1800672"/>
              <a:gd name="connsiteX1" fmla="*/ 3 w 1534770"/>
              <a:gd name="connsiteY1" fmla="*/ 958784 h 1800672"/>
              <a:gd name="connsiteX2" fmla="*/ 367657 w 1534770"/>
              <a:gd name="connsiteY2" fmla="*/ 1526890 h 1800672"/>
              <a:gd name="connsiteX3" fmla="*/ 1186523 w 1534770"/>
              <a:gd name="connsiteY3" fmla="*/ 1794234 h 1800672"/>
              <a:gd name="connsiteX4" fmla="*/ 1520754 w 1534770"/>
              <a:gd name="connsiteY4" fmla="*/ 1276255 h 1800672"/>
              <a:gd name="connsiteX5" fmla="*/ 1468513 w 1534770"/>
              <a:gd name="connsiteY5" fmla="*/ 691440 h 1800672"/>
              <a:gd name="connsiteX6" fmla="*/ 1435794 w 1534770"/>
              <a:gd name="connsiteY6" fmla="*/ 107761 h 1800672"/>
              <a:gd name="connsiteX7" fmla="*/ 839087 w 1534770"/>
              <a:gd name="connsiteY7" fmla="*/ 39789 h 1800672"/>
              <a:gd name="connsiteX8" fmla="*/ 360355 w 1534770"/>
              <a:gd name="connsiteY8" fmla="*/ 553225 h 1800672"/>
              <a:gd name="connsiteX0" fmla="*/ 360355 w 1580585"/>
              <a:gd name="connsiteY0" fmla="*/ 553225 h 1880420"/>
              <a:gd name="connsiteX1" fmla="*/ 3 w 1580585"/>
              <a:gd name="connsiteY1" fmla="*/ 958784 h 1880420"/>
              <a:gd name="connsiteX2" fmla="*/ 367657 w 1580585"/>
              <a:gd name="connsiteY2" fmla="*/ 1526890 h 1880420"/>
              <a:gd name="connsiteX3" fmla="*/ 1186523 w 1580585"/>
              <a:gd name="connsiteY3" fmla="*/ 1794234 h 1880420"/>
              <a:gd name="connsiteX4" fmla="*/ 1570188 w 1580585"/>
              <a:gd name="connsiteY4" fmla="*/ 1785433 h 1880420"/>
              <a:gd name="connsiteX5" fmla="*/ 1468513 w 1580585"/>
              <a:gd name="connsiteY5" fmla="*/ 691440 h 1880420"/>
              <a:gd name="connsiteX6" fmla="*/ 1435794 w 1580585"/>
              <a:gd name="connsiteY6" fmla="*/ 107761 h 1880420"/>
              <a:gd name="connsiteX7" fmla="*/ 839087 w 1580585"/>
              <a:gd name="connsiteY7" fmla="*/ 39789 h 1880420"/>
              <a:gd name="connsiteX8" fmla="*/ 360355 w 1580585"/>
              <a:gd name="connsiteY8" fmla="*/ 553225 h 1880420"/>
              <a:gd name="connsiteX0" fmla="*/ 316588 w 1580732"/>
              <a:gd name="connsiteY0" fmla="*/ 359285 h 1867156"/>
              <a:gd name="connsiteX1" fmla="*/ 150 w 1580732"/>
              <a:gd name="connsiteY1" fmla="*/ 945520 h 1867156"/>
              <a:gd name="connsiteX2" fmla="*/ 367804 w 1580732"/>
              <a:gd name="connsiteY2" fmla="*/ 1513626 h 1867156"/>
              <a:gd name="connsiteX3" fmla="*/ 1186670 w 1580732"/>
              <a:gd name="connsiteY3" fmla="*/ 1780970 h 1867156"/>
              <a:gd name="connsiteX4" fmla="*/ 1570335 w 1580732"/>
              <a:gd name="connsiteY4" fmla="*/ 1772169 h 1867156"/>
              <a:gd name="connsiteX5" fmla="*/ 1468660 w 1580732"/>
              <a:gd name="connsiteY5" fmla="*/ 678176 h 1867156"/>
              <a:gd name="connsiteX6" fmla="*/ 1435941 w 1580732"/>
              <a:gd name="connsiteY6" fmla="*/ 94497 h 1867156"/>
              <a:gd name="connsiteX7" fmla="*/ 839234 w 1580732"/>
              <a:gd name="connsiteY7" fmla="*/ 26525 h 1867156"/>
              <a:gd name="connsiteX8" fmla="*/ 316588 w 1580732"/>
              <a:gd name="connsiteY8" fmla="*/ 359285 h 1867156"/>
              <a:gd name="connsiteX0" fmla="*/ 163575 w 1427719"/>
              <a:gd name="connsiteY0" fmla="*/ 359285 h 1867156"/>
              <a:gd name="connsiteX1" fmla="*/ 836 w 1427719"/>
              <a:gd name="connsiteY1" fmla="*/ 1076921 h 1867156"/>
              <a:gd name="connsiteX2" fmla="*/ 214791 w 1427719"/>
              <a:gd name="connsiteY2" fmla="*/ 1513626 h 1867156"/>
              <a:gd name="connsiteX3" fmla="*/ 1033657 w 1427719"/>
              <a:gd name="connsiteY3" fmla="*/ 1780970 h 1867156"/>
              <a:gd name="connsiteX4" fmla="*/ 1417322 w 1427719"/>
              <a:gd name="connsiteY4" fmla="*/ 1772169 h 1867156"/>
              <a:gd name="connsiteX5" fmla="*/ 1315647 w 1427719"/>
              <a:gd name="connsiteY5" fmla="*/ 678176 h 1867156"/>
              <a:gd name="connsiteX6" fmla="*/ 1282928 w 1427719"/>
              <a:gd name="connsiteY6" fmla="*/ 94497 h 1867156"/>
              <a:gd name="connsiteX7" fmla="*/ 686221 w 1427719"/>
              <a:gd name="connsiteY7" fmla="*/ 26525 h 1867156"/>
              <a:gd name="connsiteX8" fmla="*/ 163575 w 1427719"/>
              <a:gd name="connsiteY8" fmla="*/ 359285 h 1867156"/>
              <a:gd name="connsiteX0" fmla="*/ 163575 w 1426632"/>
              <a:gd name="connsiteY0" fmla="*/ 394322 h 1902193"/>
              <a:gd name="connsiteX1" fmla="*/ 836 w 1426632"/>
              <a:gd name="connsiteY1" fmla="*/ 1111958 h 1902193"/>
              <a:gd name="connsiteX2" fmla="*/ 214791 w 1426632"/>
              <a:gd name="connsiteY2" fmla="*/ 1548663 h 1902193"/>
              <a:gd name="connsiteX3" fmla="*/ 1033657 w 1426632"/>
              <a:gd name="connsiteY3" fmla="*/ 1816007 h 1902193"/>
              <a:gd name="connsiteX4" fmla="*/ 1417322 w 1426632"/>
              <a:gd name="connsiteY4" fmla="*/ 1807206 h 1902193"/>
              <a:gd name="connsiteX5" fmla="*/ 1315647 w 1426632"/>
              <a:gd name="connsiteY5" fmla="*/ 713213 h 1902193"/>
              <a:gd name="connsiteX6" fmla="*/ 1401843 w 1426632"/>
              <a:gd name="connsiteY6" fmla="*/ 63834 h 1902193"/>
              <a:gd name="connsiteX7" fmla="*/ 686221 w 1426632"/>
              <a:gd name="connsiteY7" fmla="*/ 61562 h 1902193"/>
              <a:gd name="connsiteX8" fmla="*/ 163575 w 1426632"/>
              <a:gd name="connsiteY8" fmla="*/ 394322 h 1902193"/>
              <a:gd name="connsiteX0" fmla="*/ 163575 w 1435249"/>
              <a:gd name="connsiteY0" fmla="*/ 394322 h 1885560"/>
              <a:gd name="connsiteX1" fmla="*/ 836 w 1435249"/>
              <a:gd name="connsiteY1" fmla="*/ 1111958 h 1885560"/>
              <a:gd name="connsiteX2" fmla="*/ 214791 w 1435249"/>
              <a:gd name="connsiteY2" fmla="*/ 1548663 h 1885560"/>
              <a:gd name="connsiteX3" fmla="*/ 1033657 w 1435249"/>
              <a:gd name="connsiteY3" fmla="*/ 1816007 h 1885560"/>
              <a:gd name="connsiteX4" fmla="*/ 1417322 w 1435249"/>
              <a:gd name="connsiteY4" fmla="*/ 1807206 h 1885560"/>
              <a:gd name="connsiteX5" fmla="*/ 1375103 w 1435249"/>
              <a:gd name="connsiteY5" fmla="*/ 943164 h 1885560"/>
              <a:gd name="connsiteX6" fmla="*/ 1401843 w 1435249"/>
              <a:gd name="connsiteY6" fmla="*/ 63834 h 1885560"/>
              <a:gd name="connsiteX7" fmla="*/ 686221 w 1435249"/>
              <a:gd name="connsiteY7" fmla="*/ 61562 h 1885560"/>
              <a:gd name="connsiteX8" fmla="*/ 163575 w 1435249"/>
              <a:gd name="connsiteY8" fmla="*/ 394322 h 1885560"/>
              <a:gd name="connsiteX0" fmla="*/ 128947 w 1438213"/>
              <a:gd name="connsiteY0" fmla="*/ 345176 h 1883146"/>
              <a:gd name="connsiteX1" fmla="*/ 3802 w 1438213"/>
              <a:gd name="connsiteY1" fmla="*/ 1109544 h 1883146"/>
              <a:gd name="connsiteX2" fmla="*/ 217757 w 1438213"/>
              <a:gd name="connsiteY2" fmla="*/ 1546249 h 1883146"/>
              <a:gd name="connsiteX3" fmla="*/ 1036623 w 1438213"/>
              <a:gd name="connsiteY3" fmla="*/ 1813593 h 1883146"/>
              <a:gd name="connsiteX4" fmla="*/ 1420288 w 1438213"/>
              <a:gd name="connsiteY4" fmla="*/ 1804792 h 1883146"/>
              <a:gd name="connsiteX5" fmla="*/ 1378069 w 1438213"/>
              <a:gd name="connsiteY5" fmla="*/ 940750 h 1883146"/>
              <a:gd name="connsiteX6" fmla="*/ 1404809 w 1438213"/>
              <a:gd name="connsiteY6" fmla="*/ 61420 h 1883146"/>
              <a:gd name="connsiteX7" fmla="*/ 689187 w 1438213"/>
              <a:gd name="connsiteY7" fmla="*/ 59148 h 1883146"/>
              <a:gd name="connsiteX8" fmla="*/ 128947 w 1438213"/>
              <a:gd name="connsiteY8" fmla="*/ 345176 h 1883146"/>
              <a:gd name="connsiteX0" fmla="*/ 126587 w 1435854"/>
              <a:gd name="connsiteY0" fmla="*/ 353278 h 1891248"/>
              <a:gd name="connsiteX1" fmla="*/ 1442 w 1435854"/>
              <a:gd name="connsiteY1" fmla="*/ 1117646 h 1891248"/>
              <a:gd name="connsiteX2" fmla="*/ 215397 w 1435854"/>
              <a:gd name="connsiteY2" fmla="*/ 1554351 h 1891248"/>
              <a:gd name="connsiteX3" fmla="*/ 1034263 w 1435854"/>
              <a:gd name="connsiteY3" fmla="*/ 1821695 h 1891248"/>
              <a:gd name="connsiteX4" fmla="*/ 1417928 w 1435854"/>
              <a:gd name="connsiteY4" fmla="*/ 1812894 h 1891248"/>
              <a:gd name="connsiteX5" fmla="*/ 1375709 w 1435854"/>
              <a:gd name="connsiteY5" fmla="*/ 948852 h 1891248"/>
              <a:gd name="connsiteX6" fmla="*/ 1402449 w 1435854"/>
              <a:gd name="connsiteY6" fmla="*/ 69522 h 1891248"/>
              <a:gd name="connsiteX7" fmla="*/ 221605 w 1435854"/>
              <a:gd name="connsiteY7" fmla="*/ 47778 h 1891248"/>
              <a:gd name="connsiteX8" fmla="*/ 126587 w 1435854"/>
              <a:gd name="connsiteY8" fmla="*/ 353278 h 1891248"/>
              <a:gd name="connsiteX0" fmla="*/ 35803 w 1453152"/>
              <a:gd name="connsiteY0" fmla="*/ 439993 h 1896181"/>
              <a:gd name="connsiteX1" fmla="*/ 18740 w 1453152"/>
              <a:gd name="connsiteY1" fmla="*/ 1122579 h 1896181"/>
              <a:gd name="connsiteX2" fmla="*/ 232695 w 1453152"/>
              <a:gd name="connsiteY2" fmla="*/ 1559284 h 1896181"/>
              <a:gd name="connsiteX3" fmla="*/ 1051561 w 1453152"/>
              <a:gd name="connsiteY3" fmla="*/ 1826628 h 1896181"/>
              <a:gd name="connsiteX4" fmla="*/ 1435226 w 1453152"/>
              <a:gd name="connsiteY4" fmla="*/ 1817827 h 1896181"/>
              <a:gd name="connsiteX5" fmla="*/ 1393007 w 1453152"/>
              <a:gd name="connsiteY5" fmla="*/ 953785 h 1896181"/>
              <a:gd name="connsiteX6" fmla="*/ 1419747 w 1453152"/>
              <a:gd name="connsiteY6" fmla="*/ 74455 h 1896181"/>
              <a:gd name="connsiteX7" fmla="*/ 238903 w 1453152"/>
              <a:gd name="connsiteY7" fmla="*/ 52711 h 1896181"/>
              <a:gd name="connsiteX8" fmla="*/ 35803 w 1453152"/>
              <a:gd name="connsiteY8" fmla="*/ 439993 h 1896181"/>
              <a:gd name="connsiteX0" fmla="*/ 35803 w 1447873"/>
              <a:gd name="connsiteY0" fmla="*/ 439993 h 1952840"/>
              <a:gd name="connsiteX1" fmla="*/ 18740 w 1447873"/>
              <a:gd name="connsiteY1" fmla="*/ 1122579 h 1952840"/>
              <a:gd name="connsiteX2" fmla="*/ 232695 w 1447873"/>
              <a:gd name="connsiteY2" fmla="*/ 1559284 h 1952840"/>
              <a:gd name="connsiteX3" fmla="*/ 1130848 w 1447873"/>
              <a:gd name="connsiteY3" fmla="*/ 1925181 h 1952840"/>
              <a:gd name="connsiteX4" fmla="*/ 1435226 w 1447873"/>
              <a:gd name="connsiteY4" fmla="*/ 1817827 h 1952840"/>
              <a:gd name="connsiteX5" fmla="*/ 1393007 w 1447873"/>
              <a:gd name="connsiteY5" fmla="*/ 953785 h 1952840"/>
              <a:gd name="connsiteX6" fmla="*/ 1419747 w 1447873"/>
              <a:gd name="connsiteY6" fmla="*/ 74455 h 1952840"/>
              <a:gd name="connsiteX7" fmla="*/ 238903 w 1447873"/>
              <a:gd name="connsiteY7" fmla="*/ 52711 h 1952840"/>
              <a:gd name="connsiteX8" fmla="*/ 35803 w 1447873"/>
              <a:gd name="connsiteY8" fmla="*/ 439993 h 19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7873" h="1952840">
                <a:moveTo>
                  <a:pt x="35803" y="439993"/>
                </a:moveTo>
                <a:cubicBezTo>
                  <a:pt x="-891" y="618304"/>
                  <a:pt x="-14075" y="936031"/>
                  <a:pt x="18740" y="1122579"/>
                </a:cubicBezTo>
                <a:cubicBezTo>
                  <a:pt x="51555" y="1309127"/>
                  <a:pt x="47344" y="1425517"/>
                  <a:pt x="232695" y="1559284"/>
                </a:cubicBezTo>
                <a:cubicBezTo>
                  <a:pt x="418046" y="1693051"/>
                  <a:pt x="930426" y="1882091"/>
                  <a:pt x="1130848" y="1925181"/>
                </a:cubicBezTo>
                <a:cubicBezTo>
                  <a:pt x="1331270" y="1968271"/>
                  <a:pt x="1391533" y="1979726"/>
                  <a:pt x="1435226" y="1817827"/>
                </a:cubicBezTo>
                <a:cubicBezTo>
                  <a:pt x="1478919" y="1655928"/>
                  <a:pt x="1395587" y="1244347"/>
                  <a:pt x="1393007" y="953785"/>
                </a:cubicBezTo>
                <a:cubicBezTo>
                  <a:pt x="1390427" y="663223"/>
                  <a:pt x="1458740" y="183063"/>
                  <a:pt x="1419747" y="74455"/>
                </a:cubicBezTo>
                <a:cubicBezTo>
                  <a:pt x="1380754" y="-34153"/>
                  <a:pt x="469560" y="-8212"/>
                  <a:pt x="238903" y="52711"/>
                </a:cubicBezTo>
                <a:cubicBezTo>
                  <a:pt x="8246" y="113634"/>
                  <a:pt x="72497" y="261682"/>
                  <a:pt x="35803" y="439993"/>
                </a:cubicBezTo>
                <a:close/>
              </a:path>
            </a:pathLst>
          </a:custGeom>
          <a:gradFill flip="none" rotWithShape="1">
            <a:gsLst>
              <a:gs pos="0">
                <a:srgbClr val="9CDFF9"/>
              </a:gs>
              <a:gs pos="100000">
                <a:schemeClr val="bg1"/>
              </a:gs>
              <a:gs pos="59000">
                <a:schemeClr val="accent5">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74" name="Group 373">
            <a:extLst>
              <a:ext uri="{FF2B5EF4-FFF2-40B4-BE49-F238E27FC236}">
                <a16:creationId xmlns:a16="http://schemas.microsoft.com/office/drawing/2014/main" id="{96BCCD85-1D07-EF4E-A878-EC23CD23096A}"/>
              </a:ext>
            </a:extLst>
          </p:cNvPr>
          <p:cNvGrpSpPr/>
          <p:nvPr/>
        </p:nvGrpSpPr>
        <p:grpSpPr>
          <a:xfrm>
            <a:off x="10837700" y="3928050"/>
            <a:ext cx="687393" cy="721548"/>
            <a:chOff x="5203089" y="1751190"/>
            <a:chExt cx="858331" cy="662414"/>
          </a:xfrm>
        </p:grpSpPr>
        <p:sp>
          <p:nvSpPr>
            <p:cNvPr id="382" name="Freeform 381">
              <a:extLst>
                <a:ext uri="{FF2B5EF4-FFF2-40B4-BE49-F238E27FC236}">
                  <a16:creationId xmlns:a16="http://schemas.microsoft.com/office/drawing/2014/main" id="{D6FAD5AB-6E93-5E47-BE32-4993FD767B8F}"/>
                </a:ext>
              </a:extLst>
            </p:cNvPr>
            <p:cNvSpPr/>
            <p:nvPr/>
          </p:nvSpPr>
          <p:spPr>
            <a:xfrm>
              <a:off x="5536769" y="1751190"/>
              <a:ext cx="524651" cy="662124"/>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 name="connsiteX0" fmla="*/ 3618 w 651290"/>
                <a:gd name="connsiteY0" fmla="*/ 593378 h 593378"/>
                <a:gd name="connsiteX1" fmla="*/ 0 w 651290"/>
                <a:gd name="connsiteY1" fmla="*/ 242416 h 593378"/>
                <a:gd name="connsiteX2" fmla="*/ 423338 w 651290"/>
                <a:gd name="connsiteY2" fmla="*/ 101308 h 593378"/>
                <a:gd name="connsiteX3" fmla="*/ 647672 w 651290"/>
                <a:gd name="connsiteY3" fmla="*/ 0 h 593378"/>
                <a:gd name="connsiteX4" fmla="*/ 651290 w 651290"/>
                <a:gd name="connsiteY4" fmla="*/ 593378 h 593378"/>
                <a:gd name="connsiteX5" fmla="*/ 3618 w 651290"/>
                <a:gd name="connsiteY5" fmla="*/ 593378 h 593378"/>
                <a:gd name="connsiteX0" fmla="*/ 3618 w 651290"/>
                <a:gd name="connsiteY0" fmla="*/ 662124 h 662124"/>
                <a:gd name="connsiteX1" fmla="*/ 0 w 651290"/>
                <a:gd name="connsiteY1" fmla="*/ 311162 h 662124"/>
                <a:gd name="connsiteX2" fmla="*/ 376300 w 651290"/>
                <a:gd name="connsiteY2" fmla="*/ 0 h 662124"/>
                <a:gd name="connsiteX3" fmla="*/ 647672 w 651290"/>
                <a:gd name="connsiteY3" fmla="*/ 68746 h 662124"/>
                <a:gd name="connsiteX4" fmla="*/ 651290 w 651290"/>
                <a:gd name="connsiteY4" fmla="*/ 662124 h 662124"/>
                <a:gd name="connsiteX5" fmla="*/ 3618 w 651290"/>
                <a:gd name="connsiteY5" fmla="*/ 662124 h 662124"/>
                <a:gd name="connsiteX0" fmla="*/ 0 w 647672"/>
                <a:gd name="connsiteY0" fmla="*/ 662124 h 662124"/>
                <a:gd name="connsiteX1" fmla="*/ 123021 w 647672"/>
                <a:gd name="connsiteY1" fmla="*/ 83217 h 662124"/>
                <a:gd name="connsiteX2" fmla="*/ 372682 w 647672"/>
                <a:gd name="connsiteY2" fmla="*/ 0 h 662124"/>
                <a:gd name="connsiteX3" fmla="*/ 644054 w 647672"/>
                <a:gd name="connsiteY3" fmla="*/ 68746 h 662124"/>
                <a:gd name="connsiteX4" fmla="*/ 647672 w 647672"/>
                <a:gd name="connsiteY4" fmla="*/ 662124 h 662124"/>
                <a:gd name="connsiteX5" fmla="*/ 0 w 647672"/>
                <a:gd name="connsiteY5" fmla="*/ 662124 h 662124"/>
                <a:gd name="connsiteX0" fmla="*/ 7238 w 524651"/>
                <a:gd name="connsiteY0" fmla="*/ 669360 h 669360"/>
                <a:gd name="connsiteX1" fmla="*/ 0 w 524651"/>
                <a:gd name="connsiteY1" fmla="*/ 83217 h 669360"/>
                <a:gd name="connsiteX2" fmla="*/ 249661 w 524651"/>
                <a:gd name="connsiteY2" fmla="*/ 0 h 669360"/>
                <a:gd name="connsiteX3" fmla="*/ 521033 w 524651"/>
                <a:gd name="connsiteY3" fmla="*/ 68746 h 669360"/>
                <a:gd name="connsiteX4" fmla="*/ 524651 w 524651"/>
                <a:gd name="connsiteY4" fmla="*/ 662124 h 669360"/>
                <a:gd name="connsiteX5" fmla="*/ 7238 w 524651"/>
                <a:gd name="connsiteY5" fmla="*/ 669360 h 669360"/>
                <a:gd name="connsiteX0" fmla="*/ 438 w 528706"/>
                <a:gd name="connsiteY0" fmla="*/ 665742 h 665742"/>
                <a:gd name="connsiteX1" fmla="*/ 4055 w 528706"/>
                <a:gd name="connsiteY1" fmla="*/ 83217 h 665742"/>
                <a:gd name="connsiteX2" fmla="*/ 253716 w 528706"/>
                <a:gd name="connsiteY2" fmla="*/ 0 h 665742"/>
                <a:gd name="connsiteX3" fmla="*/ 525088 w 528706"/>
                <a:gd name="connsiteY3" fmla="*/ 68746 h 665742"/>
                <a:gd name="connsiteX4" fmla="*/ 528706 w 528706"/>
                <a:gd name="connsiteY4" fmla="*/ 662124 h 665742"/>
                <a:gd name="connsiteX5" fmla="*/ 438 w 528706"/>
                <a:gd name="connsiteY5" fmla="*/ 665742 h 665742"/>
                <a:gd name="connsiteX0" fmla="*/ 155 w 546514"/>
                <a:gd name="connsiteY0" fmla="*/ 662124 h 662124"/>
                <a:gd name="connsiteX1" fmla="*/ 21863 w 546514"/>
                <a:gd name="connsiteY1" fmla="*/ 83217 h 662124"/>
                <a:gd name="connsiteX2" fmla="*/ 271524 w 546514"/>
                <a:gd name="connsiteY2" fmla="*/ 0 h 662124"/>
                <a:gd name="connsiteX3" fmla="*/ 542896 w 546514"/>
                <a:gd name="connsiteY3" fmla="*/ 68746 h 662124"/>
                <a:gd name="connsiteX4" fmla="*/ 546514 w 546514"/>
                <a:gd name="connsiteY4" fmla="*/ 662124 h 662124"/>
                <a:gd name="connsiteX5" fmla="*/ 155 w 546514"/>
                <a:gd name="connsiteY5" fmla="*/ 662124 h 662124"/>
                <a:gd name="connsiteX0" fmla="*/ 10856 w 524651"/>
                <a:gd name="connsiteY0" fmla="*/ 658506 h 662124"/>
                <a:gd name="connsiteX1" fmla="*/ 0 w 524651"/>
                <a:gd name="connsiteY1" fmla="*/ 83217 h 662124"/>
                <a:gd name="connsiteX2" fmla="*/ 249661 w 524651"/>
                <a:gd name="connsiteY2" fmla="*/ 0 h 662124"/>
                <a:gd name="connsiteX3" fmla="*/ 521033 w 524651"/>
                <a:gd name="connsiteY3" fmla="*/ 68746 h 662124"/>
                <a:gd name="connsiteX4" fmla="*/ 524651 w 524651"/>
                <a:gd name="connsiteY4" fmla="*/ 662124 h 662124"/>
                <a:gd name="connsiteX5" fmla="*/ 10856 w 524651"/>
                <a:gd name="connsiteY5" fmla="*/ 658506 h 6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51" h="662124">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w="12700">
              <a:solidFill>
                <a:srgbClr val="0000A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3" name="Freeform 382">
              <a:extLst>
                <a:ext uri="{FF2B5EF4-FFF2-40B4-BE49-F238E27FC236}">
                  <a16:creationId xmlns:a16="http://schemas.microsoft.com/office/drawing/2014/main" id="{2A115C8B-7EC0-084D-A3CF-7AEF0487F301}"/>
                </a:ext>
              </a:extLst>
            </p:cNvPr>
            <p:cNvSpPr/>
            <p:nvPr/>
          </p:nvSpPr>
          <p:spPr>
            <a:xfrm>
              <a:off x="5203089" y="1921244"/>
              <a:ext cx="651290" cy="492070"/>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90" h="492070">
                  <a:moveTo>
                    <a:pt x="3618" y="492070"/>
                  </a:moveTo>
                  <a:lnTo>
                    <a:pt x="0" y="141108"/>
                  </a:lnTo>
                  <a:lnTo>
                    <a:pt x="423338" y="0"/>
                  </a:lnTo>
                  <a:lnTo>
                    <a:pt x="647672" y="57891"/>
                  </a:lnTo>
                  <a:lnTo>
                    <a:pt x="651290" y="492070"/>
                  </a:lnTo>
                  <a:lnTo>
                    <a:pt x="3618" y="492070"/>
                  </a:lnTo>
                  <a:close/>
                </a:path>
              </a:pathLst>
            </a:custGeom>
            <a:solidFill>
              <a:srgbClr val="E0EBF1"/>
            </a:solidFill>
            <a:ln w="12700">
              <a:solidFill>
                <a:srgbClr val="0000A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4" name="Straight Connector 383">
              <a:extLst>
                <a:ext uri="{FF2B5EF4-FFF2-40B4-BE49-F238E27FC236}">
                  <a16:creationId xmlns:a16="http://schemas.microsoft.com/office/drawing/2014/main" id="{16F8043F-8502-904C-9632-B3658D71B8BE}"/>
                </a:ext>
              </a:extLst>
            </p:cNvPr>
            <p:cNvCxnSpPr/>
            <p:nvPr/>
          </p:nvCxnSpPr>
          <p:spPr>
            <a:xfrm flipV="1">
              <a:off x="5270526" y="2029553"/>
              <a:ext cx="295249" cy="73468"/>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5" name="Straight Connector 384">
              <a:extLst>
                <a:ext uri="{FF2B5EF4-FFF2-40B4-BE49-F238E27FC236}">
                  <a16:creationId xmlns:a16="http://schemas.microsoft.com/office/drawing/2014/main" id="{B4B3A6DE-2E70-F74C-8CA1-13247C912682}"/>
                </a:ext>
              </a:extLst>
            </p:cNvPr>
            <p:cNvCxnSpPr/>
            <p:nvPr/>
          </p:nvCxnSpPr>
          <p:spPr>
            <a:xfrm flipV="1">
              <a:off x="5275406" y="2261710"/>
              <a:ext cx="290369" cy="1675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6" name="Straight Connector 385">
              <a:extLst>
                <a:ext uri="{FF2B5EF4-FFF2-40B4-BE49-F238E27FC236}">
                  <a16:creationId xmlns:a16="http://schemas.microsoft.com/office/drawing/2014/main" id="{4B9DB078-BD58-F64A-B873-E1187205EB94}"/>
                </a:ext>
              </a:extLst>
            </p:cNvPr>
            <p:cNvCxnSpPr/>
            <p:nvPr/>
          </p:nvCxnSpPr>
          <p:spPr>
            <a:xfrm flipV="1">
              <a:off x="5275406" y="2151772"/>
              <a:ext cx="290369" cy="4840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7" name="Straight Connector 386">
              <a:extLst>
                <a:ext uri="{FF2B5EF4-FFF2-40B4-BE49-F238E27FC236}">
                  <a16:creationId xmlns:a16="http://schemas.microsoft.com/office/drawing/2014/main" id="{D321DD82-9D22-0B49-ADF9-8BE310E97E71}"/>
                </a:ext>
              </a:extLst>
            </p:cNvPr>
            <p:cNvCxnSpPr/>
            <p:nvPr/>
          </p:nvCxnSpPr>
          <p:spPr>
            <a:xfrm>
              <a:off x="5270094" y="2354086"/>
              <a:ext cx="295681" cy="0"/>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8" name="Straight Connector 387">
              <a:extLst>
                <a:ext uri="{FF2B5EF4-FFF2-40B4-BE49-F238E27FC236}">
                  <a16:creationId xmlns:a16="http://schemas.microsoft.com/office/drawing/2014/main" id="{18A2FB0C-53B9-5248-AA65-9BA9B429FC4C}"/>
                </a:ext>
              </a:extLst>
            </p:cNvPr>
            <p:cNvCxnSpPr/>
            <p:nvPr/>
          </p:nvCxnSpPr>
          <p:spPr>
            <a:xfrm flipV="1">
              <a:off x="5950242" y="1866900"/>
              <a:ext cx="0" cy="465273"/>
            </a:xfrm>
            <a:prstGeom prst="line">
              <a:avLst/>
            </a:prstGeom>
            <a:ln w="4445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89" name="Straight Connector 388">
              <a:extLst>
                <a:ext uri="{FF2B5EF4-FFF2-40B4-BE49-F238E27FC236}">
                  <a16:creationId xmlns:a16="http://schemas.microsoft.com/office/drawing/2014/main" id="{44FBB965-69F3-F546-AE9F-4AD14078F37E}"/>
                </a:ext>
              </a:extLst>
            </p:cNvPr>
            <p:cNvCxnSpPr/>
            <p:nvPr/>
          </p:nvCxnSpPr>
          <p:spPr>
            <a:xfrm>
              <a:off x="5628589" y="1936750"/>
              <a:ext cx="0" cy="476854"/>
            </a:xfrm>
            <a:prstGeom prst="line">
              <a:avLst/>
            </a:prstGeom>
            <a:ln w="15875">
              <a:solidFill>
                <a:srgbClr val="0000A8"/>
              </a:solidFill>
            </a:ln>
            <a:effectLst/>
          </p:spPr>
          <p:style>
            <a:lnRef idx="2">
              <a:schemeClr val="accent1"/>
            </a:lnRef>
            <a:fillRef idx="0">
              <a:schemeClr val="accent1"/>
            </a:fillRef>
            <a:effectRef idx="1">
              <a:schemeClr val="accent1"/>
            </a:effectRef>
            <a:fontRef idx="minor">
              <a:schemeClr val="tx1"/>
            </a:fontRef>
          </p:style>
        </p:cxnSp>
      </p:grpSp>
      <p:grpSp>
        <p:nvGrpSpPr>
          <p:cNvPr id="391" name="Group 390">
            <a:extLst>
              <a:ext uri="{FF2B5EF4-FFF2-40B4-BE49-F238E27FC236}">
                <a16:creationId xmlns:a16="http://schemas.microsoft.com/office/drawing/2014/main" id="{BDA3EF41-5873-7D4B-8A04-F8D62DFD2DB6}"/>
              </a:ext>
            </a:extLst>
          </p:cNvPr>
          <p:cNvGrpSpPr/>
          <p:nvPr/>
        </p:nvGrpSpPr>
        <p:grpSpPr>
          <a:xfrm>
            <a:off x="10771171" y="3194171"/>
            <a:ext cx="594613" cy="648336"/>
            <a:chOff x="5203089" y="1751190"/>
            <a:chExt cx="858331" cy="662414"/>
          </a:xfrm>
        </p:grpSpPr>
        <p:sp>
          <p:nvSpPr>
            <p:cNvPr id="399" name="Freeform 398">
              <a:extLst>
                <a:ext uri="{FF2B5EF4-FFF2-40B4-BE49-F238E27FC236}">
                  <a16:creationId xmlns:a16="http://schemas.microsoft.com/office/drawing/2014/main" id="{325473B9-6F55-684D-B22D-FF70325540CE}"/>
                </a:ext>
              </a:extLst>
            </p:cNvPr>
            <p:cNvSpPr/>
            <p:nvPr/>
          </p:nvSpPr>
          <p:spPr>
            <a:xfrm>
              <a:off x="5536769" y="1751190"/>
              <a:ext cx="524651" cy="662124"/>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 name="connsiteX0" fmla="*/ 3618 w 651290"/>
                <a:gd name="connsiteY0" fmla="*/ 593378 h 593378"/>
                <a:gd name="connsiteX1" fmla="*/ 0 w 651290"/>
                <a:gd name="connsiteY1" fmla="*/ 242416 h 593378"/>
                <a:gd name="connsiteX2" fmla="*/ 423338 w 651290"/>
                <a:gd name="connsiteY2" fmla="*/ 101308 h 593378"/>
                <a:gd name="connsiteX3" fmla="*/ 647672 w 651290"/>
                <a:gd name="connsiteY3" fmla="*/ 0 h 593378"/>
                <a:gd name="connsiteX4" fmla="*/ 651290 w 651290"/>
                <a:gd name="connsiteY4" fmla="*/ 593378 h 593378"/>
                <a:gd name="connsiteX5" fmla="*/ 3618 w 651290"/>
                <a:gd name="connsiteY5" fmla="*/ 593378 h 593378"/>
                <a:gd name="connsiteX0" fmla="*/ 3618 w 651290"/>
                <a:gd name="connsiteY0" fmla="*/ 662124 h 662124"/>
                <a:gd name="connsiteX1" fmla="*/ 0 w 651290"/>
                <a:gd name="connsiteY1" fmla="*/ 311162 h 662124"/>
                <a:gd name="connsiteX2" fmla="*/ 376300 w 651290"/>
                <a:gd name="connsiteY2" fmla="*/ 0 h 662124"/>
                <a:gd name="connsiteX3" fmla="*/ 647672 w 651290"/>
                <a:gd name="connsiteY3" fmla="*/ 68746 h 662124"/>
                <a:gd name="connsiteX4" fmla="*/ 651290 w 651290"/>
                <a:gd name="connsiteY4" fmla="*/ 662124 h 662124"/>
                <a:gd name="connsiteX5" fmla="*/ 3618 w 651290"/>
                <a:gd name="connsiteY5" fmla="*/ 662124 h 662124"/>
                <a:gd name="connsiteX0" fmla="*/ 0 w 647672"/>
                <a:gd name="connsiteY0" fmla="*/ 662124 h 662124"/>
                <a:gd name="connsiteX1" fmla="*/ 123021 w 647672"/>
                <a:gd name="connsiteY1" fmla="*/ 83217 h 662124"/>
                <a:gd name="connsiteX2" fmla="*/ 372682 w 647672"/>
                <a:gd name="connsiteY2" fmla="*/ 0 h 662124"/>
                <a:gd name="connsiteX3" fmla="*/ 644054 w 647672"/>
                <a:gd name="connsiteY3" fmla="*/ 68746 h 662124"/>
                <a:gd name="connsiteX4" fmla="*/ 647672 w 647672"/>
                <a:gd name="connsiteY4" fmla="*/ 662124 h 662124"/>
                <a:gd name="connsiteX5" fmla="*/ 0 w 647672"/>
                <a:gd name="connsiteY5" fmla="*/ 662124 h 662124"/>
                <a:gd name="connsiteX0" fmla="*/ 7238 w 524651"/>
                <a:gd name="connsiteY0" fmla="*/ 669360 h 669360"/>
                <a:gd name="connsiteX1" fmla="*/ 0 w 524651"/>
                <a:gd name="connsiteY1" fmla="*/ 83217 h 669360"/>
                <a:gd name="connsiteX2" fmla="*/ 249661 w 524651"/>
                <a:gd name="connsiteY2" fmla="*/ 0 h 669360"/>
                <a:gd name="connsiteX3" fmla="*/ 521033 w 524651"/>
                <a:gd name="connsiteY3" fmla="*/ 68746 h 669360"/>
                <a:gd name="connsiteX4" fmla="*/ 524651 w 524651"/>
                <a:gd name="connsiteY4" fmla="*/ 662124 h 669360"/>
                <a:gd name="connsiteX5" fmla="*/ 7238 w 524651"/>
                <a:gd name="connsiteY5" fmla="*/ 669360 h 669360"/>
                <a:gd name="connsiteX0" fmla="*/ 438 w 528706"/>
                <a:gd name="connsiteY0" fmla="*/ 665742 h 665742"/>
                <a:gd name="connsiteX1" fmla="*/ 4055 w 528706"/>
                <a:gd name="connsiteY1" fmla="*/ 83217 h 665742"/>
                <a:gd name="connsiteX2" fmla="*/ 253716 w 528706"/>
                <a:gd name="connsiteY2" fmla="*/ 0 h 665742"/>
                <a:gd name="connsiteX3" fmla="*/ 525088 w 528706"/>
                <a:gd name="connsiteY3" fmla="*/ 68746 h 665742"/>
                <a:gd name="connsiteX4" fmla="*/ 528706 w 528706"/>
                <a:gd name="connsiteY4" fmla="*/ 662124 h 665742"/>
                <a:gd name="connsiteX5" fmla="*/ 438 w 528706"/>
                <a:gd name="connsiteY5" fmla="*/ 665742 h 665742"/>
                <a:gd name="connsiteX0" fmla="*/ 155 w 546514"/>
                <a:gd name="connsiteY0" fmla="*/ 662124 h 662124"/>
                <a:gd name="connsiteX1" fmla="*/ 21863 w 546514"/>
                <a:gd name="connsiteY1" fmla="*/ 83217 h 662124"/>
                <a:gd name="connsiteX2" fmla="*/ 271524 w 546514"/>
                <a:gd name="connsiteY2" fmla="*/ 0 h 662124"/>
                <a:gd name="connsiteX3" fmla="*/ 542896 w 546514"/>
                <a:gd name="connsiteY3" fmla="*/ 68746 h 662124"/>
                <a:gd name="connsiteX4" fmla="*/ 546514 w 546514"/>
                <a:gd name="connsiteY4" fmla="*/ 662124 h 662124"/>
                <a:gd name="connsiteX5" fmla="*/ 155 w 546514"/>
                <a:gd name="connsiteY5" fmla="*/ 662124 h 662124"/>
                <a:gd name="connsiteX0" fmla="*/ 10856 w 524651"/>
                <a:gd name="connsiteY0" fmla="*/ 658506 h 662124"/>
                <a:gd name="connsiteX1" fmla="*/ 0 w 524651"/>
                <a:gd name="connsiteY1" fmla="*/ 83217 h 662124"/>
                <a:gd name="connsiteX2" fmla="*/ 249661 w 524651"/>
                <a:gd name="connsiteY2" fmla="*/ 0 h 662124"/>
                <a:gd name="connsiteX3" fmla="*/ 521033 w 524651"/>
                <a:gd name="connsiteY3" fmla="*/ 68746 h 662124"/>
                <a:gd name="connsiteX4" fmla="*/ 524651 w 524651"/>
                <a:gd name="connsiteY4" fmla="*/ 662124 h 662124"/>
                <a:gd name="connsiteX5" fmla="*/ 10856 w 524651"/>
                <a:gd name="connsiteY5" fmla="*/ 658506 h 6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51" h="662124">
                  <a:moveTo>
                    <a:pt x="10856" y="658506"/>
                  </a:moveTo>
                  <a:cubicBezTo>
                    <a:pt x="8443" y="463125"/>
                    <a:pt x="2413" y="278598"/>
                    <a:pt x="0" y="83217"/>
                  </a:cubicBezTo>
                  <a:lnTo>
                    <a:pt x="249661" y="0"/>
                  </a:lnTo>
                  <a:lnTo>
                    <a:pt x="521033" y="68746"/>
                  </a:lnTo>
                  <a:lnTo>
                    <a:pt x="524651" y="662124"/>
                  </a:lnTo>
                  <a:lnTo>
                    <a:pt x="10856" y="658506"/>
                  </a:lnTo>
                  <a:close/>
                </a:path>
              </a:pathLst>
            </a:custGeom>
            <a:solidFill>
              <a:srgbClr val="E0EBF1"/>
            </a:solidFill>
            <a:ln w="12700">
              <a:solidFill>
                <a:srgbClr val="0000A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0" name="Freeform 399">
              <a:extLst>
                <a:ext uri="{FF2B5EF4-FFF2-40B4-BE49-F238E27FC236}">
                  <a16:creationId xmlns:a16="http://schemas.microsoft.com/office/drawing/2014/main" id="{06CE85F7-18B2-3947-975F-CEA32EE2FBA7}"/>
                </a:ext>
              </a:extLst>
            </p:cNvPr>
            <p:cNvSpPr/>
            <p:nvPr/>
          </p:nvSpPr>
          <p:spPr>
            <a:xfrm>
              <a:off x="5203089" y="1921244"/>
              <a:ext cx="651290" cy="492070"/>
            </a:xfrm>
            <a:custGeom>
              <a:avLst/>
              <a:gdLst>
                <a:gd name="connsiteX0" fmla="*/ 3618 w 651290"/>
                <a:gd name="connsiteY0" fmla="*/ 492070 h 492070"/>
                <a:gd name="connsiteX1" fmla="*/ 0 w 651290"/>
                <a:gd name="connsiteY1" fmla="*/ 141108 h 492070"/>
                <a:gd name="connsiteX2" fmla="*/ 423338 w 651290"/>
                <a:gd name="connsiteY2" fmla="*/ 0 h 492070"/>
                <a:gd name="connsiteX3" fmla="*/ 647672 w 651290"/>
                <a:gd name="connsiteY3" fmla="*/ 57891 h 492070"/>
                <a:gd name="connsiteX4" fmla="*/ 651290 w 651290"/>
                <a:gd name="connsiteY4" fmla="*/ 492070 h 492070"/>
                <a:gd name="connsiteX5" fmla="*/ 3618 w 651290"/>
                <a:gd name="connsiteY5" fmla="*/ 492070 h 49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290" h="492070">
                  <a:moveTo>
                    <a:pt x="3618" y="492070"/>
                  </a:moveTo>
                  <a:lnTo>
                    <a:pt x="0" y="141108"/>
                  </a:lnTo>
                  <a:lnTo>
                    <a:pt x="423338" y="0"/>
                  </a:lnTo>
                  <a:lnTo>
                    <a:pt x="647672" y="57891"/>
                  </a:lnTo>
                  <a:lnTo>
                    <a:pt x="651290" y="492070"/>
                  </a:lnTo>
                  <a:lnTo>
                    <a:pt x="3618" y="492070"/>
                  </a:lnTo>
                  <a:close/>
                </a:path>
              </a:pathLst>
            </a:custGeom>
            <a:solidFill>
              <a:srgbClr val="E0EBF1"/>
            </a:solidFill>
            <a:ln w="12700">
              <a:solidFill>
                <a:srgbClr val="0000A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1" name="Straight Connector 400">
              <a:extLst>
                <a:ext uri="{FF2B5EF4-FFF2-40B4-BE49-F238E27FC236}">
                  <a16:creationId xmlns:a16="http://schemas.microsoft.com/office/drawing/2014/main" id="{F3F3D0FA-374D-9147-8047-2B7B3AAF05DF}"/>
                </a:ext>
              </a:extLst>
            </p:cNvPr>
            <p:cNvCxnSpPr/>
            <p:nvPr/>
          </p:nvCxnSpPr>
          <p:spPr>
            <a:xfrm flipV="1">
              <a:off x="5270526" y="2029553"/>
              <a:ext cx="295249" cy="73468"/>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2" name="Straight Connector 401">
              <a:extLst>
                <a:ext uri="{FF2B5EF4-FFF2-40B4-BE49-F238E27FC236}">
                  <a16:creationId xmlns:a16="http://schemas.microsoft.com/office/drawing/2014/main" id="{AFF00F79-7128-E243-BBD5-A97200EABABC}"/>
                </a:ext>
              </a:extLst>
            </p:cNvPr>
            <p:cNvCxnSpPr/>
            <p:nvPr/>
          </p:nvCxnSpPr>
          <p:spPr>
            <a:xfrm flipV="1">
              <a:off x="5275406" y="2261710"/>
              <a:ext cx="290369" cy="1675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3" name="Straight Connector 402">
              <a:extLst>
                <a:ext uri="{FF2B5EF4-FFF2-40B4-BE49-F238E27FC236}">
                  <a16:creationId xmlns:a16="http://schemas.microsoft.com/office/drawing/2014/main" id="{729D9C8D-B396-A049-9B7A-BE878812629D}"/>
                </a:ext>
              </a:extLst>
            </p:cNvPr>
            <p:cNvCxnSpPr/>
            <p:nvPr/>
          </p:nvCxnSpPr>
          <p:spPr>
            <a:xfrm flipV="1">
              <a:off x="5275406" y="2151772"/>
              <a:ext cx="290369" cy="48402"/>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4" name="Straight Connector 403">
              <a:extLst>
                <a:ext uri="{FF2B5EF4-FFF2-40B4-BE49-F238E27FC236}">
                  <a16:creationId xmlns:a16="http://schemas.microsoft.com/office/drawing/2014/main" id="{4B32C41F-58E3-CC4F-9625-B6688BEB2140}"/>
                </a:ext>
              </a:extLst>
            </p:cNvPr>
            <p:cNvCxnSpPr/>
            <p:nvPr/>
          </p:nvCxnSpPr>
          <p:spPr>
            <a:xfrm>
              <a:off x="5270094" y="2354086"/>
              <a:ext cx="295681" cy="0"/>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5" name="Straight Connector 404">
              <a:extLst>
                <a:ext uri="{FF2B5EF4-FFF2-40B4-BE49-F238E27FC236}">
                  <a16:creationId xmlns:a16="http://schemas.microsoft.com/office/drawing/2014/main" id="{58933865-B1C6-3244-A0F5-136E4C6DD92E}"/>
                </a:ext>
              </a:extLst>
            </p:cNvPr>
            <p:cNvCxnSpPr/>
            <p:nvPr/>
          </p:nvCxnSpPr>
          <p:spPr>
            <a:xfrm flipV="1">
              <a:off x="5950242" y="1866900"/>
              <a:ext cx="0" cy="465273"/>
            </a:xfrm>
            <a:prstGeom prst="line">
              <a:avLst/>
            </a:prstGeom>
            <a:ln w="44450">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06" name="Straight Connector 405">
              <a:extLst>
                <a:ext uri="{FF2B5EF4-FFF2-40B4-BE49-F238E27FC236}">
                  <a16:creationId xmlns:a16="http://schemas.microsoft.com/office/drawing/2014/main" id="{76C939A7-C3F0-5A45-B81D-4E775CF1C92C}"/>
                </a:ext>
              </a:extLst>
            </p:cNvPr>
            <p:cNvCxnSpPr/>
            <p:nvPr/>
          </p:nvCxnSpPr>
          <p:spPr>
            <a:xfrm>
              <a:off x="5628589" y="1936750"/>
              <a:ext cx="0" cy="476854"/>
            </a:xfrm>
            <a:prstGeom prst="line">
              <a:avLst/>
            </a:prstGeom>
            <a:ln w="15875">
              <a:solidFill>
                <a:srgbClr val="0000A8"/>
              </a:solidFill>
            </a:ln>
            <a:effectLst/>
          </p:spPr>
          <p:style>
            <a:lnRef idx="2">
              <a:schemeClr val="accent1"/>
            </a:lnRef>
            <a:fillRef idx="0">
              <a:schemeClr val="accent1"/>
            </a:fillRef>
            <a:effectRef idx="1">
              <a:schemeClr val="accent1"/>
            </a:effectRef>
            <a:fontRef idx="minor">
              <a:schemeClr val="tx1"/>
            </a:fontRef>
          </p:style>
        </p:cxnSp>
      </p:grpSp>
      <p:sp>
        <p:nvSpPr>
          <p:cNvPr id="562" name="Freeform 561">
            <a:extLst>
              <a:ext uri="{FF2B5EF4-FFF2-40B4-BE49-F238E27FC236}">
                <a16:creationId xmlns:a16="http://schemas.microsoft.com/office/drawing/2014/main" id="{BE088278-C41B-3E4A-87CE-FD65749FA13D}"/>
              </a:ext>
            </a:extLst>
          </p:cNvPr>
          <p:cNvSpPr/>
          <p:nvPr/>
        </p:nvSpPr>
        <p:spPr>
          <a:xfrm>
            <a:off x="9540813" y="1782042"/>
            <a:ext cx="1497864" cy="1386455"/>
          </a:xfrm>
          <a:custGeom>
            <a:avLst/>
            <a:gdLst>
              <a:gd name="connsiteX0" fmla="*/ 434989 w 1523031"/>
              <a:gd name="connsiteY0" fmla="*/ 253346 h 1763594"/>
              <a:gd name="connsiteX1" fmla="*/ 488 w 1523031"/>
              <a:gd name="connsiteY1" fmla="*/ 921706 h 1763594"/>
              <a:gd name="connsiteX2" fmla="*/ 368142 w 1523031"/>
              <a:gd name="connsiteY2" fmla="*/ 1489812 h 1763594"/>
              <a:gd name="connsiteX3" fmla="*/ 1187008 w 1523031"/>
              <a:gd name="connsiteY3" fmla="*/ 1757156 h 1763594"/>
              <a:gd name="connsiteX4" fmla="*/ 1521239 w 1523031"/>
              <a:gd name="connsiteY4" fmla="*/ 1239177 h 1763594"/>
              <a:gd name="connsiteX5" fmla="*/ 1320700 w 1523031"/>
              <a:gd name="connsiteY5" fmla="*/ 654362 h 1763594"/>
              <a:gd name="connsiteX6" fmla="*/ 1337412 w 1523031"/>
              <a:gd name="connsiteY6" fmla="*/ 136383 h 1763594"/>
              <a:gd name="connsiteX7" fmla="*/ 1086739 w 1523031"/>
              <a:gd name="connsiteY7" fmla="*/ 2711 h 1763594"/>
              <a:gd name="connsiteX8" fmla="*/ 434989 w 1523031"/>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1086739 w 1537226"/>
              <a:gd name="connsiteY7" fmla="*/ 2711 h 1763594"/>
              <a:gd name="connsiteX8" fmla="*/ 434989 w 1537226"/>
              <a:gd name="connsiteY8" fmla="*/ 253346 h 1763594"/>
              <a:gd name="connsiteX0" fmla="*/ 434989 w 1537226"/>
              <a:gd name="connsiteY0" fmla="*/ 253346 h 1763594"/>
              <a:gd name="connsiteX1" fmla="*/ 488 w 1537226"/>
              <a:gd name="connsiteY1" fmla="*/ 921706 h 1763594"/>
              <a:gd name="connsiteX2" fmla="*/ 368142 w 1537226"/>
              <a:gd name="connsiteY2" fmla="*/ 1489812 h 1763594"/>
              <a:gd name="connsiteX3" fmla="*/ 1187008 w 1537226"/>
              <a:gd name="connsiteY3" fmla="*/ 1757156 h 1763594"/>
              <a:gd name="connsiteX4" fmla="*/ 1521239 w 1537226"/>
              <a:gd name="connsiteY4" fmla="*/ 1239177 h 1763594"/>
              <a:gd name="connsiteX5" fmla="*/ 1468998 w 1537226"/>
              <a:gd name="connsiteY5" fmla="*/ 654362 h 1763594"/>
              <a:gd name="connsiteX6" fmla="*/ 1337412 w 1537226"/>
              <a:gd name="connsiteY6" fmla="*/ 136383 h 1763594"/>
              <a:gd name="connsiteX7" fmla="*/ 839572 w 1537226"/>
              <a:gd name="connsiteY7" fmla="*/ 2711 h 1763594"/>
              <a:gd name="connsiteX8" fmla="*/ 434989 w 1537226"/>
              <a:gd name="connsiteY8" fmla="*/ 253346 h 1763594"/>
              <a:gd name="connsiteX0" fmla="*/ 360357 w 1536743"/>
              <a:gd name="connsiteY0" fmla="*/ 534641 h 1782088"/>
              <a:gd name="connsiteX1" fmla="*/ 5 w 1536743"/>
              <a:gd name="connsiteY1" fmla="*/ 940200 h 1782088"/>
              <a:gd name="connsiteX2" fmla="*/ 367659 w 1536743"/>
              <a:gd name="connsiteY2" fmla="*/ 1508306 h 1782088"/>
              <a:gd name="connsiteX3" fmla="*/ 1186525 w 1536743"/>
              <a:gd name="connsiteY3" fmla="*/ 1775650 h 1782088"/>
              <a:gd name="connsiteX4" fmla="*/ 1520756 w 1536743"/>
              <a:gd name="connsiteY4" fmla="*/ 1257671 h 1782088"/>
              <a:gd name="connsiteX5" fmla="*/ 1468515 w 1536743"/>
              <a:gd name="connsiteY5" fmla="*/ 672856 h 1782088"/>
              <a:gd name="connsiteX6" fmla="*/ 1336929 w 1536743"/>
              <a:gd name="connsiteY6" fmla="*/ 154877 h 1782088"/>
              <a:gd name="connsiteX7" fmla="*/ 839089 w 1536743"/>
              <a:gd name="connsiteY7" fmla="*/ 21205 h 1782088"/>
              <a:gd name="connsiteX8" fmla="*/ 360357 w 1536743"/>
              <a:gd name="connsiteY8" fmla="*/ 534641 h 1782088"/>
              <a:gd name="connsiteX0" fmla="*/ 360355 w 1536741"/>
              <a:gd name="connsiteY0" fmla="*/ 534641 h 1782088"/>
              <a:gd name="connsiteX1" fmla="*/ 3 w 1536741"/>
              <a:gd name="connsiteY1" fmla="*/ 940200 h 1782088"/>
              <a:gd name="connsiteX2" fmla="*/ 367657 w 1536741"/>
              <a:gd name="connsiteY2" fmla="*/ 1508306 h 1782088"/>
              <a:gd name="connsiteX3" fmla="*/ 1186523 w 1536741"/>
              <a:gd name="connsiteY3" fmla="*/ 1775650 h 1782088"/>
              <a:gd name="connsiteX4" fmla="*/ 1520754 w 1536741"/>
              <a:gd name="connsiteY4" fmla="*/ 1257671 h 1782088"/>
              <a:gd name="connsiteX5" fmla="*/ 1468513 w 1536741"/>
              <a:gd name="connsiteY5" fmla="*/ 672856 h 1782088"/>
              <a:gd name="connsiteX6" fmla="*/ 1336927 w 1536741"/>
              <a:gd name="connsiteY6" fmla="*/ 154877 h 1782088"/>
              <a:gd name="connsiteX7" fmla="*/ 839087 w 1536741"/>
              <a:gd name="connsiteY7" fmla="*/ 21205 h 1782088"/>
              <a:gd name="connsiteX8" fmla="*/ 360355 w 1536741"/>
              <a:gd name="connsiteY8" fmla="*/ 534641 h 1782088"/>
              <a:gd name="connsiteX0" fmla="*/ 360355 w 1494463"/>
              <a:gd name="connsiteY0" fmla="*/ 534641 h 1775651"/>
              <a:gd name="connsiteX1" fmla="*/ 3 w 1494463"/>
              <a:gd name="connsiteY1" fmla="*/ 940200 h 1775651"/>
              <a:gd name="connsiteX2" fmla="*/ 367657 w 1494463"/>
              <a:gd name="connsiteY2" fmla="*/ 1508306 h 1775651"/>
              <a:gd name="connsiteX3" fmla="*/ 1186523 w 1494463"/>
              <a:gd name="connsiteY3" fmla="*/ 1775650 h 1775651"/>
              <a:gd name="connsiteX4" fmla="*/ 1467465 w 1494463"/>
              <a:gd name="connsiteY4" fmla="*/ 1510813 h 1775651"/>
              <a:gd name="connsiteX5" fmla="*/ 1468513 w 1494463"/>
              <a:gd name="connsiteY5" fmla="*/ 672856 h 1775651"/>
              <a:gd name="connsiteX6" fmla="*/ 1336927 w 1494463"/>
              <a:gd name="connsiteY6" fmla="*/ 154877 h 1775651"/>
              <a:gd name="connsiteX7" fmla="*/ 839087 w 1494463"/>
              <a:gd name="connsiteY7" fmla="*/ 21205 h 1775651"/>
              <a:gd name="connsiteX8" fmla="*/ 360355 w 1494463"/>
              <a:gd name="connsiteY8" fmla="*/ 534641 h 1775651"/>
              <a:gd name="connsiteX0" fmla="*/ 360355 w 1491064"/>
              <a:gd name="connsiteY0" fmla="*/ 552327 h 1793337"/>
              <a:gd name="connsiteX1" fmla="*/ 3 w 1491064"/>
              <a:gd name="connsiteY1" fmla="*/ 957886 h 1793337"/>
              <a:gd name="connsiteX2" fmla="*/ 367657 w 1491064"/>
              <a:gd name="connsiteY2" fmla="*/ 1525992 h 1793337"/>
              <a:gd name="connsiteX3" fmla="*/ 1186523 w 1491064"/>
              <a:gd name="connsiteY3" fmla="*/ 1793336 h 1793337"/>
              <a:gd name="connsiteX4" fmla="*/ 1467465 w 1491064"/>
              <a:gd name="connsiteY4" fmla="*/ 1528499 h 1793337"/>
              <a:gd name="connsiteX5" fmla="*/ 1468513 w 1491064"/>
              <a:gd name="connsiteY5" fmla="*/ 690542 h 1793337"/>
              <a:gd name="connsiteX6" fmla="*/ 1407977 w 1491064"/>
              <a:gd name="connsiteY6" fmla="*/ 109278 h 1793337"/>
              <a:gd name="connsiteX7" fmla="*/ 839087 w 1491064"/>
              <a:gd name="connsiteY7" fmla="*/ 38891 h 1793337"/>
              <a:gd name="connsiteX8" fmla="*/ 360355 w 1491064"/>
              <a:gd name="connsiteY8" fmla="*/ 552327 h 1793337"/>
              <a:gd name="connsiteX0" fmla="*/ 360355 w 1502818"/>
              <a:gd name="connsiteY0" fmla="*/ 552327 h 1612281"/>
              <a:gd name="connsiteX1" fmla="*/ 3 w 1502818"/>
              <a:gd name="connsiteY1" fmla="*/ 957886 h 1612281"/>
              <a:gd name="connsiteX2" fmla="*/ 367657 w 1502818"/>
              <a:gd name="connsiteY2" fmla="*/ 1525992 h 1612281"/>
              <a:gd name="connsiteX3" fmla="*/ 1026659 w 1502818"/>
              <a:gd name="connsiteY3" fmla="*/ 1582385 h 1612281"/>
              <a:gd name="connsiteX4" fmla="*/ 1467465 w 1502818"/>
              <a:gd name="connsiteY4" fmla="*/ 1528499 h 1612281"/>
              <a:gd name="connsiteX5" fmla="*/ 1468513 w 1502818"/>
              <a:gd name="connsiteY5" fmla="*/ 690542 h 1612281"/>
              <a:gd name="connsiteX6" fmla="*/ 1407977 w 1502818"/>
              <a:gd name="connsiteY6" fmla="*/ 109278 h 1612281"/>
              <a:gd name="connsiteX7" fmla="*/ 839087 w 1502818"/>
              <a:gd name="connsiteY7" fmla="*/ 38891 h 1612281"/>
              <a:gd name="connsiteX8" fmla="*/ 360355 w 1502818"/>
              <a:gd name="connsiteY8" fmla="*/ 552327 h 1612281"/>
              <a:gd name="connsiteX0" fmla="*/ 360384 w 1502847"/>
              <a:gd name="connsiteY0" fmla="*/ 552327 h 1803602"/>
              <a:gd name="connsiteX1" fmla="*/ 32 w 1502847"/>
              <a:gd name="connsiteY1" fmla="*/ 957886 h 1803602"/>
              <a:gd name="connsiteX2" fmla="*/ 385448 w 1502847"/>
              <a:gd name="connsiteY2" fmla="*/ 1779134 h 1803602"/>
              <a:gd name="connsiteX3" fmla="*/ 1026688 w 1502847"/>
              <a:gd name="connsiteY3" fmla="*/ 1582385 h 1803602"/>
              <a:gd name="connsiteX4" fmla="*/ 1467494 w 1502847"/>
              <a:gd name="connsiteY4" fmla="*/ 1528499 h 1803602"/>
              <a:gd name="connsiteX5" fmla="*/ 1468542 w 1502847"/>
              <a:gd name="connsiteY5" fmla="*/ 690542 h 1803602"/>
              <a:gd name="connsiteX6" fmla="*/ 1408006 w 1502847"/>
              <a:gd name="connsiteY6" fmla="*/ 109278 h 1803602"/>
              <a:gd name="connsiteX7" fmla="*/ 839116 w 1502847"/>
              <a:gd name="connsiteY7" fmla="*/ 38891 h 1803602"/>
              <a:gd name="connsiteX8" fmla="*/ 360384 w 1502847"/>
              <a:gd name="connsiteY8" fmla="*/ 552327 h 1803602"/>
              <a:gd name="connsiteX0" fmla="*/ 360384 w 1502847"/>
              <a:gd name="connsiteY0" fmla="*/ 552327 h 1826319"/>
              <a:gd name="connsiteX1" fmla="*/ 32 w 1502847"/>
              <a:gd name="connsiteY1" fmla="*/ 957886 h 1826319"/>
              <a:gd name="connsiteX2" fmla="*/ 385448 w 1502847"/>
              <a:gd name="connsiteY2" fmla="*/ 1779134 h 1826319"/>
              <a:gd name="connsiteX3" fmla="*/ 1026688 w 1502847"/>
              <a:gd name="connsiteY3" fmla="*/ 1582385 h 1826319"/>
              <a:gd name="connsiteX4" fmla="*/ 1467494 w 1502847"/>
              <a:gd name="connsiteY4" fmla="*/ 1528499 h 1826319"/>
              <a:gd name="connsiteX5" fmla="*/ 1468542 w 1502847"/>
              <a:gd name="connsiteY5" fmla="*/ 690542 h 1826319"/>
              <a:gd name="connsiteX6" fmla="*/ 1408006 w 1502847"/>
              <a:gd name="connsiteY6" fmla="*/ 109278 h 1826319"/>
              <a:gd name="connsiteX7" fmla="*/ 839116 w 1502847"/>
              <a:gd name="connsiteY7" fmla="*/ 38891 h 1826319"/>
              <a:gd name="connsiteX8" fmla="*/ 360384 w 1502847"/>
              <a:gd name="connsiteY8" fmla="*/ 552327 h 1826319"/>
              <a:gd name="connsiteX0" fmla="*/ 289852 w 1503366"/>
              <a:gd name="connsiteY0" fmla="*/ 461730 h 1820101"/>
              <a:gd name="connsiteX1" fmla="*/ 551 w 1503366"/>
              <a:gd name="connsiteY1" fmla="*/ 951668 h 1820101"/>
              <a:gd name="connsiteX2" fmla="*/ 385967 w 1503366"/>
              <a:gd name="connsiteY2" fmla="*/ 1772916 h 1820101"/>
              <a:gd name="connsiteX3" fmla="*/ 1027207 w 1503366"/>
              <a:gd name="connsiteY3" fmla="*/ 1576167 h 1820101"/>
              <a:gd name="connsiteX4" fmla="*/ 1468013 w 1503366"/>
              <a:gd name="connsiteY4" fmla="*/ 1522281 h 1820101"/>
              <a:gd name="connsiteX5" fmla="*/ 1469061 w 1503366"/>
              <a:gd name="connsiteY5" fmla="*/ 684324 h 1820101"/>
              <a:gd name="connsiteX6" fmla="*/ 1408525 w 1503366"/>
              <a:gd name="connsiteY6" fmla="*/ 103060 h 1820101"/>
              <a:gd name="connsiteX7" fmla="*/ 839635 w 1503366"/>
              <a:gd name="connsiteY7" fmla="*/ 32673 h 1820101"/>
              <a:gd name="connsiteX8" fmla="*/ 289852 w 1503366"/>
              <a:gd name="connsiteY8" fmla="*/ 461730 h 1820101"/>
              <a:gd name="connsiteX0" fmla="*/ 293376 w 1506890"/>
              <a:gd name="connsiteY0" fmla="*/ 461730 h 1820101"/>
              <a:gd name="connsiteX1" fmla="*/ 4075 w 1506890"/>
              <a:gd name="connsiteY1" fmla="*/ 951668 h 1820101"/>
              <a:gd name="connsiteX2" fmla="*/ 389491 w 1506890"/>
              <a:gd name="connsiteY2" fmla="*/ 1772916 h 1820101"/>
              <a:gd name="connsiteX3" fmla="*/ 1030731 w 1506890"/>
              <a:gd name="connsiteY3" fmla="*/ 1576167 h 1820101"/>
              <a:gd name="connsiteX4" fmla="*/ 1471537 w 1506890"/>
              <a:gd name="connsiteY4" fmla="*/ 1522281 h 1820101"/>
              <a:gd name="connsiteX5" fmla="*/ 1472585 w 1506890"/>
              <a:gd name="connsiteY5" fmla="*/ 684324 h 1820101"/>
              <a:gd name="connsiteX6" fmla="*/ 1412049 w 1506890"/>
              <a:gd name="connsiteY6" fmla="*/ 103060 h 1820101"/>
              <a:gd name="connsiteX7" fmla="*/ 843159 w 1506890"/>
              <a:gd name="connsiteY7" fmla="*/ 32673 h 1820101"/>
              <a:gd name="connsiteX8" fmla="*/ 293376 w 1506890"/>
              <a:gd name="connsiteY8" fmla="*/ 461730 h 1820101"/>
              <a:gd name="connsiteX0" fmla="*/ 203955 w 1545103"/>
              <a:gd name="connsiteY0" fmla="*/ 206126 h 1802639"/>
              <a:gd name="connsiteX1" fmla="*/ 42288 w 1545103"/>
              <a:gd name="connsiteY1" fmla="*/ 934206 h 1802639"/>
              <a:gd name="connsiteX2" fmla="*/ 427704 w 1545103"/>
              <a:gd name="connsiteY2" fmla="*/ 1755454 h 1802639"/>
              <a:gd name="connsiteX3" fmla="*/ 1068944 w 1545103"/>
              <a:gd name="connsiteY3" fmla="*/ 1558705 h 1802639"/>
              <a:gd name="connsiteX4" fmla="*/ 1509750 w 1545103"/>
              <a:gd name="connsiteY4" fmla="*/ 1504819 h 1802639"/>
              <a:gd name="connsiteX5" fmla="*/ 1510798 w 1545103"/>
              <a:gd name="connsiteY5" fmla="*/ 666862 h 1802639"/>
              <a:gd name="connsiteX6" fmla="*/ 1450262 w 1545103"/>
              <a:gd name="connsiteY6" fmla="*/ 85598 h 1802639"/>
              <a:gd name="connsiteX7" fmla="*/ 881372 w 1545103"/>
              <a:gd name="connsiteY7" fmla="*/ 15211 h 1802639"/>
              <a:gd name="connsiteX8" fmla="*/ 203955 w 1545103"/>
              <a:gd name="connsiteY8" fmla="*/ 206126 h 1802639"/>
              <a:gd name="connsiteX0" fmla="*/ 147252 w 1634267"/>
              <a:gd name="connsiteY0" fmla="*/ 113266 h 1796376"/>
              <a:gd name="connsiteX1" fmla="*/ 131452 w 1634267"/>
              <a:gd name="connsiteY1" fmla="*/ 927943 h 1796376"/>
              <a:gd name="connsiteX2" fmla="*/ 516868 w 1634267"/>
              <a:gd name="connsiteY2" fmla="*/ 1749191 h 1796376"/>
              <a:gd name="connsiteX3" fmla="*/ 1158108 w 1634267"/>
              <a:gd name="connsiteY3" fmla="*/ 1552442 h 1796376"/>
              <a:gd name="connsiteX4" fmla="*/ 1598914 w 1634267"/>
              <a:gd name="connsiteY4" fmla="*/ 1498556 h 1796376"/>
              <a:gd name="connsiteX5" fmla="*/ 1599962 w 1634267"/>
              <a:gd name="connsiteY5" fmla="*/ 660599 h 1796376"/>
              <a:gd name="connsiteX6" fmla="*/ 1539426 w 1634267"/>
              <a:gd name="connsiteY6" fmla="*/ 79335 h 1796376"/>
              <a:gd name="connsiteX7" fmla="*/ 970536 w 1634267"/>
              <a:gd name="connsiteY7" fmla="*/ 8948 h 1796376"/>
              <a:gd name="connsiteX8" fmla="*/ 147252 w 1634267"/>
              <a:gd name="connsiteY8" fmla="*/ 113266 h 17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4267" h="1796376">
                <a:moveTo>
                  <a:pt x="147252" y="113266"/>
                </a:moveTo>
                <a:cubicBezTo>
                  <a:pt x="-139307" y="245497"/>
                  <a:pt x="69849" y="655289"/>
                  <a:pt x="131452" y="927943"/>
                </a:cubicBezTo>
                <a:cubicBezTo>
                  <a:pt x="193055" y="1200597"/>
                  <a:pt x="345759" y="1645108"/>
                  <a:pt x="516868" y="1749191"/>
                </a:cubicBezTo>
                <a:cubicBezTo>
                  <a:pt x="687977" y="1853274"/>
                  <a:pt x="1013294" y="1784070"/>
                  <a:pt x="1158108" y="1552442"/>
                </a:cubicBezTo>
                <a:cubicBezTo>
                  <a:pt x="1302922" y="1320814"/>
                  <a:pt x="1525272" y="1647197"/>
                  <a:pt x="1598914" y="1498556"/>
                </a:cubicBezTo>
                <a:cubicBezTo>
                  <a:pt x="1672556" y="1349916"/>
                  <a:pt x="1609877" y="897136"/>
                  <a:pt x="1599962" y="660599"/>
                </a:cubicBezTo>
                <a:cubicBezTo>
                  <a:pt x="1590047" y="424062"/>
                  <a:pt x="1578419" y="187943"/>
                  <a:pt x="1539426" y="79335"/>
                </a:cubicBezTo>
                <a:cubicBezTo>
                  <a:pt x="1500433" y="-29273"/>
                  <a:pt x="1202565" y="3293"/>
                  <a:pt x="970536" y="8948"/>
                </a:cubicBezTo>
                <a:cubicBezTo>
                  <a:pt x="738507" y="14603"/>
                  <a:pt x="433811" y="-18965"/>
                  <a:pt x="147252" y="113266"/>
                </a:cubicBezTo>
                <a:close/>
              </a:path>
            </a:pathLst>
          </a:custGeom>
          <a:gradFill flip="none" rotWithShape="1">
            <a:gsLst>
              <a:gs pos="0">
                <a:srgbClr val="9CDFF9"/>
              </a:gs>
              <a:gs pos="100000">
                <a:schemeClr val="bg1"/>
              </a:gs>
              <a:gs pos="57000">
                <a:schemeClr val="accent5">
                  <a:lumMod val="20000"/>
                  <a:lumOff val="8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TextBox 572">
            <a:extLst>
              <a:ext uri="{FF2B5EF4-FFF2-40B4-BE49-F238E27FC236}">
                <a16:creationId xmlns:a16="http://schemas.microsoft.com/office/drawing/2014/main" id="{59DB778E-F23D-6C41-8A2D-8F08BD46CBCB}"/>
              </a:ext>
            </a:extLst>
          </p:cNvPr>
          <p:cNvSpPr txBox="1"/>
          <p:nvPr/>
        </p:nvSpPr>
        <p:spPr>
          <a:xfrm>
            <a:off x="9427201" y="1851195"/>
            <a:ext cx="1725088" cy="286232"/>
          </a:xfrm>
          <a:prstGeom prst="rect">
            <a:avLst/>
          </a:prstGeom>
          <a:noFill/>
        </p:spPr>
        <p:txBody>
          <a:bodyPr wrap="none" rtlCol="0">
            <a:spAutoFit/>
          </a:bodyPr>
          <a:lstStyle/>
          <a:p>
            <a:pPr>
              <a:lnSpc>
                <a:spcPct val="90000"/>
              </a:lnSpc>
            </a:pPr>
            <a:r>
              <a:rPr lang="en-US" sz="1400"/>
              <a:t>national or global ISP</a:t>
            </a:r>
          </a:p>
        </p:txBody>
      </p:sp>
      <p:sp>
        <p:nvSpPr>
          <p:cNvPr id="655" name="Rectangle 654">
            <a:extLst>
              <a:ext uri="{FF2B5EF4-FFF2-40B4-BE49-F238E27FC236}">
                <a16:creationId xmlns:a16="http://schemas.microsoft.com/office/drawing/2014/main" id="{2DCB9395-41DC-D844-A0B1-59B5BDD3151F}"/>
              </a:ext>
            </a:extLst>
          </p:cNvPr>
          <p:cNvSpPr/>
          <p:nvPr/>
        </p:nvSpPr>
        <p:spPr>
          <a:xfrm>
            <a:off x="9279068" y="3677908"/>
            <a:ext cx="305749" cy="197847"/>
          </a:xfrm>
          <a:prstGeom prst="rect">
            <a:avLst/>
          </a:prstGeom>
          <a:solidFill>
            <a:srgbClr val="9CD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TextBox 652">
            <a:extLst>
              <a:ext uri="{FF2B5EF4-FFF2-40B4-BE49-F238E27FC236}">
                <a16:creationId xmlns:a16="http://schemas.microsoft.com/office/drawing/2014/main" id="{C34CA97E-4007-3540-925A-3C739C254049}"/>
              </a:ext>
            </a:extLst>
          </p:cNvPr>
          <p:cNvSpPr txBox="1"/>
          <p:nvPr/>
        </p:nvSpPr>
        <p:spPr>
          <a:xfrm>
            <a:off x="8766162" y="3447919"/>
            <a:ext cx="1040639" cy="480131"/>
          </a:xfrm>
          <a:prstGeom prst="rect">
            <a:avLst/>
          </a:prstGeom>
          <a:noFill/>
        </p:spPr>
        <p:txBody>
          <a:bodyPr wrap="square" rtlCol="0">
            <a:spAutoFit/>
          </a:bodyPr>
          <a:lstStyle/>
          <a:p>
            <a:pPr>
              <a:lnSpc>
                <a:spcPct val="90000"/>
              </a:lnSpc>
            </a:pPr>
            <a:r>
              <a:rPr lang="en-US" sz="1400"/>
              <a:t>local or regional ISP</a:t>
            </a:r>
          </a:p>
        </p:txBody>
      </p:sp>
      <p:sp>
        <p:nvSpPr>
          <p:cNvPr id="657" name="TextBox 656">
            <a:extLst>
              <a:ext uri="{FF2B5EF4-FFF2-40B4-BE49-F238E27FC236}">
                <a16:creationId xmlns:a16="http://schemas.microsoft.com/office/drawing/2014/main" id="{7DCF99E9-1DFC-0241-B2E7-471998268663}"/>
              </a:ext>
            </a:extLst>
          </p:cNvPr>
          <p:cNvSpPr txBox="1"/>
          <p:nvPr/>
        </p:nvSpPr>
        <p:spPr>
          <a:xfrm>
            <a:off x="10917767" y="4677937"/>
            <a:ext cx="813043" cy="383182"/>
          </a:xfrm>
          <a:prstGeom prst="rect">
            <a:avLst/>
          </a:prstGeom>
          <a:noFill/>
        </p:spPr>
        <p:txBody>
          <a:bodyPr wrap="none" rtlCol="0">
            <a:spAutoFit/>
          </a:bodyPr>
          <a:lstStyle/>
          <a:p>
            <a:pPr>
              <a:lnSpc>
                <a:spcPct val="90000"/>
              </a:lnSpc>
            </a:pPr>
            <a:r>
              <a:rPr lang="en-US" sz="1050"/>
              <a:t>datacenter </a:t>
            </a:r>
          </a:p>
          <a:p>
            <a:pPr>
              <a:lnSpc>
                <a:spcPct val="90000"/>
              </a:lnSpc>
            </a:pPr>
            <a:r>
              <a:rPr lang="en-US" sz="1050"/>
              <a:t>network</a:t>
            </a:r>
          </a:p>
        </p:txBody>
      </p:sp>
      <p:sp>
        <p:nvSpPr>
          <p:cNvPr id="658" name="TextBox 657">
            <a:extLst>
              <a:ext uri="{FF2B5EF4-FFF2-40B4-BE49-F238E27FC236}">
                <a16:creationId xmlns:a16="http://schemas.microsoft.com/office/drawing/2014/main" id="{173BD163-3F4D-944E-B86B-3275B779D5A8}"/>
              </a:ext>
            </a:extLst>
          </p:cNvPr>
          <p:cNvSpPr txBox="1"/>
          <p:nvPr/>
        </p:nvSpPr>
        <p:spPr>
          <a:xfrm>
            <a:off x="10063018" y="4228248"/>
            <a:ext cx="843051" cy="674031"/>
          </a:xfrm>
          <a:prstGeom prst="rect">
            <a:avLst/>
          </a:prstGeom>
          <a:noFill/>
        </p:spPr>
        <p:txBody>
          <a:bodyPr wrap="none" rtlCol="0">
            <a:spAutoFit/>
          </a:bodyPr>
          <a:lstStyle/>
          <a:p>
            <a:pPr>
              <a:lnSpc>
                <a:spcPct val="90000"/>
              </a:lnSpc>
            </a:pPr>
            <a:r>
              <a:rPr lang="en-US" sz="1400"/>
              <a:t>content </a:t>
            </a:r>
          </a:p>
          <a:p>
            <a:pPr>
              <a:lnSpc>
                <a:spcPct val="90000"/>
              </a:lnSpc>
            </a:pPr>
            <a:r>
              <a:rPr lang="en-US" sz="1400"/>
              <a:t>provider </a:t>
            </a:r>
          </a:p>
          <a:p>
            <a:pPr>
              <a:lnSpc>
                <a:spcPct val="90000"/>
              </a:lnSpc>
            </a:pPr>
            <a:r>
              <a:rPr lang="en-US" sz="1400"/>
              <a:t>network</a:t>
            </a:r>
            <a:endParaRPr lang="en-US" sz="1000"/>
          </a:p>
        </p:txBody>
      </p:sp>
      <p:cxnSp>
        <p:nvCxnSpPr>
          <p:cNvPr id="830" name="Straight Connector 829">
            <a:extLst>
              <a:ext uri="{FF2B5EF4-FFF2-40B4-BE49-F238E27FC236}">
                <a16:creationId xmlns:a16="http://schemas.microsoft.com/office/drawing/2014/main" id="{B163CA8C-EB1E-A14C-9A66-BC297C1207E6}"/>
              </a:ext>
            </a:extLst>
          </p:cNvPr>
          <p:cNvCxnSpPr>
            <a:cxnSpLocks/>
          </p:cNvCxnSpPr>
          <p:nvPr/>
        </p:nvCxnSpPr>
        <p:spPr>
          <a:xfrm flipH="1" flipV="1">
            <a:off x="10559920" y="3580125"/>
            <a:ext cx="412964" cy="63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5423E50E-9196-7E41-B2E3-7EFFBB807850}"/>
              </a:ext>
            </a:extLst>
          </p:cNvPr>
          <p:cNvCxnSpPr>
            <a:cxnSpLocks/>
          </p:cNvCxnSpPr>
          <p:nvPr/>
        </p:nvCxnSpPr>
        <p:spPr>
          <a:xfrm flipH="1" flipV="1">
            <a:off x="10660835" y="3640684"/>
            <a:ext cx="345866" cy="738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D736E0FF-D607-3B4C-A87A-D415301D67BE}"/>
              </a:ext>
            </a:extLst>
          </p:cNvPr>
          <p:cNvCxnSpPr>
            <a:cxnSpLocks/>
          </p:cNvCxnSpPr>
          <p:nvPr/>
        </p:nvCxnSpPr>
        <p:spPr>
          <a:xfrm flipV="1">
            <a:off x="10636897" y="3633421"/>
            <a:ext cx="335987" cy="395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412118DA-F614-8A42-80A7-8D427CB9D063}"/>
              </a:ext>
            </a:extLst>
          </p:cNvPr>
          <p:cNvCxnSpPr>
            <a:cxnSpLocks/>
          </p:cNvCxnSpPr>
          <p:nvPr/>
        </p:nvCxnSpPr>
        <p:spPr>
          <a:xfrm flipH="1" flipV="1">
            <a:off x="10570774" y="3594896"/>
            <a:ext cx="1" cy="485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9" name="Straight Connector 818">
            <a:extLst>
              <a:ext uri="{FF2B5EF4-FFF2-40B4-BE49-F238E27FC236}">
                <a16:creationId xmlns:a16="http://schemas.microsoft.com/office/drawing/2014/main" id="{1F000A1C-019C-AC40-8B26-99394BC90A3F}"/>
              </a:ext>
            </a:extLst>
          </p:cNvPr>
          <p:cNvCxnSpPr>
            <a:cxnSpLocks/>
          </p:cNvCxnSpPr>
          <p:nvPr/>
        </p:nvCxnSpPr>
        <p:spPr>
          <a:xfrm flipH="1" flipV="1">
            <a:off x="10550620" y="4071642"/>
            <a:ext cx="508543" cy="348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E581177E-ADBB-324A-BE56-FFA64730F33D}"/>
              </a:ext>
            </a:extLst>
          </p:cNvPr>
          <p:cNvCxnSpPr>
            <a:cxnSpLocks/>
          </p:cNvCxnSpPr>
          <p:nvPr/>
        </p:nvCxnSpPr>
        <p:spPr>
          <a:xfrm flipH="1">
            <a:off x="9895195" y="4087742"/>
            <a:ext cx="655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D0BFF2F4-0B07-CF45-A69B-7B91FA12DE36}"/>
              </a:ext>
            </a:extLst>
          </p:cNvPr>
          <p:cNvCxnSpPr>
            <a:cxnSpLocks/>
          </p:cNvCxnSpPr>
          <p:nvPr/>
        </p:nvCxnSpPr>
        <p:spPr>
          <a:xfrm flipH="1">
            <a:off x="9219616" y="4087742"/>
            <a:ext cx="655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E3568D00-797E-F542-B47B-DC40257A1AF2}"/>
              </a:ext>
            </a:extLst>
          </p:cNvPr>
          <p:cNvCxnSpPr>
            <a:cxnSpLocks/>
          </p:cNvCxnSpPr>
          <p:nvPr/>
        </p:nvCxnSpPr>
        <p:spPr>
          <a:xfrm flipH="1">
            <a:off x="9276868" y="3507672"/>
            <a:ext cx="382424" cy="517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B5D2DFB3-E4DE-3C49-8F72-DC09F553A5F3}"/>
              </a:ext>
            </a:extLst>
          </p:cNvPr>
          <p:cNvCxnSpPr>
            <a:cxnSpLocks/>
          </p:cNvCxnSpPr>
          <p:nvPr/>
        </p:nvCxnSpPr>
        <p:spPr>
          <a:xfrm>
            <a:off x="9733069" y="3507672"/>
            <a:ext cx="0" cy="5402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8" name="Straight Connector 807">
            <a:extLst>
              <a:ext uri="{FF2B5EF4-FFF2-40B4-BE49-F238E27FC236}">
                <a16:creationId xmlns:a16="http://schemas.microsoft.com/office/drawing/2014/main" id="{F9A85AAA-3DAA-6946-B559-D97F731B61D5}"/>
              </a:ext>
            </a:extLst>
          </p:cNvPr>
          <p:cNvCxnSpPr/>
          <p:nvPr/>
        </p:nvCxnSpPr>
        <p:spPr>
          <a:xfrm>
            <a:off x="10137668" y="2754692"/>
            <a:ext cx="488174" cy="839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12CE73BA-DDE8-5741-9E5E-64CA353BA98C}"/>
              </a:ext>
            </a:extLst>
          </p:cNvPr>
          <p:cNvCxnSpPr>
            <a:cxnSpLocks/>
          </p:cNvCxnSpPr>
          <p:nvPr/>
        </p:nvCxnSpPr>
        <p:spPr>
          <a:xfrm flipH="1">
            <a:off x="9798719" y="2695013"/>
            <a:ext cx="380432" cy="69480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803" name="Group 802">
            <a:extLst>
              <a:ext uri="{FF2B5EF4-FFF2-40B4-BE49-F238E27FC236}">
                <a16:creationId xmlns:a16="http://schemas.microsoft.com/office/drawing/2014/main" id="{4429D23B-C424-D54E-A99F-D3FC646B3D08}"/>
              </a:ext>
            </a:extLst>
          </p:cNvPr>
          <p:cNvGrpSpPr/>
          <p:nvPr/>
        </p:nvGrpSpPr>
        <p:grpSpPr>
          <a:xfrm>
            <a:off x="7562238" y="2127325"/>
            <a:ext cx="3578867" cy="3640283"/>
            <a:chOff x="7562238" y="2127325"/>
            <a:chExt cx="3578867" cy="3640283"/>
          </a:xfrm>
        </p:grpSpPr>
        <p:grpSp>
          <p:nvGrpSpPr>
            <p:cNvPr id="800" name="Group 799">
              <a:extLst>
                <a:ext uri="{FF2B5EF4-FFF2-40B4-BE49-F238E27FC236}">
                  <a16:creationId xmlns:a16="http://schemas.microsoft.com/office/drawing/2014/main" id="{C0FB38C4-8D4E-FD46-8BA5-A01F983C9AF5}"/>
                </a:ext>
              </a:extLst>
            </p:cNvPr>
            <p:cNvGrpSpPr/>
            <p:nvPr/>
          </p:nvGrpSpPr>
          <p:grpSpPr>
            <a:xfrm>
              <a:off x="7857253" y="2127325"/>
              <a:ext cx="3283852" cy="3640283"/>
              <a:chOff x="7881336" y="2104198"/>
              <a:chExt cx="3283852" cy="3640283"/>
            </a:xfrm>
          </p:grpSpPr>
          <p:sp>
            <p:nvSpPr>
              <p:cNvPr id="22" name="Line 428">
                <a:extLst>
                  <a:ext uri="{FF2B5EF4-FFF2-40B4-BE49-F238E27FC236}">
                    <a16:creationId xmlns:a16="http://schemas.microsoft.com/office/drawing/2014/main" id="{28DDE19D-11FD-214B-B68A-9F6AAEA3AAEC}"/>
                  </a:ext>
                </a:extLst>
              </p:cNvPr>
              <p:cNvSpPr>
                <a:spLocks noChangeShapeType="1"/>
              </p:cNvSpPr>
              <p:nvPr/>
            </p:nvSpPr>
            <p:spPr bwMode="auto">
              <a:xfrm rot="16200000" flipV="1">
                <a:off x="9813692" y="5228612"/>
                <a:ext cx="388062" cy="75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30">
                <a:extLst>
                  <a:ext uri="{FF2B5EF4-FFF2-40B4-BE49-F238E27FC236}">
                    <a16:creationId xmlns:a16="http://schemas.microsoft.com/office/drawing/2014/main" id="{3188928B-5976-7142-B509-B67C32631B11}"/>
                  </a:ext>
                </a:extLst>
              </p:cNvPr>
              <p:cNvSpPr>
                <a:spLocks noChangeShapeType="1"/>
              </p:cNvSpPr>
              <p:nvPr/>
            </p:nvSpPr>
            <p:spPr bwMode="auto">
              <a:xfrm rot="16200000">
                <a:off x="10234009" y="5382159"/>
                <a:ext cx="0" cy="1143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431">
                <a:extLst>
                  <a:ext uri="{FF2B5EF4-FFF2-40B4-BE49-F238E27FC236}">
                    <a16:creationId xmlns:a16="http://schemas.microsoft.com/office/drawing/2014/main" id="{B61C3274-819B-1A4B-9892-BC7A0AB4BF5E}"/>
                  </a:ext>
                </a:extLst>
              </p:cNvPr>
              <p:cNvSpPr>
                <a:spLocks noChangeShapeType="1"/>
              </p:cNvSpPr>
              <p:nvPr/>
            </p:nvSpPr>
            <p:spPr bwMode="auto">
              <a:xfrm>
                <a:off x="9457042" y="4815390"/>
                <a:ext cx="524483" cy="2615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432">
                <a:extLst>
                  <a:ext uri="{FF2B5EF4-FFF2-40B4-BE49-F238E27FC236}">
                    <a16:creationId xmlns:a16="http://schemas.microsoft.com/office/drawing/2014/main" id="{6434324A-C183-F645-84E8-7170D215D0C6}"/>
                  </a:ext>
                </a:extLst>
              </p:cNvPr>
              <p:cNvSpPr>
                <a:spLocks noChangeShapeType="1"/>
              </p:cNvSpPr>
              <p:nvPr/>
            </p:nvSpPr>
            <p:spPr bwMode="auto">
              <a:xfrm flipV="1">
                <a:off x="8874149" y="4815390"/>
                <a:ext cx="569255" cy="24626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433">
                <a:extLst>
                  <a:ext uri="{FF2B5EF4-FFF2-40B4-BE49-F238E27FC236}">
                    <a16:creationId xmlns:a16="http://schemas.microsoft.com/office/drawing/2014/main" id="{4326369B-7050-F54A-9B61-51FBE9831653}"/>
                  </a:ext>
                </a:extLst>
              </p:cNvPr>
              <p:cNvSpPr>
                <a:spLocks noChangeShapeType="1"/>
              </p:cNvSpPr>
              <p:nvPr/>
            </p:nvSpPr>
            <p:spPr bwMode="auto">
              <a:xfrm flipV="1">
                <a:off x="8845827" y="5085749"/>
                <a:ext cx="10305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435">
                <a:extLst>
                  <a:ext uri="{FF2B5EF4-FFF2-40B4-BE49-F238E27FC236}">
                    <a16:creationId xmlns:a16="http://schemas.microsoft.com/office/drawing/2014/main" id="{D2EFF5DE-9380-7D46-847C-7986E80C63F3}"/>
                  </a:ext>
                </a:extLst>
              </p:cNvPr>
              <p:cNvSpPr>
                <a:spLocks noChangeShapeType="1"/>
              </p:cNvSpPr>
              <p:nvPr/>
            </p:nvSpPr>
            <p:spPr bwMode="auto">
              <a:xfrm>
                <a:off x="8234290" y="5094207"/>
                <a:ext cx="22680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436">
                <a:extLst>
                  <a:ext uri="{FF2B5EF4-FFF2-40B4-BE49-F238E27FC236}">
                    <a16:creationId xmlns:a16="http://schemas.microsoft.com/office/drawing/2014/main" id="{CAD2281A-59A4-DA4C-A9DC-E37CA4991998}"/>
                  </a:ext>
                </a:extLst>
              </p:cNvPr>
              <p:cNvSpPr>
                <a:spLocks noChangeShapeType="1"/>
              </p:cNvSpPr>
              <p:nvPr/>
            </p:nvSpPr>
            <p:spPr bwMode="auto">
              <a:xfrm flipV="1">
                <a:off x="7972450" y="5267343"/>
                <a:ext cx="412750" cy="12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39">
                <a:extLst>
                  <a:ext uri="{FF2B5EF4-FFF2-40B4-BE49-F238E27FC236}">
                    <a16:creationId xmlns:a16="http://schemas.microsoft.com/office/drawing/2014/main" id="{59746900-72D7-BF46-8B59-62F2A5D479C9}"/>
                  </a:ext>
                </a:extLst>
              </p:cNvPr>
              <p:cNvSpPr>
                <a:spLocks noChangeShapeType="1"/>
              </p:cNvSpPr>
              <p:nvPr/>
            </p:nvSpPr>
            <p:spPr bwMode="auto">
              <a:xfrm flipH="1">
                <a:off x="8397900" y="5259125"/>
                <a:ext cx="68080" cy="2939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40">
                <a:extLst>
                  <a:ext uri="{FF2B5EF4-FFF2-40B4-BE49-F238E27FC236}">
                    <a16:creationId xmlns:a16="http://schemas.microsoft.com/office/drawing/2014/main" id="{76AA107C-4028-5D4D-B986-E7C4D7058C29}"/>
                  </a:ext>
                </a:extLst>
              </p:cNvPr>
              <p:cNvSpPr>
                <a:spLocks noChangeShapeType="1"/>
              </p:cNvSpPr>
              <p:nvPr/>
            </p:nvSpPr>
            <p:spPr bwMode="auto">
              <a:xfrm flipH="1" flipV="1">
                <a:off x="8512814" y="5284804"/>
                <a:ext cx="280374" cy="2698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41">
                <a:extLst>
                  <a:ext uri="{FF2B5EF4-FFF2-40B4-BE49-F238E27FC236}">
                    <a16:creationId xmlns:a16="http://schemas.microsoft.com/office/drawing/2014/main" id="{AF797424-05E8-8345-847C-94DA81395AD4}"/>
                  </a:ext>
                </a:extLst>
              </p:cNvPr>
              <p:cNvSpPr>
                <a:spLocks noChangeShapeType="1"/>
              </p:cNvSpPr>
              <p:nvPr/>
            </p:nvSpPr>
            <p:spPr bwMode="auto">
              <a:xfrm>
                <a:off x="8512814" y="5234921"/>
                <a:ext cx="914184" cy="4686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43">
                <a:extLst>
                  <a:ext uri="{FF2B5EF4-FFF2-40B4-BE49-F238E27FC236}">
                    <a16:creationId xmlns:a16="http://schemas.microsoft.com/office/drawing/2014/main" id="{BCDF073B-F330-A345-A512-B85DFD399D1F}"/>
                  </a:ext>
                </a:extLst>
              </p:cNvPr>
              <p:cNvSpPr>
                <a:spLocks noChangeShapeType="1"/>
              </p:cNvSpPr>
              <p:nvPr/>
            </p:nvSpPr>
            <p:spPr bwMode="auto">
              <a:xfrm>
                <a:off x="8271861" y="3806843"/>
                <a:ext cx="0" cy="131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449">
                <a:extLst>
                  <a:ext uri="{FF2B5EF4-FFF2-40B4-BE49-F238E27FC236}">
                    <a16:creationId xmlns:a16="http://schemas.microsoft.com/office/drawing/2014/main" id="{53CD988A-3515-7242-9C29-87AF281086FD}"/>
                  </a:ext>
                </a:extLst>
              </p:cNvPr>
              <p:cNvSpPr>
                <a:spLocks noChangeShapeType="1"/>
              </p:cNvSpPr>
              <p:nvPr/>
            </p:nvSpPr>
            <p:spPr bwMode="auto">
              <a:xfrm flipV="1">
                <a:off x="7881336" y="4017980"/>
                <a:ext cx="16827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8" name="Line 428">
                <a:extLst>
                  <a:ext uri="{FF2B5EF4-FFF2-40B4-BE49-F238E27FC236}">
                    <a16:creationId xmlns:a16="http://schemas.microsoft.com/office/drawing/2014/main" id="{538963BA-E603-D94F-A908-92C50EC393BD}"/>
                  </a:ext>
                </a:extLst>
              </p:cNvPr>
              <p:cNvSpPr>
                <a:spLocks noChangeShapeType="1"/>
              </p:cNvSpPr>
              <p:nvPr/>
            </p:nvSpPr>
            <p:spPr bwMode="auto">
              <a:xfrm rot="16200000" flipV="1">
                <a:off x="9909628" y="5560344"/>
                <a:ext cx="366793" cy="148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7" name="Line 440">
                <a:extLst>
                  <a:ext uri="{FF2B5EF4-FFF2-40B4-BE49-F238E27FC236}">
                    <a16:creationId xmlns:a16="http://schemas.microsoft.com/office/drawing/2014/main" id="{E3BCB46D-EF32-8C42-A43A-1B0DAF759B6E}"/>
                  </a:ext>
                </a:extLst>
              </p:cNvPr>
              <p:cNvSpPr>
                <a:spLocks noChangeShapeType="1"/>
              </p:cNvSpPr>
              <p:nvPr/>
            </p:nvSpPr>
            <p:spPr bwMode="auto">
              <a:xfrm flipV="1">
                <a:off x="8483508" y="5013435"/>
                <a:ext cx="404236" cy="207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564" name="Straight Connector 563">
                <a:extLst>
                  <a:ext uri="{FF2B5EF4-FFF2-40B4-BE49-F238E27FC236}">
                    <a16:creationId xmlns:a16="http://schemas.microsoft.com/office/drawing/2014/main" id="{CE6E1140-BC2F-9947-9B51-91DC5079ABB1}"/>
                  </a:ext>
                </a:extLst>
              </p:cNvPr>
              <p:cNvCxnSpPr/>
              <p:nvPr/>
            </p:nvCxnSpPr>
            <p:spPr>
              <a:xfrm flipH="1">
                <a:off x="10124718" y="2146305"/>
                <a:ext cx="761467" cy="57735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5" name="Straight Connector 564">
                <a:extLst>
                  <a:ext uri="{FF2B5EF4-FFF2-40B4-BE49-F238E27FC236}">
                    <a16:creationId xmlns:a16="http://schemas.microsoft.com/office/drawing/2014/main" id="{9EF5B4FA-3960-F54C-936B-C64147078447}"/>
                  </a:ext>
                </a:extLst>
              </p:cNvPr>
              <p:cNvCxnSpPr/>
              <p:nvPr/>
            </p:nvCxnSpPr>
            <p:spPr>
              <a:xfrm flipH="1">
                <a:off x="10124718" y="2245186"/>
                <a:ext cx="3970" cy="5184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6" name="Straight Connector 565">
                <a:extLst>
                  <a:ext uri="{FF2B5EF4-FFF2-40B4-BE49-F238E27FC236}">
                    <a16:creationId xmlns:a16="http://schemas.microsoft.com/office/drawing/2014/main" id="{691B45AC-C5E3-D24E-9C63-05D00B08C71D}"/>
                  </a:ext>
                </a:extLst>
              </p:cNvPr>
              <p:cNvCxnSpPr/>
              <p:nvPr/>
            </p:nvCxnSpPr>
            <p:spPr>
              <a:xfrm flipH="1">
                <a:off x="10696218" y="2177379"/>
                <a:ext cx="149360" cy="51846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7" name="Straight Connector 566">
                <a:extLst>
                  <a:ext uri="{FF2B5EF4-FFF2-40B4-BE49-F238E27FC236}">
                    <a16:creationId xmlns:a16="http://schemas.microsoft.com/office/drawing/2014/main" id="{59EB46BB-F3EA-4248-B631-AC80BEB74EF0}"/>
                  </a:ext>
                </a:extLst>
              </p:cNvPr>
              <p:cNvCxnSpPr/>
              <p:nvPr/>
            </p:nvCxnSpPr>
            <p:spPr>
              <a:xfrm flipH="1">
                <a:off x="10166249" y="2695840"/>
                <a:ext cx="574283" cy="2782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a:extLst>
                  <a:ext uri="{FF2B5EF4-FFF2-40B4-BE49-F238E27FC236}">
                    <a16:creationId xmlns:a16="http://schemas.microsoft.com/office/drawing/2014/main" id="{C562C7DD-3FD1-0E4C-B308-744C6C87FC79}"/>
                  </a:ext>
                </a:extLst>
              </p:cNvPr>
              <p:cNvCxnSpPr/>
              <p:nvPr/>
            </p:nvCxnSpPr>
            <p:spPr>
              <a:xfrm flipH="1">
                <a:off x="10093625" y="2146305"/>
                <a:ext cx="788589" cy="9888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9" name="Straight Connector 568">
                <a:extLst>
                  <a:ext uri="{FF2B5EF4-FFF2-40B4-BE49-F238E27FC236}">
                    <a16:creationId xmlns:a16="http://schemas.microsoft.com/office/drawing/2014/main" id="{6793D61B-AD50-A246-A5C0-38DF48C17738}"/>
                  </a:ext>
                </a:extLst>
              </p:cNvPr>
              <p:cNvCxnSpPr/>
              <p:nvPr/>
            </p:nvCxnSpPr>
            <p:spPr>
              <a:xfrm flipH="1">
                <a:off x="10886186" y="2104198"/>
                <a:ext cx="279002" cy="4210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0" name="Straight Connector 569">
                <a:extLst>
                  <a:ext uri="{FF2B5EF4-FFF2-40B4-BE49-F238E27FC236}">
                    <a16:creationId xmlns:a16="http://schemas.microsoft.com/office/drawing/2014/main" id="{EDD09B84-3AA8-0948-AB6C-1D5CBFFC5293}"/>
                  </a:ext>
                </a:extLst>
              </p:cNvPr>
              <p:cNvCxnSpPr/>
              <p:nvPr/>
            </p:nvCxnSpPr>
            <p:spPr>
              <a:xfrm flipH="1" flipV="1">
                <a:off x="10706077" y="2695840"/>
                <a:ext cx="353541" cy="6780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4" name="Straight Connector 573">
                <a:extLst>
                  <a:ext uri="{FF2B5EF4-FFF2-40B4-BE49-F238E27FC236}">
                    <a16:creationId xmlns:a16="http://schemas.microsoft.com/office/drawing/2014/main" id="{C777BA08-17B1-254B-BCB6-583E10254EC6}"/>
                  </a:ext>
                </a:extLst>
              </p:cNvPr>
              <p:cNvCxnSpPr/>
              <p:nvPr/>
            </p:nvCxnSpPr>
            <p:spPr>
              <a:xfrm flipH="1">
                <a:off x="8793306" y="2245186"/>
                <a:ext cx="1300319" cy="60662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Line 541">
                <a:extLst>
                  <a:ext uri="{FF2B5EF4-FFF2-40B4-BE49-F238E27FC236}">
                    <a16:creationId xmlns:a16="http://schemas.microsoft.com/office/drawing/2014/main" id="{C44ADC96-78DA-C64F-AF97-4FFA68D2ED1C}"/>
                  </a:ext>
                </a:extLst>
              </p:cNvPr>
              <p:cNvSpPr>
                <a:spLocks noChangeShapeType="1"/>
              </p:cNvSpPr>
              <p:nvPr/>
            </p:nvSpPr>
            <p:spPr bwMode="auto">
              <a:xfrm flipV="1">
                <a:off x="9402788" y="4090252"/>
                <a:ext cx="429324" cy="7056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424">
                <a:extLst>
                  <a:ext uri="{FF2B5EF4-FFF2-40B4-BE49-F238E27FC236}">
                    <a16:creationId xmlns:a16="http://schemas.microsoft.com/office/drawing/2014/main" id="{845B46BE-685D-2D4E-AD26-5684794D19D9}"/>
                  </a:ext>
                </a:extLst>
              </p:cNvPr>
              <p:cNvSpPr>
                <a:spLocks noChangeShapeType="1"/>
              </p:cNvSpPr>
              <p:nvPr/>
            </p:nvSpPr>
            <p:spPr bwMode="auto">
              <a:xfrm flipV="1">
                <a:off x="8268637" y="4024329"/>
                <a:ext cx="969051"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62" name="Picture 778" descr="antenna_radiation_stylized">
              <a:extLst>
                <a:ext uri="{FF2B5EF4-FFF2-40B4-BE49-F238E27FC236}">
                  <a16:creationId xmlns:a16="http://schemas.microsoft.com/office/drawing/2014/main" id="{B73E5F98-BC74-DB47-BA02-5F29DC6757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2238" y="3813930"/>
              <a:ext cx="506412" cy="10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781" descr="antenna_radiation_stylized">
              <a:extLst>
                <a:ext uri="{FF2B5EF4-FFF2-40B4-BE49-F238E27FC236}">
                  <a16:creationId xmlns:a16="http://schemas.microsoft.com/office/drawing/2014/main" id="{5F858A2F-D0F0-7E47-8EF1-4C37898F9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2073" y="5480938"/>
              <a:ext cx="452014" cy="9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 name="Picture 799" descr="cell_tower_radiation copy">
              <a:extLst>
                <a:ext uri="{FF2B5EF4-FFF2-40B4-BE49-F238E27FC236}">
                  <a16:creationId xmlns:a16="http://schemas.microsoft.com/office/drawing/2014/main" id="{B5B28CD6-3076-384D-8180-86543C59B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0866" y="2158167"/>
              <a:ext cx="457200" cy="33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 name="Oval 800">
              <a:extLst>
                <a:ext uri="{FF2B5EF4-FFF2-40B4-BE49-F238E27FC236}">
                  <a16:creationId xmlns:a16="http://schemas.microsoft.com/office/drawing/2014/main" id="{271D03F6-D85B-EC41-803D-EFAA96DAE87E}"/>
                </a:ext>
              </a:extLst>
            </p:cNvPr>
            <p:cNvSpPr>
              <a:spLocks noChangeArrowheads="1"/>
            </p:cNvSpPr>
            <p:nvPr/>
          </p:nvSpPr>
          <p:spPr bwMode="auto">
            <a:xfrm>
              <a:off x="8174541" y="2292995"/>
              <a:ext cx="52388" cy="49485"/>
            </a:xfrm>
            <a:prstGeom prst="ellipse">
              <a:avLst/>
            </a:prstGeom>
            <a:solidFill>
              <a:schemeClr val="tx2"/>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239" name="Line 426">
            <a:extLst>
              <a:ext uri="{FF2B5EF4-FFF2-40B4-BE49-F238E27FC236}">
                <a16:creationId xmlns:a16="http://schemas.microsoft.com/office/drawing/2014/main" id="{DDAEB50C-98DD-DA43-B9C4-9AB7F9ED5BFD}"/>
              </a:ext>
            </a:extLst>
          </p:cNvPr>
          <p:cNvSpPr>
            <a:spLocks noChangeShapeType="1"/>
          </p:cNvSpPr>
          <p:nvPr/>
        </p:nvSpPr>
        <p:spPr bwMode="auto">
          <a:xfrm>
            <a:off x="8207860" y="2700359"/>
            <a:ext cx="227964" cy="1743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41" name="Group 783">
            <a:extLst>
              <a:ext uri="{FF2B5EF4-FFF2-40B4-BE49-F238E27FC236}">
                <a16:creationId xmlns:a16="http://schemas.microsoft.com/office/drawing/2014/main" id="{02FEAFB4-9831-B64A-9F54-92C532E8F36E}"/>
              </a:ext>
            </a:extLst>
          </p:cNvPr>
          <p:cNvGrpSpPr>
            <a:grpSpLocks/>
          </p:cNvGrpSpPr>
          <p:nvPr/>
        </p:nvGrpSpPr>
        <p:grpSpPr bwMode="auto">
          <a:xfrm>
            <a:off x="8050698" y="2309376"/>
            <a:ext cx="298450" cy="464008"/>
            <a:chOff x="3130" y="3288"/>
            <a:chExt cx="410" cy="742"/>
          </a:xfrm>
        </p:grpSpPr>
        <p:sp>
          <p:nvSpPr>
            <p:cNvPr id="244" name="Line 270">
              <a:extLst>
                <a:ext uri="{FF2B5EF4-FFF2-40B4-BE49-F238E27FC236}">
                  <a16:creationId xmlns:a16="http://schemas.microsoft.com/office/drawing/2014/main" id="{A9300902-94F3-8949-9A54-8B95986ACBE5}"/>
                </a:ext>
              </a:extLst>
            </p:cNvPr>
            <p:cNvSpPr>
              <a:spLocks noChangeShapeType="1"/>
            </p:cNvSpPr>
            <p:nvPr/>
          </p:nvSpPr>
          <p:spPr bwMode="auto">
            <a:xfrm flipH="1">
              <a:off x="3130" y="3288"/>
              <a:ext cx="205" cy="6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45" name="Line 271">
              <a:extLst>
                <a:ext uri="{FF2B5EF4-FFF2-40B4-BE49-F238E27FC236}">
                  <a16:creationId xmlns:a16="http://schemas.microsoft.com/office/drawing/2014/main" id="{B93F32E3-8690-BD4B-B848-94E1FAAB5E88}"/>
                </a:ext>
              </a:extLst>
            </p:cNvPr>
            <p:cNvSpPr>
              <a:spLocks noChangeShapeType="1"/>
            </p:cNvSpPr>
            <p:nvPr/>
          </p:nvSpPr>
          <p:spPr bwMode="auto">
            <a:xfrm>
              <a:off x="3335" y="3288"/>
              <a:ext cx="205" cy="6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46" name="Line 272">
              <a:extLst>
                <a:ext uri="{FF2B5EF4-FFF2-40B4-BE49-F238E27FC236}">
                  <a16:creationId xmlns:a16="http://schemas.microsoft.com/office/drawing/2014/main" id="{AB0BEDC3-F0F0-4E42-A55F-57AC0548D591}"/>
                </a:ext>
              </a:extLst>
            </p:cNvPr>
            <p:cNvSpPr>
              <a:spLocks noChangeShapeType="1"/>
            </p:cNvSpPr>
            <p:nvPr/>
          </p:nvSpPr>
          <p:spPr bwMode="auto">
            <a:xfrm>
              <a:off x="3130"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47" name="Line 273">
              <a:extLst>
                <a:ext uri="{FF2B5EF4-FFF2-40B4-BE49-F238E27FC236}">
                  <a16:creationId xmlns:a16="http://schemas.microsoft.com/office/drawing/2014/main" id="{3AF299DE-8F54-D84C-B398-5B3B44C53A96}"/>
                </a:ext>
              </a:extLst>
            </p:cNvPr>
            <p:cNvSpPr>
              <a:spLocks noChangeShapeType="1"/>
            </p:cNvSpPr>
            <p:nvPr/>
          </p:nvSpPr>
          <p:spPr bwMode="auto">
            <a:xfrm flipH="1">
              <a:off x="3335" y="3957"/>
              <a:ext cx="205" cy="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48" name="Line 274">
              <a:extLst>
                <a:ext uri="{FF2B5EF4-FFF2-40B4-BE49-F238E27FC236}">
                  <a16:creationId xmlns:a16="http://schemas.microsoft.com/office/drawing/2014/main" id="{C2005C3C-C4BA-FD44-A127-E5C4FE594D94}"/>
                </a:ext>
              </a:extLst>
            </p:cNvPr>
            <p:cNvSpPr>
              <a:spLocks noChangeShapeType="1"/>
            </p:cNvSpPr>
            <p:nvPr/>
          </p:nvSpPr>
          <p:spPr bwMode="auto">
            <a:xfrm>
              <a:off x="3335" y="3303"/>
              <a:ext cx="0" cy="7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49" name="Line 275">
              <a:extLst>
                <a:ext uri="{FF2B5EF4-FFF2-40B4-BE49-F238E27FC236}">
                  <a16:creationId xmlns:a16="http://schemas.microsoft.com/office/drawing/2014/main" id="{948DF918-9246-AF45-A55F-C5B7436635B2}"/>
                </a:ext>
              </a:extLst>
            </p:cNvPr>
            <p:cNvSpPr>
              <a:spLocks noChangeShapeType="1"/>
            </p:cNvSpPr>
            <p:nvPr/>
          </p:nvSpPr>
          <p:spPr bwMode="auto">
            <a:xfrm flipV="1">
              <a:off x="3130" y="3888"/>
              <a:ext cx="205" cy="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0" name="Line 276">
              <a:extLst>
                <a:ext uri="{FF2B5EF4-FFF2-40B4-BE49-F238E27FC236}">
                  <a16:creationId xmlns:a16="http://schemas.microsoft.com/office/drawing/2014/main" id="{3D1534AB-9253-A140-B4C5-81F085C4528A}"/>
                </a:ext>
              </a:extLst>
            </p:cNvPr>
            <p:cNvSpPr>
              <a:spLocks noChangeShapeType="1"/>
            </p:cNvSpPr>
            <p:nvPr/>
          </p:nvSpPr>
          <p:spPr bwMode="auto">
            <a:xfrm flipH="1" flipV="1">
              <a:off x="3335" y="3888"/>
              <a:ext cx="205" cy="6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1" name="Line 277">
              <a:extLst>
                <a:ext uri="{FF2B5EF4-FFF2-40B4-BE49-F238E27FC236}">
                  <a16:creationId xmlns:a16="http://schemas.microsoft.com/office/drawing/2014/main" id="{3BA377A2-6A51-F64B-AA8B-4FB90FAA7D33}"/>
                </a:ext>
              </a:extLst>
            </p:cNvPr>
            <p:cNvSpPr>
              <a:spLocks noChangeShapeType="1"/>
            </p:cNvSpPr>
            <p:nvPr/>
          </p:nvSpPr>
          <p:spPr bwMode="auto">
            <a:xfrm>
              <a:off x="3217" y="3668"/>
              <a:ext cx="118"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2" name="Line 278">
              <a:extLst>
                <a:ext uri="{FF2B5EF4-FFF2-40B4-BE49-F238E27FC236}">
                  <a16:creationId xmlns:a16="http://schemas.microsoft.com/office/drawing/2014/main" id="{FA310FA6-4B1E-0047-8066-8AF44673F2B8}"/>
                </a:ext>
              </a:extLst>
            </p:cNvPr>
            <p:cNvSpPr>
              <a:spLocks noChangeShapeType="1"/>
            </p:cNvSpPr>
            <p:nvPr/>
          </p:nvSpPr>
          <p:spPr bwMode="auto">
            <a:xfrm flipV="1">
              <a:off x="3335" y="3668"/>
              <a:ext cx="124" cy="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3" name="Line 279">
              <a:extLst>
                <a:ext uri="{FF2B5EF4-FFF2-40B4-BE49-F238E27FC236}">
                  <a16:creationId xmlns:a16="http://schemas.microsoft.com/office/drawing/2014/main" id="{254B094E-F3D3-0F46-BF4E-A226644B01D8}"/>
                </a:ext>
              </a:extLst>
            </p:cNvPr>
            <p:cNvSpPr>
              <a:spLocks noChangeShapeType="1"/>
            </p:cNvSpPr>
            <p:nvPr/>
          </p:nvSpPr>
          <p:spPr bwMode="auto">
            <a:xfrm>
              <a:off x="3178" y="3766"/>
              <a:ext cx="152" cy="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4" name="Line 280">
              <a:extLst>
                <a:ext uri="{FF2B5EF4-FFF2-40B4-BE49-F238E27FC236}">
                  <a16:creationId xmlns:a16="http://schemas.microsoft.com/office/drawing/2014/main" id="{9805319A-9CA5-7340-811A-8DBCB5A2BAC3}"/>
                </a:ext>
              </a:extLst>
            </p:cNvPr>
            <p:cNvSpPr>
              <a:spLocks noChangeShapeType="1"/>
            </p:cNvSpPr>
            <p:nvPr/>
          </p:nvSpPr>
          <p:spPr bwMode="auto">
            <a:xfrm flipV="1">
              <a:off x="3335" y="3781"/>
              <a:ext cx="153" cy="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5" name="Line 281">
              <a:extLst>
                <a:ext uri="{FF2B5EF4-FFF2-40B4-BE49-F238E27FC236}">
                  <a16:creationId xmlns:a16="http://schemas.microsoft.com/office/drawing/2014/main" id="{6042C4DF-7427-904B-A064-26708AF48089}"/>
                </a:ext>
              </a:extLst>
            </p:cNvPr>
            <p:cNvSpPr>
              <a:spLocks noChangeShapeType="1"/>
            </p:cNvSpPr>
            <p:nvPr/>
          </p:nvSpPr>
          <p:spPr bwMode="auto">
            <a:xfrm flipV="1">
              <a:off x="3335" y="3567"/>
              <a:ext cx="78"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 name="Line 282">
              <a:extLst>
                <a:ext uri="{FF2B5EF4-FFF2-40B4-BE49-F238E27FC236}">
                  <a16:creationId xmlns:a16="http://schemas.microsoft.com/office/drawing/2014/main" id="{21FF36A4-E56F-C94A-8E67-9A6E4DA844B2}"/>
                </a:ext>
              </a:extLst>
            </p:cNvPr>
            <p:cNvSpPr>
              <a:spLocks noChangeShapeType="1"/>
            </p:cNvSpPr>
            <p:nvPr/>
          </p:nvSpPr>
          <p:spPr bwMode="auto">
            <a:xfrm flipV="1">
              <a:off x="3335" y="3428"/>
              <a:ext cx="49" cy="2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 name="Line 283">
              <a:extLst>
                <a:ext uri="{FF2B5EF4-FFF2-40B4-BE49-F238E27FC236}">
                  <a16:creationId xmlns:a16="http://schemas.microsoft.com/office/drawing/2014/main" id="{C6A0831D-FA2C-E744-8FE0-FDFDDB5FDD0D}"/>
                </a:ext>
              </a:extLst>
            </p:cNvPr>
            <p:cNvSpPr>
              <a:spLocks noChangeShapeType="1"/>
            </p:cNvSpPr>
            <p:nvPr/>
          </p:nvSpPr>
          <p:spPr bwMode="auto">
            <a:xfrm>
              <a:off x="3247" y="3558"/>
              <a:ext cx="9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8" name="Line 284">
              <a:extLst>
                <a:ext uri="{FF2B5EF4-FFF2-40B4-BE49-F238E27FC236}">
                  <a16:creationId xmlns:a16="http://schemas.microsoft.com/office/drawing/2014/main" id="{65548550-729A-4849-9DC4-127F8FE86B26}"/>
                </a:ext>
              </a:extLst>
            </p:cNvPr>
            <p:cNvSpPr>
              <a:spLocks noChangeShapeType="1"/>
            </p:cNvSpPr>
            <p:nvPr/>
          </p:nvSpPr>
          <p:spPr bwMode="auto">
            <a:xfrm>
              <a:off x="3289" y="3422"/>
              <a:ext cx="55"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pic>
        <p:nvPicPr>
          <p:cNvPr id="261" name="Picture 777" descr="access_point_stylized_small">
            <a:extLst>
              <a:ext uri="{FF2B5EF4-FFF2-40B4-BE49-F238E27FC236}">
                <a16:creationId xmlns:a16="http://schemas.microsoft.com/office/drawing/2014/main" id="{FA9A412B-D725-D449-8707-A3626DCB4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882" y="3861899"/>
            <a:ext cx="370169" cy="30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780" descr="access_point_stylized_small">
            <a:extLst>
              <a:ext uri="{FF2B5EF4-FFF2-40B4-BE49-F238E27FC236}">
                <a16:creationId xmlns:a16="http://schemas.microsoft.com/office/drawing/2014/main" id="{AC22920E-0555-BA45-9B6A-B76172153C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0610" y="5524232"/>
            <a:ext cx="380935" cy="31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 name="Group 470">
            <a:extLst>
              <a:ext uri="{FF2B5EF4-FFF2-40B4-BE49-F238E27FC236}">
                <a16:creationId xmlns:a16="http://schemas.microsoft.com/office/drawing/2014/main" id="{DE035BC7-2762-3044-BE80-C91EC827E65C}"/>
              </a:ext>
            </a:extLst>
          </p:cNvPr>
          <p:cNvGrpSpPr/>
          <p:nvPr/>
        </p:nvGrpSpPr>
        <p:grpSpPr>
          <a:xfrm>
            <a:off x="9783558" y="4989983"/>
            <a:ext cx="393760" cy="218578"/>
            <a:chOff x="7493876" y="2774731"/>
            <a:chExt cx="1481958" cy="894622"/>
          </a:xfrm>
        </p:grpSpPr>
        <p:sp>
          <p:nvSpPr>
            <p:cNvPr id="472" name="Freeform 471">
              <a:extLst>
                <a:ext uri="{FF2B5EF4-FFF2-40B4-BE49-F238E27FC236}">
                  <a16:creationId xmlns:a16="http://schemas.microsoft.com/office/drawing/2014/main" id="{BEE06200-7AF9-4A43-9447-2349DCBFF947}"/>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3" name="Oval 472">
              <a:extLst>
                <a:ext uri="{FF2B5EF4-FFF2-40B4-BE49-F238E27FC236}">
                  <a16:creationId xmlns:a16="http://schemas.microsoft.com/office/drawing/2014/main" id="{3340A80C-5091-6D49-89E5-375F02E94864}"/>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74" name="Group 473">
              <a:extLst>
                <a:ext uri="{FF2B5EF4-FFF2-40B4-BE49-F238E27FC236}">
                  <a16:creationId xmlns:a16="http://schemas.microsoft.com/office/drawing/2014/main" id="{B2821126-95C5-B044-AEBC-BA333FAF6B2D}"/>
                </a:ext>
              </a:extLst>
            </p:cNvPr>
            <p:cNvGrpSpPr/>
            <p:nvPr/>
          </p:nvGrpSpPr>
          <p:grpSpPr>
            <a:xfrm>
              <a:off x="7713663" y="2848339"/>
              <a:ext cx="1042107" cy="425543"/>
              <a:chOff x="7786941" y="2884917"/>
              <a:chExt cx="897649" cy="353919"/>
            </a:xfrm>
          </p:grpSpPr>
          <p:sp>
            <p:nvSpPr>
              <p:cNvPr id="475" name="Freeform 474">
                <a:extLst>
                  <a:ext uri="{FF2B5EF4-FFF2-40B4-BE49-F238E27FC236}">
                    <a16:creationId xmlns:a16="http://schemas.microsoft.com/office/drawing/2014/main" id="{B76A81D4-5DC8-C241-B209-B819BC6D74F3}"/>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Freeform 475">
                <a:extLst>
                  <a:ext uri="{FF2B5EF4-FFF2-40B4-BE49-F238E27FC236}">
                    <a16:creationId xmlns:a16="http://schemas.microsoft.com/office/drawing/2014/main" id="{6F6ED06A-086C-754C-BE82-59E2830CF0D9}"/>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Freeform 476">
                <a:extLst>
                  <a:ext uri="{FF2B5EF4-FFF2-40B4-BE49-F238E27FC236}">
                    <a16:creationId xmlns:a16="http://schemas.microsoft.com/office/drawing/2014/main" id="{A32340AB-4CC3-5442-987B-A47EF2040F10}"/>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Freeform 477">
                <a:extLst>
                  <a:ext uri="{FF2B5EF4-FFF2-40B4-BE49-F238E27FC236}">
                    <a16:creationId xmlns:a16="http://schemas.microsoft.com/office/drawing/2014/main" id="{AC0AB71B-FD2B-9C4A-AE22-B586FC335685}"/>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0" name="Group 519">
            <a:extLst>
              <a:ext uri="{FF2B5EF4-FFF2-40B4-BE49-F238E27FC236}">
                <a16:creationId xmlns:a16="http://schemas.microsoft.com/office/drawing/2014/main" id="{60B6F784-668B-5D4B-A622-66CCE6350B84}"/>
              </a:ext>
            </a:extLst>
          </p:cNvPr>
          <p:cNvGrpSpPr/>
          <p:nvPr/>
        </p:nvGrpSpPr>
        <p:grpSpPr>
          <a:xfrm>
            <a:off x="9849365" y="5339037"/>
            <a:ext cx="309740" cy="190838"/>
            <a:chOff x="3668110" y="2448910"/>
            <a:chExt cx="3794234" cy="2165130"/>
          </a:xfrm>
        </p:grpSpPr>
        <p:sp>
          <p:nvSpPr>
            <p:cNvPr id="521" name="Rectangle 520">
              <a:extLst>
                <a:ext uri="{FF2B5EF4-FFF2-40B4-BE49-F238E27FC236}">
                  <a16:creationId xmlns:a16="http://schemas.microsoft.com/office/drawing/2014/main" id="{275B9F34-60F1-4A43-AAD4-D58802DAAC8F}"/>
                </a:ext>
              </a:extLst>
            </p:cNvPr>
            <p:cNvSpPr/>
            <p:nvPr/>
          </p:nvSpPr>
          <p:spPr>
            <a:xfrm>
              <a:off x="3668110" y="3741409"/>
              <a:ext cx="3780587" cy="872631"/>
            </a:xfrm>
            <a:prstGeom prst="rect">
              <a:avLst/>
            </a:prstGeom>
            <a:gradFill>
              <a:gsLst>
                <a:gs pos="0">
                  <a:srgbClr val="B8C2C9"/>
                </a:gs>
                <a:gs pos="21000">
                  <a:schemeClr val="bg1"/>
                </a:gs>
                <a:gs pos="60000">
                  <a:srgbClr val="D6DCE0"/>
                </a:gs>
                <a:gs pos="100000">
                  <a:srgbClr val="B8C2C9"/>
                </a:gs>
              </a:gsLst>
              <a:lin ang="0" scaled="0"/>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Freeform 521">
              <a:extLst>
                <a:ext uri="{FF2B5EF4-FFF2-40B4-BE49-F238E27FC236}">
                  <a16:creationId xmlns:a16="http://schemas.microsoft.com/office/drawing/2014/main" id="{778A1510-2C69-F848-B6B3-6C73FF163690}"/>
                </a:ext>
              </a:extLst>
            </p:cNvPr>
            <p:cNvSpPr/>
            <p:nvPr/>
          </p:nvSpPr>
          <p:spPr>
            <a:xfrm>
              <a:off x="3678620" y="2448910"/>
              <a:ext cx="3783724" cy="1324303"/>
            </a:xfrm>
            <a:custGeom>
              <a:avLst/>
              <a:gdLst>
                <a:gd name="connsiteX0" fmla="*/ 0 w 3783724"/>
                <a:gd name="connsiteY0" fmla="*/ 1313793 h 1324303"/>
                <a:gd name="connsiteX1" fmla="*/ 0 w 3783724"/>
                <a:gd name="connsiteY1" fmla="*/ 1313793 h 1324303"/>
                <a:gd name="connsiteX2" fmla="*/ 252248 w 3783724"/>
                <a:gd name="connsiteY2" fmla="*/ 0 h 1324303"/>
                <a:gd name="connsiteX3" fmla="*/ 3415862 w 3783724"/>
                <a:gd name="connsiteY3" fmla="*/ 21020 h 1324303"/>
                <a:gd name="connsiteX4" fmla="*/ 3783724 w 3783724"/>
                <a:gd name="connsiteY4" fmla="*/ 1324303 h 1324303"/>
                <a:gd name="connsiteX5" fmla="*/ 0 w 3783724"/>
                <a:gd name="connsiteY5" fmla="*/ 1313793 h 132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3724" h="1324303">
                  <a:moveTo>
                    <a:pt x="0" y="1313793"/>
                  </a:moveTo>
                  <a:lnTo>
                    <a:pt x="0" y="1313793"/>
                  </a:lnTo>
                  <a:lnTo>
                    <a:pt x="252248" y="0"/>
                  </a:lnTo>
                  <a:lnTo>
                    <a:pt x="3415862" y="21020"/>
                  </a:lnTo>
                  <a:lnTo>
                    <a:pt x="3783724" y="1324303"/>
                  </a:lnTo>
                  <a:lnTo>
                    <a:pt x="0" y="1313793"/>
                  </a:lnTo>
                  <a:close/>
                </a:path>
              </a:pathLst>
            </a:cu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3" name="Group 522">
              <a:extLst>
                <a:ext uri="{FF2B5EF4-FFF2-40B4-BE49-F238E27FC236}">
                  <a16:creationId xmlns:a16="http://schemas.microsoft.com/office/drawing/2014/main" id="{85BFF772-B3A6-F548-BDE0-8AEB95F33FBE}"/>
                </a:ext>
              </a:extLst>
            </p:cNvPr>
            <p:cNvGrpSpPr/>
            <p:nvPr/>
          </p:nvGrpSpPr>
          <p:grpSpPr>
            <a:xfrm>
              <a:off x="3941378" y="2603243"/>
              <a:ext cx="3202061" cy="1066110"/>
              <a:chOff x="7939341" y="3037317"/>
              <a:chExt cx="897649" cy="353919"/>
            </a:xfrm>
          </p:grpSpPr>
          <p:sp>
            <p:nvSpPr>
              <p:cNvPr id="524" name="Freeform 523">
                <a:extLst>
                  <a:ext uri="{FF2B5EF4-FFF2-40B4-BE49-F238E27FC236}">
                    <a16:creationId xmlns:a16="http://schemas.microsoft.com/office/drawing/2014/main" id="{B37A32DB-8119-5447-A58C-87AD1FDF0EB7}"/>
                  </a:ext>
                </a:extLst>
              </p:cNvPr>
              <p:cNvSpPr/>
              <p:nvPr/>
            </p:nvSpPr>
            <p:spPr>
              <a:xfrm>
                <a:off x="7964170" y="30373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Freeform 524">
                <a:extLst>
                  <a:ext uri="{FF2B5EF4-FFF2-40B4-BE49-F238E27FC236}">
                    <a16:creationId xmlns:a16="http://schemas.microsoft.com/office/drawing/2014/main" id="{58EF4D92-6D83-864D-92A9-A12640536887}"/>
                  </a:ext>
                </a:extLst>
              </p:cNvPr>
              <p:cNvSpPr/>
              <p:nvPr/>
            </p:nvSpPr>
            <p:spPr>
              <a:xfrm>
                <a:off x="8519948" y="32067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Freeform 525">
                <a:extLst>
                  <a:ext uri="{FF2B5EF4-FFF2-40B4-BE49-F238E27FC236}">
                    <a16:creationId xmlns:a16="http://schemas.microsoft.com/office/drawing/2014/main" id="{79E03014-7882-0546-B7FE-50715AB53593}"/>
                  </a:ext>
                </a:extLst>
              </p:cNvPr>
              <p:cNvSpPr/>
              <p:nvPr/>
            </p:nvSpPr>
            <p:spPr>
              <a:xfrm>
                <a:off x="7939341" y="32067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Freeform 526">
                <a:extLst>
                  <a:ext uri="{FF2B5EF4-FFF2-40B4-BE49-F238E27FC236}">
                    <a16:creationId xmlns:a16="http://schemas.microsoft.com/office/drawing/2014/main" id="{530508B2-B7B9-B347-8151-5F7967C6BEDA}"/>
                  </a:ext>
                </a:extLst>
              </p:cNvPr>
              <p:cNvSpPr/>
              <p:nvPr/>
            </p:nvSpPr>
            <p:spPr>
              <a:xfrm>
                <a:off x="8047413" y="31234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9" name="Group 478">
            <a:extLst>
              <a:ext uri="{FF2B5EF4-FFF2-40B4-BE49-F238E27FC236}">
                <a16:creationId xmlns:a16="http://schemas.microsoft.com/office/drawing/2014/main" id="{11A03BFE-097D-3B42-AA2B-11FFEA70FF5B}"/>
              </a:ext>
            </a:extLst>
          </p:cNvPr>
          <p:cNvGrpSpPr/>
          <p:nvPr/>
        </p:nvGrpSpPr>
        <p:grpSpPr>
          <a:xfrm>
            <a:off x="8676619" y="4967420"/>
            <a:ext cx="393760" cy="218578"/>
            <a:chOff x="7493876" y="2774731"/>
            <a:chExt cx="1481958" cy="894622"/>
          </a:xfrm>
        </p:grpSpPr>
        <p:sp>
          <p:nvSpPr>
            <p:cNvPr id="480" name="Freeform 479">
              <a:extLst>
                <a:ext uri="{FF2B5EF4-FFF2-40B4-BE49-F238E27FC236}">
                  <a16:creationId xmlns:a16="http://schemas.microsoft.com/office/drawing/2014/main" id="{89B10910-D4AF-3246-860A-25F1D908938B}"/>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1" name="Oval 480">
              <a:extLst>
                <a:ext uri="{FF2B5EF4-FFF2-40B4-BE49-F238E27FC236}">
                  <a16:creationId xmlns:a16="http://schemas.microsoft.com/office/drawing/2014/main" id="{F9BAB47F-DDD3-BE44-9A9E-FC2F67051936}"/>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82" name="Group 481">
              <a:extLst>
                <a:ext uri="{FF2B5EF4-FFF2-40B4-BE49-F238E27FC236}">
                  <a16:creationId xmlns:a16="http://schemas.microsoft.com/office/drawing/2014/main" id="{753018A5-48AB-6D40-BB99-E6281192F8DD}"/>
                </a:ext>
              </a:extLst>
            </p:cNvPr>
            <p:cNvGrpSpPr/>
            <p:nvPr/>
          </p:nvGrpSpPr>
          <p:grpSpPr>
            <a:xfrm>
              <a:off x="7713663" y="2848339"/>
              <a:ext cx="1042107" cy="425543"/>
              <a:chOff x="7786941" y="2884917"/>
              <a:chExt cx="897649" cy="353919"/>
            </a:xfrm>
          </p:grpSpPr>
          <p:sp>
            <p:nvSpPr>
              <p:cNvPr id="483" name="Freeform 482">
                <a:extLst>
                  <a:ext uri="{FF2B5EF4-FFF2-40B4-BE49-F238E27FC236}">
                    <a16:creationId xmlns:a16="http://schemas.microsoft.com/office/drawing/2014/main" id="{BD7DB5A0-40AC-504F-93F8-89A5617E2AE4}"/>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Freeform 483">
                <a:extLst>
                  <a:ext uri="{FF2B5EF4-FFF2-40B4-BE49-F238E27FC236}">
                    <a16:creationId xmlns:a16="http://schemas.microsoft.com/office/drawing/2014/main" id="{DBEBB83D-40BF-8849-BAAA-59AB22EA0857}"/>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Freeform 484">
                <a:extLst>
                  <a:ext uri="{FF2B5EF4-FFF2-40B4-BE49-F238E27FC236}">
                    <a16:creationId xmlns:a16="http://schemas.microsoft.com/office/drawing/2014/main" id="{18930CC0-2525-0C49-9555-463122A4FBB4}"/>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Freeform 485">
                <a:extLst>
                  <a:ext uri="{FF2B5EF4-FFF2-40B4-BE49-F238E27FC236}">
                    <a16:creationId xmlns:a16="http://schemas.microsoft.com/office/drawing/2014/main" id="{0C651989-7B8A-F043-A1B6-F47D8764FCE0}"/>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9" name="Group 528">
            <a:extLst>
              <a:ext uri="{FF2B5EF4-FFF2-40B4-BE49-F238E27FC236}">
                <a16:creationId xmlns:a16="http://schemas.microsoft.com/office/drawing/2014/main" id="{DE45D3AB-47E3-364E-81D6-324D69CE101C}"/>
              </a:ext>
            </a:extLst>
          </p:cNvPr>
          <p:cNvGrpSpPr/>
          <p:nvPr/>
        </p:nvGrpSpPr>
        <p:grpSpPr>
          <a:xfrm>
            <a:off x="8311520" y="5194433"/>
            <a:ext cx="309740" cy="190838"/>
            <a:chOff x="3668110" y="2448910"/>
            <a:chExt cx="3794234" cy="2165130"/>
          </a:xfrm>
        </p:grpSpPr>
        <p:sp>
          <p:nvSpPr>
            <p:cNvPr id="530" name="Rectangle 529">
              <a:extLst>
                <a:ext uri="{FF2B5EF4-FFF2-40B4-BE49-F238E27FC236}">
                  <a16:creationId xmlns:a16="http://schemas.microsoft.com/office/drawing/2014/main" id="{72425686-3D93-0646-A923-6ADF75485CDC}"/>
                </a:ext>
              </a:extLst>
            </p:cNvPr>
            <p:cNvSpPr/>
            <p:nvPr/>
          </p:nvSpPr>
          <p:spPr>
            <a:xfrm>
              <a:off x="3668110" y="3741409"/>
              <a:ext cx="3780587" cy="872631"/>
            </a:xfrm>
            <a:prstGeom prst="rect">
              <a:avLst/>
            </a:prstGeom>
            <a:gradFill>
              <a:gsLst>
                <a:gs pos="0">
                  <a:srgbClr val="B8C2C9"/>
                </a:gs>
                <a:gs pos="21000">
                  <a:schemeClr val="bg1"/>
                </a:gs>
                <a:gs pos="60000">
                  <a:srgbClr val="D6DCE0"/>
                </a:gs>
                <a:gs pos="100000">
                  <a:srgbClr val="B8C2C9"/>
                </a:gs>
              </a:gsLst>
              <a:lin ang="0" scaled="0"/>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Freeform 530">
              <a:extLst>
                <a:ext uri="{FF2B5EF4-FFF2-40B4-BE49-F238E27FC236}">
                  <a16:creationId xmlns:a16="http://schemas.microsoft.com/office/drawing/2014/main" id="{6ADFF160-CF04-7049-A6D4-1C789FDD39AE}"/>
                </a:ext>
              </a:extLst>
            </p:cNvPr>
            <p:cNvSpPr/>
            <p:nvPr/>
          </p:nvSpPr>
          <p:spPr>
            <a:xfrm>
              <a:off x="3678620" y="2448910"/>
              <a:ext cx="3783724" cy="1324303"/>
            </a:xfrm>
            <a:custGeom>
              <a:avLst/>
              <a:gdLst>
                <a:gd name="connsiteX0" fmla="*/ 0 w 3783724"/>
                <a:gd name="connsiteY0" fmla="*/ 1313793 h 1324303"/>
                <a:gd name="connsiteX1" fmla="*/ 0 w 3783724"/>
                <a:gd name="connsiteY1" fmla="*/ 1313793 h 1324303"/>
                <a:gd name="connsiteX2" fmla="*/ 252248 w 3783724"/>
                <a:gd name="connsiteY2" fmla="*/ 0 h 1324303"/>
                <a:gd name="connsiteX3" fmla="*/ 3415862 w 3783724"/>
                <a:gd name="connsiteY3" fmla="*/ 21020 h 1324303"/>
                <a:gd name="connsiteX4" fmla="*/ 3783724 w 3783724"/>
                <a:gd name="connsiteY4" fmla="*/ 1324303 h 1324303"/>
                <a:gd name="connsiteX5" fmla="*/ 0 w 3783724"/>
                <a:gd name="connsiteY5" fmla="*/ 1313793 h 132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3724" h="1324303">
                  <a:moveTo>
                    <a:pt x="0" y="1313793"/>
                  </a:moveTo>
                  <a:lnTo>
                    <a:pt x="0" y="1313793"/>
                  </a:lnTo>
                  <a:lnTo>
                    <a:pt x="252248" y="0"/>
                  </a:lnTo>
                  <a:lnTo>
                    <a:pt x="3415862" y="21020"/>
                  </a:lnTo>
                  <a:lnTo>
                    <a:pt x="3783724" y="1324303"/>
                  </a:lnTo>
                  <a:lnTo>
                    <a:pt x="0" y="1313793"/>
                  </a:lnTo>
                  <a:close/>
                </a:path>
              </a:pathLst>
            </a:cu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2" name="Group 531">
              <a:extLst>
                <a:ext uri="{FF2B5EF4-FFF2-40B4-BE49-F238E27FC236}">
                  <a16:creationId xmlns:a16="http://schemas.microsoft.com/office/drawing/2014/main" id="{AFDD9D33-8D17-F840-A9A5-3807DD3BA314}"/>
                </a:ext>
              </a:extLst>
            </p:cNvPr>
            <p:cNvGrpSpPr/>
            <p:nvPr/>
          </p:nvGrpSpPr>
          <p:grpSpPr>
            <a:xfrm>
              <a:off x="3941378" y="2603243"/>
              <a:ext cx="3202061" cy="1066110"/>
              <a:chOff x="7939341" y="3037317"/>
              <a:chExt cx="897649" cy="353919"/>
            </a:xfrm>
          </p:grpSpPr>
          <p:sp>
            <p:nvSpPr>
              <p:cNvPr id="533" name="Freeform 532">
                <a:extLst>
                  <a:ext uri="{FF2B5EF4-FFF2-40B4-BE49-F238E27FC236}">
                    <a16:creationId xmlns:a16="http://schemas.microsoft.com/office/drawing/2014/main" id="{3AF3452D-972F-6944-8123-ECA4288786DF}"/>
                  </a:ext>
                </a:extLst>
              </p:cNvPr>
              <p:cNvSpPr/>
              <p:nvPr/>
            </p:nvSpPr>
            <p:spPr>
              <a:xfrm>
                <a:off x="7964170" y="30373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Freeform 533">
                <a:extLst>
                  <a:ext uri="{FF2B5EF4-FFF2-40B4-BE49-F238E27FC236}">
                    <a16:creationId xmlns:a16="http://schemas.microsoft.com/office/drawing/2014/main" id="{BA43E42C-CD9B-1744-BEEC-9E664114AC8E}"/>
                  </a:ext>
                </a:extLst>
              </p:cNvPr>
              <p:cNvSpPr/>
              <p:nvPr/>
            </p:nvSpPr>
            <p:spPr>
              <a:xfrm>
                <a:off x="8519948" y="32067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Freeform 534">
                <a:extLst>
                  <a:ext uri="{FF2B5EF4-FFF2-40B4-BE49-F238E27FC236}">
                    <a16:creationId xmlns:a16="http://schemas.microsoft.com/office/drawing/2014/main" id="{42EF7BB0-4257-F646-805E-AFBA92B62F9D}"/>
                  </a:ext>
                </a:extLst>
              </p:cNvPr>
              <p:cNvSpPr/>
              <p:nvPr/>
            </p:nvSpPr>
            <p:spPr>
              <a:xfrm>
                <a:off x="7939341" y="32067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Freeform 535">
                <a:extLst>
                  <a:ext uri="{FF2B5EF4-FFF2-40B4-BE49-F238E27FC236}">
                    <a16:creationId xmlns:a16="http://schemas.microsoft.com/office/drawing/2014/main" id="{95AEC175-56C0-C14B-9DC5-693400B124AB}"/>
                  </a:ext>
                </a:extLst>
              </p:cNvPr>
              <p:cNvSpPr/>
              <p:nvPr/>
            </p:nvSpPr>
            <p:spPr>
              <a:xfrm>
                <a:off x="8047413" y="31234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7" name="Group 406">
            <a:extLst>
              <a:ext uri="{FF2B5EF4-FFF2-40B4-BE49-F238E27FC236}">
                <a16:creationId xmlns:a16="http://schemas.microsoft.com/office/drawing/2014/main" id="{CBD7A282-C22D-714A-88F1-C7D4EDD107F8}"/>
              </a:ext>
            </a:extLst>
          </p:cNvPr>
          <p:cNvGrpSpPr/>
          <p:nvPr/>
        </p:nvGrpSpPr>
        <p:grpSpPr>
          <a:xfrm>
            <a:off x="8439827" y="2812309"/>
            <a:ext cx="353678" cy="168275"/>
            <a:chOff x="7493876" y="2774731"/>
            <a:chExt cx="1481958" cy="894622"/>
          </a:xfrm>
        </p:grpSpPr>
        <p:sp>
          <p:nvSpPr>
            <p:cNvPr id="408" name="Freeform 407">
              <a:extLst>
                <a:ext uri="{FF2B5EF4-FFF2-40B4-BE49-F238E27FC236}">
                  <a16:creationId xmlns:a16="http://schemas.microsoft.com/office/drawing/2014/main" id="{3C206862-9269-EE48-877D-EE261101A443}"/>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9" name="Oval 408">
              <a:extLst>
                <a:ext uri="{FF2B5EF4-FFF2-40B4-BE49-F238E27FC236}">
                  <a16:creationId xmlns:a16="http://schemas.microsoft.com/office/drawing/2014/main" id="{9B69A2C6-F31C-E749-B77A-1818B15E1B36}"/>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10" name="Group 409">
              <a:extLst>
                <a:ext uri="{FF2B5EF4-FFF2-40B4-BE49-F238E27FC236}">
                  <a16:creationId xmlns:a16="http://schemas.microsoft.com/office/drawing/2014/main" id="{08BE9AB8-F5DA-4D4A-9621-9AB05D691F0C}"/>
                </a:ext>
              </a:extLst>
            </p:cNvPr>
            <p:cNvGrpSpPr/>
            <p:nvPr/>
          </p:nvGrpSpPr>
          <p:grpSpPr>
            <a:xfrm>
              <a:off x="7713663" y="2848339"/>
              <a:ext cx="1042107" cy="425543"/>
              <a:chOff x="7786941" y="2884917"/>
              <a:chExt cx="897649" cy="353919"/>
            </a:xfrm>
          </p:grpSpPr>
          <p:sp>
            <p:nvSpPr>
              <p:cNvPr id="411" name="Freeform 410">
                <a:extLst>
                  <a:ext uri="{FF2B5EF4-FFF2-40B4-BE49-F238E27FC236}">
                    <a16:creationId xmlns:a16="http://schemas.microsoft.com/office/drawing/2014/main" id="{56E730F0-5BB3-6446-9D5B-82D51B9EDAFB}"/>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Freeform 411">
                <a:extLst>
                  <a:ext uri="{FF2B5EF4-FFF2-40B4-BE49-F238E27FC236}">
                    <a16:creationId xmlns:a16="http://schemas.microsoft.com/office/drawing/2014/main" id="{5BA37E27-2FC6-BA43-8A97-14171CB51FDD}"/>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Freeform 412">
                <a:extLst>
                  <a:ext uri="{FF2B5EF4-FFF2-40B4-BE49-F238E27FC236}">
                    <a16:creationId xmlns:a16="http://schemas.microsoft.com/office/drawing/2014/main" id="{CCB37CB3-304F-6144-85D0-8B420BDD0880}"/>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Freeform 413">
                <a:extLst>
                  <a:ext uri="{FF2B5EF4-FFF2-40B4-BE49-F238E27FC236}">
                    <a16:creationId xmlns:a16="http://schemas.microsoft.com/office/drawing/2014/main" id="{BD0CA8E5-A033-834A-A402-E2EFB2FBBFC4}"/>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5" name="Group 414">
            <a:extLst>
              <a:ext uri="{FF2B5EF4-FFF2-40B4-BE49-F238E27FC236}">
                <a16:creationId xmlns:a16="http://schemas.microsoft.com/office/drawing/2014/main" id="{F0DE4078-0801-A244-9A82-F7502B8B24A0}"/>
              </a:ext>
            </a:extLst>
          </p:cNvPr>
          <p:cNvGrpSpPr/>
          <p:nvPr/>
        </p:nvGrpSpPr>
        <p:grpSpPr>
          <a:xfrm>
            <a:off x="8050070" y="3965994"/>
            <a:ext cx="354986" cy="175668"/>
            <a:chOff x="7493876" y="2774731"/>
            <a:chExt cx="1481958" cy="894622"/>
          </a:xfrm>
        </p:grpSpPr>
        <p:sp>
          <p:nvSpPr>
            <p:cNvPr id="416" name="Freeform 415">
              <a:extLst>
                <a:ext uri="{FF2B5EF4-FFF2-40B4-BE49-F238E27FC236}">
                  <a16:creationId xmlns:a16="http://schemas.microsoft.com/office/drawing/2014/main" id="{EA784F43-D793-4342-92F3-EBC3632212A6}"/>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17" name="Oval 416">
              <a:extLst>
                <a:ext uri="{FF2B5EF4-FFF2-40B4-BE49-F238E27FC236}">
                  <a16:creationId xmlns:a16="http://schemas.microsoft.com/office/drawing/2014/main" id="{75841943-4184-5D4E-AAD4-8FEAC9D7330F}"/>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18" name="Group 417">
              <a:extLst>
                <a:ext uri="{FF2B5EF4-FFF2-40B4-BE49-F238E27FC236}">
                  <a16:creationId xmlns:a16="http://schemas.microsoft.com/office/drawing/2014/main" id="{23FBC748-DCBA-AA41-A6F7-895374D50CDF}"/>
                </a:ext>
              </a:extLst>
            </p:cNvPr>
            <p:cNvGrpSpPr/>
            <p:nvPr/>
          </p:nvGrpSpPr>
          <p:grpSpPr>
            <a:xfrm>
              <a:off x="7713663" y="2848339"/>
              <a:ext cx="1042107" cy="425543"/>
              <a:chOff x="7786941" y="2884917"/>
              <a:chExt cx="897649" cy="353919"/>
            </a:xfrm>
          </p:grpSpPr>
          <p:sp>
            <p:nvSpPr>
              <p:cNvPr id="419" name="Freeform 418">
                <a:extLst>
                  <a:ext uri="{FF2B5EF4-FFF2-40B4-BE49-F238E27FC236}">
                    <a16:creationId xmlns:a16="http://schemas.microsoft.com/office/drawing/2014/main" id="{96DA1F2B-2063-8C40-BF46-086C20D317A7}"/>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Freeform 419">
                <a:extLst>
                  <a:ext uri="{FF2B5EF4-FFF2-40B4-BE49-F238E27FC236}">
                    <a16:creationId xmlns:a16="http://schemas.microsoft.com/office/drawing/2014/main" id="{8A1EF987-02EE-DA4D-8224-02537D5034D5}"/>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Freeform 420">
                <a:extLst>
                  <a:ext uri="{FF2B5EF4-FFF2-40B4-BE49-F238E27FC236}">
                    <a16:creationId xmlns:a16="http://schemas.microsoft.com/office/drawing/2014/main" id="{1FC5854A-AF8F-6841-92AD-B18DDAF1E99E}"/>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Freeform 421">
                <a:extLst>
                  <a:ext uri="{FF2B5EF4-FFF2-40B4-BE49-F238E27FC236}">
                    <a16:creationId xmlns:a16="http://schemas.microsoft.com/office/drawing/2014/main" id="{A510FA68-BEB6-B54A-A1D4-984168F85718}"/>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5" name="Group 454">
            <a:extLst>
              <a:ext uri="{FF2B5EF4-FFF2-40B4-BE49-F238E27FC236}">
                <a16:creationId xmlns:a16="http://schemas.microsoft.com/office/drawing/2014/main" id="{52B7B73B-1125-084D-8669-C68CC371DDC6}"/>
              </a:ext>
            </a:extLst>
          </p:cNvPr>
          <p:cNvGrpSpPr/>
          <p:nvPr/>
        </p:nvGrpSpPr>
        <p:grpSpPr>
          <a:xfrm>
            <a:off x="10884085" y="3601365"/>
            <a:ext cx="170989" cy="97052"/>
            <a:chOff x="7493876" y="2774731"/>
            <a:chExt cx="1481958" cy="894622"/>
          </a:xfrm>
        </p:grpSpPr>
        <p:sp>
          <p:nvSpPr>
            <p:cNvPr id="456" name="Freeform 455">
              <a:extLst>
                <a:ext uri="{FF2B5EF4-FFF2-40B4-BE49-F238E27FC236}">
                  <a16:creationId xmlns:a16="http://schemas.microsoft.com/office/drawing/2014/main" id="{3196A4F9-B139-4D4B-B210-0318216604FE}"/>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7" name="Oval 456">
              <a:extLst>
                <a:ext uri="{FF2B5EF4-FFF2-40B4-BE49-F238E27FC236}">
                  <a16:creationId xmlns:a16="http://schemas.microsoft.com/office/drawing/2014/main" id="{1D1C7F3A-BE45-014B-AF9C-58CA77DA029D}"/>
                </a:ext>
              </a:extLst>
            </p:cNvPr>
            <p:cNvSpPr/>
            <p:nvPr/>
          </p:nvSpPr>
          <p:spPr>
            <a:xfrm>
              <a:off x="7494729" y="2774731"/>
              <a:ext cx="1480163" cy="579140"/>
            </a:xfrm>
            <a:prstGeom prst="ellipse">
              <a:avLst/>
            </a:prstGeom>
            <a:solidFill>
              <a:srgbClr val="B8C2C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58" name="Group 457">
              <a:extLst>
                <a:ext uri="{FF2B5EF4-FFF2-40B4-BE49-F238E27FC236}">
                  <a16:creationId xmlns:a16="http://schemas.microsoft.com/office/drawing/2014/main" id="{83DFFE47-64E8-F54C-8ABC-E896DA957F0D}"/>
                </a:ext>
              </a:extLst>
            </p:cNvPr>
            <p:cNvGrpSpPr/>
            <p:nvPr/>
          </p:nvGrpSpPr>
          <p:grpSpPr>
            <a:xfrm>
              <a:off x="7713663" y="2848339"/>
              <a:ext cx="1042107" cy="425543"/>
              <a:chOff x="7786941" y="2884917"/>
              <a:chExt cx="897649" cy="353919"/>
            </a:xfrm>
          </p:grpSpPr>
          <p:sp>
            <p:nvSpPr>
              <p:cNvPr id="459" name="Freeform 458">
                <a:extLst>
                  <a:ext uri="{FF2B5EF4-FFF2-40B4-BE49-F238E27FC236}">
                    <a16:creationId xmlns:a16="http://schemas.microsoft.com/office/drawing/2014/main" id="{2A9F0EE2-8F99-EB4D-9331-7AE3BDCBE9C6}"/>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Freeform 459">
                <a:extLst>
                  <a:ext uri="{FF2B5EF4-FFF2-40B4-BE49-F238E27FC236}">
                    <a16:creationId xmlns:a16="http://schemas.microsoft.com/office/drawing/2014/main" id="{2E314A90-8DB8-2A49-8BB6-D51C2DAE9CF7}"/>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Freeform 460">
                <a:extLst>
                  <a:ext uri="{FF2B5EF4-FFF2-40B4-BE49-F238E27FC236}">
                    <a16:creationId xmlns:a16="http://schemas.microsoft.com/office/drawing/2014/main" id="{7D8C0277-204E-2B4D-B954-94739B9DE720}"/>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Freeform 461">
                <a:extLst>
                  <a:ext uri="{FF2B5EF4-FFF2-40B4-BE49-F238E27FC236}">
                    <a16:creationId xmlns:a16="http://schemas.microsoft.com/office/drawing/2014/main" id="{69955D3C-6D1B-EA40-8228-73DF01564152}"/>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5" name="Group 614">
            <a:extLst>
              <a:ext uri="{FF2B5EF4-FFF2-40B4-BE49-F238E27FC236}">
                <a16:creationId xmlns:a16="http://schemas.microsoft.com/office/drawing/2014/main" id="{E166183D-5423-4E4A-AD63-A361EDE184C0}"/>
              </a:ext>
            </a:extLst>
          </p:cNvPr>
          <p:cNvGrpSpPr/>
          <p:nvPr/>
        </p:nvGrpSpPr>
        <p:grpSpPr>
          <a:xfrm>
            <a:off x="10410609" y="3496138"/>
            <a:ext cx="353678" cy="198344"/>
            <a:chOff x="7493876" y="2774731"/>
            <a:chExt cx="1481958" cy="894622"/>
          </a:xfrm>
        </p:grpSpPr>
        <p:sp>
          <p:nvSpPr>
            <p:cNvPr id="616" name="Freeform 615">
              <a:extLst>
                <a:ext uri="{FF2B5EF4-FFF2-40B4-BE49-F238E27FC236}">
                  <a16:creationId xmlns:a16="http://schemas.microsoft.com/office/drawing/2014/main" id="{8470D159-2329-7F46-9191-000B96A32C79}"/>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17" name="Oval 616">
              <a:extLst>
                <a:ext uri="{FF2B5EF4-FFF2-40B4-BE49-F238E27FC236}">
                  <a16:creationId xmlns:a16="http://schemas.microsoft.com/office/drawing/2014/main" id="{825BDAE5-F4DB-9148-9BC8-0F6F2D1E653F}"/>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618" name="Group 617">
              <a:extLst>
                <a:ext uri="{FF2B5EF4-FFF2-40B4-BE49-F238E27FC236}">
                  <a16:creationId xmlns:a16="http://schemas.microsoft.com/office/drawing/2014/main" id="{237F0420-A845-064A-97A2-458F63D673CA}"/>
                </a:ext>
              </a:extLst>
            </p:cNvPr>
            <p:cNvGrpSpPr/>
            <p:nvPr/>
          </p:nvGrpSpPr>
          <p:grpSpPr>
            <a:xfrm>
              <a:off x="7713663" y="2848339"/>
              <a:ext cx="1042107" cy="425543"/>
              <a:chOff x="7786941" y="2884917"/>
              <a:chExt cx="897649" cy="353919"/>
            </a:xfrm>
          </p:grpSpPr>
          <p:sp>
            <p:nvSpPr>
              <p:cNvPr id="619" name="Freeform 618">
                <a:extLst>
                  <a:ext uri="{FF2B5EF4-FFF2-40B4-BE49-F238E27FC236}">
                    <a16:creationId xmlns:a16="http://schemas.microsoft.com/office/drawing/2014/main" id="{D11109B9-8A56-A945-BA04-5A564B10300A}"/>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Freeform 619">
                <a:extLst>
                  <a:ext uri="{FF2B5EF4-FFF2-40B4-BE49-F238E27FC236}">
                    <a16:creationId xmlns:a16="http://schemas.microsoft.com/office/drawing/2014/main" id="{170AB2AC-06DB-034E-A5C4-0C8F62E3BE40}"/>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Freeform 620">
                <a:extLst>
                  <a:ext uri="{FF2B5EF4-FFF2-40B4-BE49-F238E27FC236}">
                    <a16:creationId xmlns:a16="http://schemas.microsoft.com/office/drawing/2014/main" id="{E41AEAC2-F85C-4A4E-B0B9-D5C02217D605}"/>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Freeform 621">
                <a:extLst>
                  <a:ext uri="{FF2B5EF4-FFF2-40B4-BE49-F238E27FC236}">
                    <a16:creationId xmlns:a16="http://schemas.microsoft.com/office/drawing/2014/main" id="{7955A7EE-741F-9740-8344-A2BC817675A5}"/>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77" name="Group 576">
            <a:extLst>
              <a:ext uri="{FF2B5EF4-FFF2-40B4-BE49-F238E27FC236}">
                <a16:creationId xmlns:a16="http://schemas.microsoft.com/office/drawing/2014/main" id="{C471E59B-7A0B-AE4F-95D6-F76514D2D55A}"/>
              </a:ext>
            </a:extLst>
          </p:cNvPr>
          <p:cNvGrpSpPr/>
          <p:nvPr/>
        </p:nvGrpSpPr>
        <p:grpSpPr>
          <a:xfrm>
            <a:off x="9948724" y="2202292"/>
            <a:ext cx="353678" cy="198344"/>
            <a:chOff x="7493876" y="2774731"/>
            <a:chExt cx="1481958" cy="894622"/>
          </a:xfrm>
        </p:grpSpPr>
        <p:sp>
          <p:nvSpPr>
            <p:cNvPr id="578" name="Freeform 577">
              <a:extLst>
                <a:ext uri="{FF2B5EF4-FFF2-40B4-BE49-F238E27FC236}">
                  <a16:creationId xmlns:a16="http://schemas.microsoft.com/office/drawing/2014/main" id="{8CD016E7-5480-8E4E-94F7-201A1C6046D9}"/>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79" name="Oval 578">
              <a:extLst>
                <a:ext uri="{FF2B5EF4-FFF2-40B4-BE49-F238E27FC236}">
                  <a16:creationId xmlns:a16="http://schemas.microsoft.com/office/drawing/2014/main" id="{593A573C-B6D6-684E-BA73-8F7F7FA8D57C}"/>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580" name="Group 579">
              <a:extLst>
                <a:ext uri="{FF2B5EF4-FFF2-40B4-BE49-F238E27FC236}">
                  <a16:creationId xmlns:a16="http://schemas.microsoft.com/office/drawing/2014/main" id="{2C09AC60-D16C-A948-B25E-01CF60EAAD7B}"/>
                </a:ext>
              </a:extLst>
            </p:cNvPr>
            <p:cNvGrpSpPr/>
            <p:nvPr/>
          </p:nvGrpSpPr>
          <p:grpSpPr>
            <a:xfrm>
              <a:off x="7713663" y="2848339"/>
              <a:ext cx="1042107" cy="425543"/>
              <a:chOff x="7786941" y="2884917"/>
              <a:chExt cx="897649" cy="353919"/>
            </a:xfrm>
          </p:grpSpPr>
          <p:sp>
            <p:nvSpPr>
              <p:cNvPr id="581" name="Freeform 580">
                <a:extLst>
                  <a:ext uri="{FF2B5EF4-FFF2-40B4-BE49-F238E27FC236}">
                    <a16:creationId xmlns:a16="http://schemas.microsoft.com/office/drawing/2014/main" id="{D9A85682-B6A6-2344-B24D-66A792630B39}"/>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Freeform 581">
                <a:extLst>
                  <a:ext uri="{FF2B5EF4-FFF2-40B4-BE49-F238E27FC236}">
                    <a16:creationId xmlns:a16="http://schemas.microsoft.com/office/drawing/2014/main" id="{52EBCF47-0621-B64C-B884-20683D14D92A}"/>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Freeform 582">
                <a:extLst>
                  <a:ext uri="{FF2B5EF4-FFF2-40B4-BE49-F238E27FC236}">
                    <a16:creationId xmlns:a16="http://schemas.microsoft.com/office/drawing/2014/main" id="{83AAD1CC-D818-A245-9CF9-C4877A62A5D6}"/>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Freeform 583">
                <a:extLst>
                  <a:ext uri="{FF2B5EF4-FFF2-40B4-BE49-F238E27FC236}">
                    <a16:creationId xmlns:a16="http://schemas.microsoft.com/office/drawing/2014/main" id="{51F55DD1-3A8F-0242-A470-690BE99AC688}"/>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93" name="Group 592">
            <a:extLst>
              <a:ext uri="{FF2B5EF4-FFF2-40B4-BE49-F238E27FC236}">
                <a16:creationId xmlns:a16="http://schemas.microsoft.com/office/drawing/2014/main" id="{7BF36121-B4F6-2447-9F5B-F29B627F3B2A}"/>
              </a:ext>
            </a:extLst>
          </p:cNvPr>
          <p:cNvGrpSpPr/>
          <p:nvPr/>
        </p:nvGrpSpPr>
        <p:grpSpPr>
          <a:xfrm>
            <a:off x="10527214" y="2613367"/>
            <a:ext cx="353678" cy="198344"/>
            <a:chOff x="7493876" y="2774731"/>
            <a:chExt cx="1481958" cy="894622"/>
          </a:xfrm>
        </p:grpSpPr>
        <p:sp>
          <p:nvSpPr>
            <p:cNvPr id="594" name="Freeform 593">
              <a:extLst>
                <a:ext uri="{FF2B5EF4-FFF2-40B4-BE49-F238E27FC236}">
                  <a16:creationId xmlns:a16="http://schemas.microsoft.com/office/drawing/2014/main" id="{D13949CD-BE6A-5744-98EE-61BE5EE60D49}"/>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95" name="Oval 594">
              <a:extLst>
                <a:ext uri="{FF2B5EF4-FFF2-40B4-BE49-F238E27FC236}">
                  <a16:creationId xmlns:a16="http://schemas.microsoft.com/office/drawing/2014/main" id="{F3651F16-DD17-4D47-9A8D-8EFA601CA85B}"/>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596" name="Group 595">
              <a:extLst>
                <a:ext uri="{FF2B5EF4-FFF2-40B4-BE49-F238E27FC236}">
                  <a16:creationId xmlns:a16="http://schemas.microsoft.com/office/drawing/2014/main" id="{10CA9012-91B2-A449-8A2E-65BA6061B48F}"/>
                </a:ext>
              </a:extLst>
            </p:cNvPr>
            <p:cNvGrpSpPr/>
            <p:nvPr/>
          </p:nvGrpSpPr>
          <p:grpSpPr>
            <a:xfrm>
              <a:off x="7713663" y="2848339"/>
              <a:ext cx="1042107" cy="425543"/>
              <a:chOff x="7786941" y="2884917"/>
              <a:chExt cx="897649" cy="353919"/>
            </a:xfrm>
          </p:grpSpPr>
          <p:sp>
            <p:nvSpPr>
              <p:cNvPr id="597" name="Freeform 596">
                <a:extLst>
                  <a:ext uri="{FF2B5EF4-FFF2-40B4-BE49-F238E27FC236}">
                    <a16:creationId xmlns:a16="http://schemas.microsoft.com/office/drawing/2014/main" id="{964BBEA0-D220-6747-850B-459388ABF255}"/>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Freeform 597">
                <a:extLst>
                  <a:ext uri="{FF2B5EF4-FFF2-40B4-BE49-F238E27FC236}">
                    <a16:creationId xmlns:a16="http://schemas.microsoft.com/office/drawing/2014/main" id="{ADEC5ED7-ED4C-584D-AB78-AA02A93E9466}"/>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Freeform 598">
                <a:extLst>
                  <a:ext uri="{FF2B5EF4-FFF2-40B4-BE49-F238E27FC236}">
                    <a16:creationId xmlns:a16="http://schemas.microsoft.com/office/drawing/2014/main" id="{F45598BF-44BC-354D-9020-97A874C585BE}"/>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Freeform 599">
                <a:extLst>
                  <a:ext uri="{FF2B5EF4-FFF2-40B4-BE49-F238E27FC236}">
                    <a16:creationId xmlns:a16="http://schemas.microsoft.com/office/drawing/2014/main" id="{3A2BDF5D-2CA0-2145-8059-D8F121D4D324}"/>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1" name="Group 600">
            <a:extLst>
              <a:ext uri="{FF2B5EF4-FFF2-40B4-BE49-F238E27FC236}">
                <a16:creationId xmlns:a16="http://schemas.microsoft.com/office/drawing/2014/main" id="{187A607B-CA61-BE46-8032-8E34596E7689}"/>
              </a:ext>
            </a:extLst>
          </p:cNvPr>
          <p:cNvGrpSpPr/>
          <p:nvPr/>
        </p:nvGrpSpPr>
        <p:grpSpPr>
          <a:xfrm>
            <a:off x="10643825" y="2107963"/>
            <a:ext cx="353678" cy="198344"/>
            <a:chOff x="7493876" y="2774731"/>
            <a:chExt cx="1481958" cy="894622"/>
          </a:xfrm>
        </p:grpSpPr>
        <p:sp>
          <p:nvSpPr>
            <p:cNvPr id="602" name="Freeform 601">
              <a:extLst>
                <a:ext uri="{FF2B5EF4-FFF2-40B4-BE49-F238E27FC236}">
                  <a16:creationId xmlns:a16="http://schemas.microsoft.com/office/drawing/2014/main" id="{EB8C3753-6F83-F64B-9439-656B124AA3BD}"/>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3" name="Oval 602">
              <a:extLst>
                <a:ext uri="{FF2B5EF4-FFF2-40B4-BE49-F238E27FC236}">
                  <a16:creationId xmlns:a16="http://schemas.microsoft.com/office/drawing/2014/main" id="{F476EE06-2893-8D4D-AF54-92697A0FE8A9}"/>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604" name="Group 603">
              <a:extLst>
                <a:ext uri="{FF2B5EF4-FFF2-40B4-BE49-F238E27FC236}">
                  <a16:creationId xmlns:a16="http://schemas.microsoft.com/office/drawing/2014/main" id="{5DED3EC9-29B0-8D48-BC37-13731DFE683F}"/>
                </a:ext>
              </a:extLst>
            </p:cNvPr>
            <p:cNvGrpSpPr/>
            <p:nvPr/>
          </p:nvGrpSpPr>
          <p:grpSpPr>
            <a:xfrm>
              <a:off x="7713663" y="2848339"/>
              <a:ext cx="1042107" cy="425543"/>
              <a:chOff x="7786941" y="2884917"/>
              <a:chExt cx="897649" cy="353919"/>
            </a:xfrm>
          </p:grpSpPr>
          <p:sp>
            <p:nvSpPr>
              <p:cNvPr id="605" name="Freeform 604">
                <a:extLst>
                  <a:ext uri="{FF2B5EF4-FFF2-40B4-BE49-F238E27FC236}">
                    <a16:creationId xmlns:a16="http://schemas.microsoft.com/office/drawing/2014/main" id="{D08D678C-613A-3543-B832-EE51616C6931}"/>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Freeform 605">
                <a:extLst>
                  <a:ext uri="{FF2B5EF4-FFF2-40B4-BE49-F238E27FC236}">
                    <a16:creationId xmlns:a16="http://schemas.microsoft.com/office/drawing/2014/main" id="{9EB7819C-4684-3347-AA14-421D743ECB94}"/>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Freeform 606">
                <a:extLst>
                  <a:ext uri="{FF2B5EF4-FFF2-40B4-BE49-F238E27FC236}">
                    <a16:creationId xmlns:a16="http://schemas.microsoft.com/office/drawing/2014/main" id="{F23E654E-4CEA-E346-A508-15310ABC704C}"/>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Freeform 607">
                <a:extLst>
                  <a:ext uri="{FF2B5EF4-FFF2-40B4-BE49-F238E27FC236}">
                    <a16:creationId xmlns:a16="http://schemas.microsoft.com/office/drawing/2014/main" id="{EF443A10-9F41-BB4D-8E65-E94AEE09BDA7}"/>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4" name="Group 553">
            <a:extLst>
              <a:ext uri="{FF2B5EF4-FFF2-40B4-BE49-F238E27FC236}">
                <a16:creationId xmlns:a16="http://schemas.microsoft.com/office/drawing/2014/main" id="{7CCD8656-0FD3-B844-BC6C-33CE0577598D}"/>
              </a:ext>
            </a:extLst>
          </p:cNvPr>
          <p:cNvGrpSpPr/>
          <p:nvPr/>
        </p:nvGrpSpPr>
        <p:grpSpPr>
          <a:xfrm>
            <a:off x="9098788" y="3956624"/>
            <a:ext cx="367224" cy="240304"/>
            <a:chOff x="7493876" y="2774731"/>
            <a:chExt cx="1481958" cy="894622"/>
          </a:xfrm>
        </p:grpSpPr>
        <p:sp>
          <p:nvSpPr>
            <p:cNvPr id="555" name="Freeform 554">
              <a:extLst>
                <a:ext uri="{FF2B5EF4-FFF2-40B4-BE49-F238E27FC236}">
                  <a16:creationId xmlns:a16="http://schemas.microsoft.com/office/drawing/2014/main" id="{7CF4B187-63BE-654E-852A-09C69503C97A}"/>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56" name="Oval 555">
              <a:extLst>
                <a:ext uri="{FF2B5EF4-FFF2-40B4-BE49-F238E27FC236}">
                  <a16:creationId xmlns:a16="http://schemas.microsoft.com/office/drawing/2014/main" id="{3B5270E4-3067-1643-B96C-CE5CEE09747A}"/>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557" name="Group 556">
              <a:extLst>
                <a:ext uri="{FF2B5EF4-FFF2-40B4-BE49-F238E27FC236}">
                  <a16:creationId xmlns:a16="http://schemas.microsoft.com/office/drawing/2014/main" id="{3BECC0F9-CE1F-254B-B04F-1EAA89C59C97}"/>
                </a:ext>
              </a:extLst>
            </p:cNvPr>
            <p:cNvGrpSpPr/>
            <p:nvPr/>
          </p:nvGrpSpPr>
          <p:grpSpPr>
            <a:xfrm>
              <a:off x="7713663" y="2848339"/>
              <a:ext cx="1042107" cy="425543"/>
              <a:chOff x="7786941" y="2884917"/>
              <a:chExt cx="897649" cy="353919"/>
            </a:xfrm>
          </p:grpSpPr>
          <p:sp>
            <p:nvSpPr>
              <p:cNvPr id="558" name="Freeform 557">
                <a:extLst>
                  <a:ext uri="{FF2B5EF4-FFF2-40B4-BE49-F238E27FC236}">
                    <a16:creationId xmlns:a16="http://schemas.microsoft.com/office/drawing/2014/main" id="{7C55C6EE-4672-4F4F-A2F8-2821804F5944}"/>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Freeform 558">
                <a:extLst>
                  <a:ext uri="{FF2B5EF4-FFF2-40B4-BE49-F238E27FC236}">
                    <a16:creationId xmlns:a16="http://schemas.microsoft.com/office/drawing/2014/main" id="{C3B242E2-FAA3-F340-B7F0-35D87BB6BAA8}"/>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Freeform 559">
                <a:extLst>
                  <a:ext uri="{FF2B5EF4-FFF2-40B4-BE49-F238E27FC236}">
                    <a16:creationId xmlns:a16="http://schemas.microsoft.com/office/drawing/2014/main" id="{87ED7762-177B-454C-AA37-EB518D75B66F}"/>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Freeform 560">
                <a:extLst>
                  <a:ext uri="{FF2B5EF4-FFF2-40B4-BE49-F238E27FC236}">
                    <a16:creationId xmlns:a16="http://schemas.microsoft.com/office/drawing/2014/main" id="{AD88A8A1-4E2B-154E-845D-5419478A1D2E}"/>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5" name="Group 584">
            <a:extLst>
              <a:ext uri="{FF2B5EF4-FFF2-40B4-BE49-F238E27FC236}">
                <a16:creationId xmlns:a16="http://schemas.microsoft.com/office/drawing/2014/main" id="{1A0C1583-3B4A-E44D-BB19-B20517502EBD}"/>
              </a:ext>
            </a:extLst>
          </p:cNvPr>
          <p:cNvGrpSpPr/>
          <p:nvPr/>
        </p:nvGrpSpPr>
        <p:grpSpPr>
          <a:xfrm>
            <a:off x="9980126" y="2661565"/>
            <a:ext cx="353678" cy="198344"/>
            <a:chOff x="7493876" y="2774731"/>
            <a:chExt cx="1481958" cy="894622"/>
          </a:xfrm>
        </p:grpSpPr>
        <p:sp>
          <p:nvSpPr>
            <p:cNvPr id="586" name="Freeform 585">
              <a:extLst>
                <a:ext uri="{FF2B5EF4-FFF2-40B4-BE49-F238E27FC236}">
                  <a16:creationId xmlns:a16="http://schemas.microsoft.com/office/drawing/2014/main" id="{196997C3-A7DB-5041-AC08-10F980FB77EC}"/>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87" name="Oval 586">
              <a:extLst>
                <a:ext uri="{FF2B5EF4-FFF2-40B4-BE49-F238E27FC236}">
                  <a16:creationId xmlns:a16="http://schemas.microsoft.com/office/drawing/2014/main" id="{5F84A336-003F-D045-8717-1066774A69EF}"/>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588" name="Group 587">
              <a:extLst>
                <a:ext uri="{FF2B5EF4-FFF2-40B4-BE49-F238E27FC236}">
                  <a16:creationId xmlns:a16="http://schemas.microsoft.com/office/drawing/2014/main" id="{FF876992-AF96-3545-9CEA-A02174E11510}"/>
                </a:ext>
              </a:extLst>
            </p:cNvPr>
            <p:cNvGrpSpPr/>
            <p:nvPr/>
          </p:nvGrpSpPr>
          <p:grpSpPr>
            <a:xfrm>
              <a:off x="7713663" y="2848339"/>
              <a:ext cx="1042107" cy="425543"/>
              <a:chOff x="7786941" y="2884917"/>
              <a:chExt cx="897649" cy="353919"/>
            </a:xfrm>
          </p:grpSpPr>
          <p:sp>
            <p:nvSpPr>
              <p:cNvPr id="589" name="Freeform 588">
                <a:extLst>
                  <a:ext uri="{FF2B5EF4-FFF2-40B4-BE49-F238E27FC236}">
                    <a16:creationId xmlns:a16="http://schemas.microsoft.com/office/drawing/2014/main" id="{668E6E88-4A46-6C47-A59A-CB9D07441C17}"/>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Freeform 589">
                <a:extLst>
                  <a:ext uri="{FF2B5EF4-FFF2-40B4-BE49-F238E27FC236}">
                    <a16:creationId xmlns:a16="http://schemas.microsoft.com/office/drawing/2014/main" id="{C179B4BA-1D8B-E542-8032-CCB2C08DB973}"/>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Freeform 590">
                <a:extLst>
                  <a:ext uri="{FF2B5EF4-FFF2-40B4-BE49-F238E27FC236}">
                    <a16:creationId xmlns:a16="http://schemas.microsoft.com/office/drawing/2014/main" id="{DCACB29E-ABE8-BA42-AD55-DAF519C17BE7}"/>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Freeform 591">
                <a:extLst>
                  <a:ext uri="{FF2B5EF4-FFF2-40B4-BE49-F238E27FC236}">
                    <a16:creationId xmlns:a16="http://schemas.microsoft.com/office/drawing/2014/main" id="{FD35A0ED-997C-6D46-9D96-FA8D43398266}"/>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8" name="Group 537">
            <a:extLst>
              <a:ext uri="{FF2B5EF4-FFF2-40B4-BE49-F238E27FC236}">
                <a16:creationId xmlns:a16="http://schemas.microsoft.com/office/drawing/2014/main" id="{158E5A4C-7065-8643-BDC2-3A235B56FEA4}"/>
              </a:ext>
            </a:extLst>
          </p:cNvPr>
          <p:cNvGrpSpPr/>
          <p:nvPr/>
        </p:nvGrpSpPr>
        <p:grpSpPr>
          <a:xfrm>
            <a:off x="9497138" y="3394032"/>
            <a:ext cx="367224" cy="240304"/>
            <a:chOff x="7493876" y="2774731"/>
            <a:chExt cx="1481958" cy="894622"/>
          </a:xfrm>
        </p:grpSpPr>
        <p:sp>
          <p:nvSpPr>
            <p:cNvPr id="539" name="Freeform 538">
              <a:extLst>
                <a:ext uri="{FF2B5EF4-FFF2-40B4-BE49-F238E27FC236}">
                  <a16:creationId xmlns:a16="http://schemas.microsoft.com/office/drawing/2014/main" id="{CA8EFAEE-3EA1-2A49-A68E-588F301B6928}"/>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40" name="Oval 539">
              <a:extLst>
                <a:ext uri="{FF2B5EF4-FFF2-40B4-BE49-F238E27FC236}">
                  <a16:creationId xmlns:a16="http://schemas.microsoft.com/office/drawing/2014/main" id="{7A05A3F9-D6B9-D14C-83C8-6C79F0B6B2CC}"/>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541" name="Group 540">
              <a:extLst>
                <a:ext uri="{FF2B5EF4-FFF2-40B4-BE49-F238E27FC236}">
                  <a16:creationId xmlns:a16="http://schemas.microsoft.com/office/drawing/2014/main" id="{8AAC1FAD-B7BA-744A-8599-5670C6B0E776}"/>
                </a:ext>
              </a:extLst>
            </p:cNvPr>
            <p:cNvGrpSpPr/>
            <p:nvPr/>
          </p:nvGrpSpPr>
          <p:grpSpPr>
            <a:xfrm>
              <a:off x="7713663" y="2848339"/>
              <a:ext cx="1042107" cy="425543"/>
              <a:chOff x="7786941" y="2884917"/>
              <a:chExt cx="897649" cy="353919"/>
            </a:xfrm>
          </p:grpSpPr>
          <p:sp>
            <p:nvSpPr>
              <p:cNvPr id="542" name="Freeform 541">
                <a:extLst>
                  <a:ext uri="{FF2B5EF4-FFF2-40B4-BE49-F238E27FC236}">
                    <a16:creationId xmlns:a16="http://schemas.microsoft.com/office/drawing/2014/main" id="{A016DA82-50DC-224C-84FF-C492EDE01BC1}"/>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Freeform 542">
                <a:extLst>
                  <a:ext uri="{FF2B5EF4-FFF2-40B4-BE49-F238E27FC236}">
                    <a16:creationId xmlns:a16="http://schemas.microsoft.com/office/drawing/2014/main" id="{3D2D51D6-0AC0-9D43-A55C-E94B7DCA77F2}"/>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Freeform 543">
                <a:extLst>
                  <a:ext uri="{FF2B5EF4-FFF2-40B4-BE49-F238E27FC236}">
                    <a16:creationId xmlns:a16="http://schemas.microsoft.com/office/drawing/2014/main" id="{76C27F31-4CE4-1242-9801-166D4F66B5E7}"/>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Freeform 544">
                <a:extLst>
                  <a:ext uri="{FF2B5EF4-FFF2-40B4-BE49-F238E27FC236}">
                    <a16:creationId xmlns:a16="http://schemas.microsoft.com/office/drawing/2014/main" id="{9BC7E87F-2555-8D4C-80CB-0E2F5F4BB0F9}"/>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6" name="Group 545">
            <a:extLst>
              <a:ext uri="{FF2B5EF4-FFF2-40B4-BE49-F238E27FC236}">
                <a16:creationId xmlns:a16="http://schemas.microsoft.com/office/drawing/2014/main" id="{4DAC2AB4-F1E4-D740-A4AF-07EE55303854}"/>
              </a:ext>
            </a:extLst>
          </p:cNvPr>
          <p:cNvGrpSpPr/>
          <p:nvPr/>
        </p:nvGrpSpPr>
        <p:grpSpPr>
          <a:xfrm>
            <a:off x="9601554" y="3999763"/>
            <a:ext cx="367224" cy="240304"/>
            <a:chOff x="7493876" y="2774731"/>
            <a:chExt cx="1481958" cy="894622"/>
          </a:xfrm>
        </p:grpSpPr>
        <p:sp>
          <p:nvSpPr>
            <p:cNvPr id="547" name="Freeform 546">
              <a:extLst>
                <a:ext uri="{FF2B5EF4-FFF2-40B4-BE49-F238E27FC236}">
                  <a16:creationId xmlns:a16="http://schemas.microsoft.com/office/drawing/2014/main" id="{23E59006-14B9-C64E-A05E-0BD7C00C4A6F}"/>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48" name="Oval 547">
              <a:extLst>
                <a:ext uri="{FF2B5EF4-FFF2-40B4-BE49-F238E27FC236}">
                  <a16:creationId xmlns:a16="http://schemas.microsoft.com/office/drawing/2014/main" id="{2AD17789-C54D-4948-95E6-741F42B1FB2E}"/>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549" name="Group 548">
              <a:extLst>
                <a:ext uri="{FF2B5EF4-FFF2-40B4-BE49-F238E27FC236}">
                  <a16:creationId xmlns:a16="http://schemas.microsoft.com/office/drawing/2014/main" id="{278D7FE0-D307-E941-967D-E4145732CEEA}"/>
                </a:ext>
              </a:extLst>
            </p:cNvPr>
            <p:cNvGrpSpPr/>
            <p:nvPr/>
          </p:nvGrpSpPr>
          <p:grpSpPr>
            <a:xfrm>
              <a:off x="7713663" y="2848339"/>
              <a:ext cx="1042107" cy="425543"/>
              <a:chOff x="7786941" y="2884917"/>
              <a:chExt cx="897649" cy="353919"/>
            </a:xfrm>
          </p:grpSpPr>
          <p:sp>
            <p:nvSpPr>
              <p:cNvPr id="550" name="Freeform 549">
                <a:extLst>
                  <a:ext uri="{FF2B5EF4-FFF2-40B4-BE49-F238E27FC236}">
                    <a16:creationId xmlns:a16="http://schemas.microsoft.com/office/drawing/2014/main" id="{1ADC6420-4AC2-F544-B940-D0A18615CA50}"/>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Freeform 550">
                <a:extLst>
                  <a:ext uri="{FF2B5EF4-FFF2-40B4-BE49-F238E27FC236}">
                    <a16:creationId xmlns:a16="http://schemas.microsoft.com/office/drawing/2014/main" id="{223E40C5-E2E3-3B42-A86A-26D2D130B735}"/>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Freeform 551">
                <a:extLst>
                  <a:ext uri="{FF2B5EF4-FFF2-40B4-BE49-F238E27FC236}">
                    <a16:creationId xmlns:a16="http://schemas.microsoft.com/office/drawing/2014/main" id="{C6AA2152-8609-214A-AE62-E7DFD1A9E725}"/>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Freeform 552">
                <a:extLst>
                  <a:ext uri="{FF2B5EF4-FFF2-40B4-BE49-F238E27FC236}">
                    <a16:creationId xmlns:a16="http://schemas.microsoft.com/office/drawing/2014/main" id="{7CB5E54A-6719-9747-80B7-8D19331BE786}"/>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3" name="Group 622">
            <a:extLst>
              <a:ext uri="{FF2B5EF4-FFF2-40B4-BE49-F238E27FC236}">
                <a16:creationId xmlns:a16="http://schemas.microsoft.com/office/drawing/2014/main" id="{EA34A94C-D92D-084C-BFEA-F4C8DF0AD275}"/>
              </a:ext>
            </a:extLst>
          </p:cNvPr>
          <p:cNvGrpSpPr/>
          <p:nvPr/>
        </p:nvGrpSpPr>
        <p:grpSpPr>
          <a:xfrm>
            <a:off x="10375259" y="3992325"/>
            <a:ext cx="353678" cy="198344"/>
            <a:chOff x="7493876" y="2774731"/>
            <a:chExt cx="1481958" cy="894622"/>
          </a:xfrm>
        </p:grpSpPr>
        <p:sp>
          <p:nvSpPr>
            <p:cNvPr id="624" name="Freeform 623">
              <a:extLst>
                <a:ext uri="{FF2B5EF4-FFF2-40B4-BE49-F238E27FC236}">
                  <a16:creationId xmlns:a16="http://schemas.microsoft.com/office/drawing/2014/main" id="{E1E1C6E8-4D60-7F43-BB0E-6D883F10D4A6}"/>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25" name="Oval 624">
              <a:extLst>
                <a:ext uri="{FF2B5EF4-FFF2-40B4-BE49-F238E27FC236}">
                  <a16:creationId xmlns:a16="http://schemas.microsoft.com/office/drawing/2014/main" id="{50975E36-0C2A-6844-A407-23F033DB4BD2}"/>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626" name="Group 625">
              <a:extLst>
                <a:ext uri="{FF2B5EF4-FFF2-40B4-BE49-F238E27FC236}">
                  <a16:creationId xmlns:a16="http://schemas.microsoft.com/office/drawing/2014/main" id="{3F7EBA29-30EF-C741-94EE-735398C6CFA2}"/>
                </a:ext>
              </a:extLst>
            </p:cNvPr>
            <p:cNvGrpSpPr/>
            <p:nvPr/>
          </p:nvGrpSpPr>
          <p:grpSpPr>
            <a:xfrm>
              <a:off x="7713663" y="2848339"/>
              <a:ext cx="1042107" cy="425543"/>
              <a:chOff x="7786941" y="2884917"/>
              <a:chExt cx="897649" cy="353919"/>
            </a:xfrm>
          </p:grpSpPr>
          <p:sp>
            <p:nvSpPr>
              <p:cNvPr id="627" name="Freeform 626">
                <a:extLst>
                  <a:ext uri="{FF2B5EF4-FFF2-40B4-BE49-F238E27FC236}">
                    <a16:creationId xmlns:a16="http://schemas.microsoft.com/office/drawing/2014/main" id="{B3AD45B5-1F4B-FF4A-843D-9D0629392670}"/>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Freeform 627">
                <a:extLst>
                  <a:ext uri="{FF2B5EF4-FFF2-40B4-BE49-F238E27FC236}">
                    <a16:creationId xmlns:a16="http://schemas.microsoft.com/office/drawing/2014/main" id="{A6F160FF-CBBD-9147-8D0B-92A36BEBF8A3}"/>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Freeform 628">
                <a:extLst>
                  <a:ext uri="{FF2B5EF4-FFF2-40B4-BE49-F238E27FC236}">
                    <a16:creationId xmlns:a16="http://schemas.microsoft.com/office/drawing/2014/main" id="{421F3589-EC70-074A-903F-D618ED6F7896}"/>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Freeform 629">
                <a:extLst>
                  <a:ext uri="{FF2B5EF4-FFF2-40B4-BE49-F238E27FC236}">
                    <a16:creationId xmlns:a16="http://schemas.microsoft.com/office/drawing/2014/main" id="{CEC8DEB8-8E24-2948-9AF6-0F3EF908CD4E}"/>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3" name="Group 462">
            <a:extLst>
              <a:ext uri="{FF2B5EF4-FFF2-40B4-BE49-F238E27FC236}">
                <a16:creationId xmlns:a16="http://schemas.microsoft.com/office/drawing/2014/main" id="{A8C4B740-B92E-8942-8EF4-347710C32F2C}"/>
              </a:ext>
            </a:extLst>
          </p:cNvPr>
          <p:cNvGrpSpPr/>
          <p:nvPr/>
        </p:nvGrpSpPr>
        <p:grpSpPr>
          <a:xfrm>
            <a:off x="9247893" y="4775686"/>
            <a:ext cx="393760" cy="218578"/>
            <a:chOff x="7493876" y="2774731"/>
            <a:chExt cx="1481958" cy="894622"/>
          </a:xfrm>
        </p:grpSpPr>
        <p:sp>
          <p:nvSpPr>
            <p:cNvPr id="464" name="Freeform 463">
              <a:extLst>
                <a:ext uri="{FF2B5EF4-FFF2-40B4-BE49-F238E27FC236}">
                  <a16:creationId xmlns:a16="http://schemas.microsoft.com/office/drawing/2014/main" id="{71A9C1C2-E4A0-D74C-8C05-2AD307E7B3ED}"/>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5" name="Oval 464">
              <a:extLst>
                <a:ext uri="{FF2B5EF4-FFF2-40B4-BE49-F238E27FC236}">
                  <a16:creationId xmlns:a16="http://schemas.microsoft.com/office/drawing/2014/main" id="{0F366A03-D9E7-9F45-99D3-1CAC10EE2C74}"/>
                </a:ext>
              </a:extLst>
            </p:cNvPr>
            <p:cNvSpPr/>
            <p:nvPr/>
          </p:nvSpPr>
          <p:spPr>
            <a:xfrm>
              <a:off x="7494729" y="2774731"/>
              <a:ext cx="1480163" cy="579140"/>
            </a:xfrm>
            <a:prstGeom prst="ellipse">
              <a:avLst/>
            </a:prstGeom>
            <a:solidFill>
              <a:srgbClr val="B8C2C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66" name="Group 465">
              <a:extLst>
                <a:ext uri="{FF2B5EF4-FFF2-40B4-BE49-F238E27FC236}">
                  <a16:creationId xmlns:a16="http://schemas.microsoft.com/office/drawing/2014/main" id="{10CB8A50-A713-2549-9F44-B792D2C30CA4}"/>
                </a:ext>
              </a:extLst>
            </p:cNvPr>
            <p:cNvGrpSpPr/>
            <p:nvPr/>
          </p:nvGrpSpPr>
          <p:grpSpPr>
            <a:xfrm>
              <a:off x="7713663" y="2848339"/>
              <a:ext cx="1042107" cy="425543"/>
              <a:chOff x="7786941" y="2884917"/>
              <a:chExt cx="897649" cy="353919"/>
            </a:xfrm>
          </p:grpSpPr>
          <p:sp>
            <p:nvSpPr>
              <p:cNvPr id="467" name="Freeform 466">
                <a:extLst>
                  <a:ext uri="{FF2B5EF4-FFF2-40B4-BE49-F238E27FC236}">
                    <a16:creationId xmlns:a16="http://schemas.microsoft.com/office/drawing/2014/main" id="{DC4E3153-8354-1145-82FC-C287EF5FE6C3}"/>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Freeform 467">
                <a:extLst>
                  <a:ext uri="{FF2B5EF4-FFF2-40B4-BE49-F238E27FC236}">
                    <a16:creationId xmlns:a16="http://schemas.microsoft.com/office/drawing/2014/main" id="{99B3C81B-87BA-1A4F-BCAD-DF0EF9C582C1}"/>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Freeform 468">
                <a:extLst>
                  <a:ext uri="{FF2B5EF4-FFF2-40B4-BE49-F238E27FC236}">
                    <a16:creationId xmlns:a16="http://schemas.microsoft.com/office/drawing/2014/main" id="{DEEA64E4-A29A-E742-B32E-C111E6BF4225}"/>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Freeform 469">
                <a:extLst>
                  <a:ext uri="{FF2B5EF4-FFF2-40B4-BE49-F238E27FC236}">
                    <a16:creationId xmlns:a16="http://schemas.microsoft.com/office/drawing/2014/main" id="{43676372-2E7B-9445-80AD-B31686FE67E6}"/>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7" name="Group 446">
            <a:extLst>
              <a:ext uri="{FF2B5EF4-FFF2-40B4-BE49-F238E27FC236}">
                <a16:creationId xmlns:a16="http://schemas.microsoft.com/office/drawing/2014/main" id="{314E0C43-2359-9440-BEF9-9E1924BED605}"/>
              </a:ext>
            </a:extLst>
          </p:cNvPr>
          <p:cNvGrpSpPr/>
          <p:nvPr/>
        </p:nvGrpSpPr>
        <p:grpSpPr>
          <a:xfrm>
            <a:off x="10925982" y="4369125"/>
            <a:ext cx="228295" cy="120400"/>
            <a:chOff x="7493876" y="2774731"/>
            <a:chExt cx="1481958" cy="894622"/>
          </a:xfrm>
        </p:grpSpPr>
        <p:sp>
          <p:nvSpPr>
            <p:cNvPr id="448" name="Freeform 447">
              <a:extLst>
                <a:ext uri="{FF2B5EF4-FFF2-40B4-BE49-F238E27FC236}">
                  <a16:creationId xmlns:a16="http://schemas.microsoft.com/office/drawing/2014/main" id="{9737FFD7-2DCB-A148-A405-977351501C2B}"/>
                </a:ext>
              </a:extLst>
            </p:cNvPr>
            <p:cNvSpPr/>
            <p:nvPr/>
          </p:nvSpPr>
          <p:spPr>
            <a:xfrm>
              <a:off x="7493876" y="3084399"/>
              <a:ext cx="1481958" cy="584954"/>
            </a:xfrm>
            <a:custGeom>
              <a:avLst/>
              <a:gdLst>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17076"/>
                <a:gd name="connsiteX1" fmla="*/ 8187558 w 8187558"/>
                <a:gd name="connsiteY1" fmla="*/ 1271752 h 2617076"/>
                <a:gd name="connsiteX2" fmla="*/ 4025462 w 8187558"/>
                <a:gd name="connsiteY2" fmla="*/ 2617076 h 2617076"/>
                <a:gd name="connsiteX3" fmla="*/ 0 w 8187558"/>
                <a:gd name="connsiteY3" fmla="*/ 1229711 h 2617076"/>
                <a:gd name="connsiteX4" fmla="*/ 31531 w 8187558"/>
                <a:gd name="connsiteY4" fmla="*/ 147145 h 2617076"/>
                <a:gd name="connsiteX5" fmla="*/ 4046482 w 8187558"/>
                <a:gd name="connsiteY5" fmla="*/ 1576552 h 2617076"/>
                <a:gd name="connsiteX6" fmla="*/ 8187558 w 8187558"/>
                <a:gd name="connsiteY6" fmla="*/ 0 h 2617076"/>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46482 w 8187558"/>
                <a:gd name="connsiteY5" fmla="*/ 157655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88524 w 8187558"/>
                <a:gd name="connsiteY5" fmla="*/ 1597573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87558 w 8187558"/>
                <a:gd name="connsiteY0" fmla="*/ 0 h 2638097"/>
                <a:gd name="connsiteX1" fmla="*/ 8187558 w 8187558"/>
                <a:gd name="connsiteY1" fmla="*/ 1271752 h 2638097"/>
                <a:gd name="connsiteX2" fmla="*/ 4099035 w 8187558"/>
                <a:gd name="connsiteY2" fmla="*/ 2638097 h 2638097"/>
                <a:gd name="connsiteX3" fmla="*/ 0 w 8187558"/>
                <a:gd name="connsiteY3" fmla="*/ 1229711 h 2638097"/>
                <a:gd name="connsiteX4" fmla="*/ 31531 w 8187558"/>
                <a:gd name="connsiteY4" fmla="*/ 147145 h 2638097"/>
                <a:gd name="connsiteX5" fmla="*/ 4099035 w 8187558"/>
                <a:gd name="connsiteY5" fmla="*/ 1566042 h 2638097"/>
                <a:gd name="connsiteX6" fmla="*/ 8187558 w 8187558"/>
                <a:gd name="connsiteY6" fmla="*/ 0 h 2638097"/>
                <a:gd name="connsiteX0" fmla="*/ 8176538 w 8176538"/>
                <a:gd name="connsiteY0" fmla="*/ 0 h 2638097"/>
                <a:gd name="connsiteX1" fmla="*/ 8176538 w 8176538"/>
                <a:gd name="connsiteY1" fmla="*/ 1271752 h 2638097"/>
                <a:gd name="connsiteX2" fmla="*/ 4088015 w 8176538"/>
                <a:gd name="connsiteY2" fmla="*/ 2638097 h 2638097"/>
                <a:gd name="connsiteX3" fmla="*/ 0 w 8176538"/>
                <a:gd name="connsiteY3" fmla="*/ 1269888 h 2638097"/>
                <a:gd name="connsiteX4" fmla="*/ 20511 w 8176538"/>
                <a:gd name="connsiteY4" fmla="*/ 147145 h 2638097"/>
                <a:gd name="connsiteX5" fmla="*/ 4088015 w 8176538"/>
                <a:gd name="connsiteY5" fmla="*/ 1566042 h 2638097"/>
                <a:gd name="connsiteX6" fmla="*/ 8176538 w 8176538"/>
                <a:gd name="connsiteY6" fmla="*/ 0 h 2638097"/>
                <a:gd name="connsiteX0" fmla="*/ 8176538 w 8176538"/>
                <a:gd name="connsiteY0" fmla="*/ 0 h 2772020"/>
                <a:gd name="connsiteX1" fmla="*/ 8176538 w 8176538"/>
                <a:gd name="connsiteY1" fmla="*/ 1271752 h 2772020"/>
                <a:gd name="connsiteX2" fmla="*/ 4099034 w 8176538"/>
                <a:gd name="connsiteY2" fmla="*/ 2772020 h 2772020"/>
                <a:gd name="connsiteX3" fmla="*/ 0 w 8176538"/>
                <a:gd name="connsiteY3" fmla="*/ 1269888 h 2772020"/>
                <a:gd name="connsiteX4" fmla="*/ 20511 w 8176538"/>
                <a:gd name="connsiteY4" fmla="*/ 147145 h 2772020"/>
                <a:gd name="connsiteX5" fmla="*/ 4088015 w 8176538"/>
                <a:gd name="connsiteY5" fmla="*/ 1566042 h 2772020"/>
                <a:gd name="connsiteX6" fmla="*/ 8176538 w 8176538"/>
                <a:gd name="connsiteY6" fmla="*/ 0 h 2772020"/>
                <a:gd name="connsiteX0" fmla="*/ 8176538 w 8176538"/>
                <a:gd name="connsiteY0" fmla="*/ 0 h 2772339"/>
                <a:gd name="connsiteX1" fmla="*/ 8176538 w 8176538"/>
                <a:gd name="connsiteY1" fmla="*/ 1378890 h 2772339"/>
                <a:gd name="connsiteX2" fmla="*/ 4099034 w 8176538"/>
                <a:gd name="connsiteY2" fmla="*/ 2772020 h 2772339"/>
                <a:gd name="connsiteX3" fmla="*/ 0 w 8176538"/>
                <a:gd name="connsiteY3" fmla="*/ 1269888 h 2772339"/>
                <a:gd name="connsiteX4" fmla="*/ 20511 w 8176538"/>
                <a:gd name="connsiteY4" fmla="*/ 147145 h 2772339"/>
                <a:gd name="connsiteX5" fmla="*/ 4088015 w 8176538"/>
                <a:gd name="connsiteY5" fmla="*/ 1566042 h 2772339"/>
                <a:gd name="connsiteX6" fmla="*/ 8176538 w 8176538"/>
                <a:gd name="connsiteY6" fmla="*/ 0 h 2772339"/>
                <a:gd name="connsiteX0" fmla="*/ 8176538 w 8176538"/>
                <a:gd name="connsiteY0" fmla="*/ 0 h 2825888"/>
                <a:gd name="connsiteX1" fmla="*/ 8176538 w 8176538"/>
                <a:gd name="connsiteY1" fmla="*/ 1378890 h 2825888"/>
                <a:gd name="connsiteX2" fmla="*/ 4099034 w 8176538"/>
                <a:gd name="connsiteY2" fmla="*/ 2825590 h 2825888"/>
                <a:gd name="connsiteX3" fmla="*/ 0 w 8176538"/>
                <a:gd name="connsiteY3" fmla="*/ 1269888 h 2825888"/>
                <a:gd name="connsiteX4" fmla="*/ 20511 w 8176538"/>
                <a:gd name="connsiteY4" fmla="*/ 147145 h 2825888"/>
                <a:gd name="connsiteX5" fmla="*/ 4088015 w 8176538"/>
                <a:gd name="connsiteY5" fmla="*/ 1566042 h 2825888"/>
                <a:gd name="connsiteX6" fmla="*/ 8176538 w 8176538"/>
                <a:gd name="connsiteY6" fmla="*/ 0 h 2825888"/>
                <a:gd name="connsiteX0" fmla="*/ 8165518 w 8165518"/>
                <a:gd name="connsiteY0" fmla="*/ 0 h 2825606"/>
                <a:gd name="connsiteX1" fmla="*/ 8165518 w 8165518"/>
                <a:gd name="connsiteY1" fmla="*/ 1378890 h 2825606"/>
                <a:gd name="connsiteX2" fmla="*/ 4088014 w 8165518"/>
                <a:gd name="connsiteY2" fmla="*/ 2825590 h 2825606"/>
                <a:gd name="connsiteX3" fmla="*/ 0 w 8165518"/>
                <a:gd name="connsiteY3" fmla="*/ 1403811 h 2825606"/>
                <a:gd name="connsiteX4" fmla="*/ 9491 w 8165518"/>
                <a:gd name="connsiteY4" fmla="*/ 147145 h 2825606"/>
                <a:gd name="connsiteX5" fmla="*/ 4076995 w 8165518"/>
                <a:gd name="connsiteY5" fmla="*/ 1566042 h 2825606"/>
                <a:gd name="connsiteX6" fmla="*/ 8165518 w 8165518"/>
                <a:gd name="connsiteY6" fmla="*/ 0 h 2825606"/>
                <a:gd name="connsiteX0" fmla="*/ 8165518 w 8165518"/>
                <a:gd name="connsiteY0" fmla="*/ 0 h 2879174"/>
                <a:gd name="connsiteX1" fmla="*/ 8165518 w 8165518"/>
                <a:gd name="connsiteY1" fmla="*/ 1378890 h 2879174"/>
                <a:gd name="connsiteX2" fmla="*/ 4132092 w 8165518"/>
                <a:gd name="connsiteY2" fmla="*/ 2879159 h 2879174"/>
                <a:gd name="connsiteX3" fmla="*/ 0 w 8165518"/>
                <a:gd name="connsiteY3" fmla="*/ 1403811 h 2879174"/>
                <a:gd name="connsiteX4" fmla="*/ 9491 w 8165518"/>
                <a:gd name="connsiteY4" fmla="*/ 147145 h 2879174"/>
                <a:gd name="connsiteX5" fmla="*/ 4076995 w 8165518"/>
                <a:gd name="connsiteY5" fmla="*/ 1566042 h 2879174"/>
                <a:gd name="connsiteX6" fmla="*/ 8165518 w 8165518"/>
                <a:gd name="connsiteY6" fmla="*/ 0 h 2879174"/>
                <a:gd name="connsiteX0" fmla="*/ 8165518 w 8176537"/>
                <a:gd name="connsiteY0" fmla="*/ 0 h 2879410"/>
                <a:gd name="connsiteX1" fmla="*/ 8176537 w 8176537"/>
                <a:gd name="connsiteY1" fmla="*/ 1499420 h 2879410"/>
                <a:gd name="connsiteX2" fmla="*/ 4132092 w 8176537"/>
                <a:gd name="connsiteY2" fmla="*/ 2879159 h 2879410"/>
                <a:gd name="connsiteX3" fmla="*/ 0 w 8176537"/>
                <a:gd name="connsiteY3" fmla="*/ 1403811 h 2879410"/>
                <a:gd name="connsiteX4" fmla="*/ 9491 w 8176537"/>
                <a:gd name="connsiteY4" fmla="*/ 147145 h 2879410"/>
                <a:gd name="connsiteX5" fmla="*/ 4076995 w 8176537"/>
                <a:gd name="connsiteY5" fmla="*/ 1566042 h 2879410"/>
                <a:gd name="connsiteX6" fmla="*/ 8165518 w 8176537"/>
                <a:gd name="connsiteY6" fmla="*/ 0 h 2879410"/>
                <a:gd name="connsiteX0" fmla="*/ 8165518 w 8176537"/>
                <a:gd name="connsiteY0" fmla="*/ 0 h 2879262"/>
                <a:gd name="connsiteX1" fmla="*/ 8176537 w 8176537"/>
                <a:gd name="connsiteY1" fmla="*/ 1499420 h 2879262"/>
                <a:gd name="connsiteX2" fmla="*/ 4132092 w 8176537"/>
                <a:gd name="connsiteY2" fmla="*/ 2879159 h 2879262"/>
                <a:gd name="connsiteX3" fmla="*/ 0 w 8176537"/>
                <a:gd name="connsiteY3" fmla="*/ 1403811 h 2879262"/>
                <a:gd name="connsiteX4" fmla="*/ 9491 w 8176537"/>
                <a:gd name="connsiteY4" fmla="*/ 147145 h 2879262"/>
                <a:gd name="connsiteX5" fmla="*/ 4076995 w 8176537"/>
                <a:gd name="connsiteY5" fmla="*/ 1566042 h 2879262"/>
                <a:gd name="connsiteX6" fmla="*/ 8165518 w 8176537"/>
                <a:gd name="connsiteY6" fmla="*/ 0 h 2879262"/>
                <a:gd name="connsiteX0" fmla="*/ 8165518 w 8176537"/>
                <a:gd name="connsiteY0" fmla="*/ 0 h 2879163"/>
                <a:gd name="connsiteX1" fmla="*/ 8176537 w 8176537"/>
                <a:gd name="connsiteY1" fmla="*/ 1499420 h 2879163"/>
                <a:gd name="connsiteX2" fmla="*/ 4132092 w 8176537"/>
                <a:gd name="connsiteY2" fmla="*/ 2879159 h 2879163"/>
                <a:gd name="connsiteX3" fmla="*/ 0 w 8176537"/>
                <a:gd name="connsiteY3" fmla="*/ 1510948 h 2879163"/>
                <a:gd name="connsiteX4" fmla="*/ 9491 w 8176537"/>
                <a:gd name="connsiteY4" fmla="*/ 147145 h 2879163"/>
                <a:gd name="connsiteX5" fmla="*/ 4076995 w 8176537"/>
                <a:gd name="connsiteY5" fmla="*/ 1566042 h 2879163"/>
                <a:gd name="connsiteX6" fmla="*/ 8165518 w 8176537"/>
                <a:gd name="connsiteY6" fmla="*/ 0 h 2879163"/>
                <a:gd name="connsiteX0" fmla="*/ 8165518 w 8198577"/>
                <a:gd name="connsiteY0" fmla="*/ 0 h 2879451"/>
                <a:gd name="connsiteX1" fmla="*/ 8198577 w 8198577"/>
                <a:gd name="connsiteY1" fmla="*/ 1606558 h 2879451"/>
                <a:gd name="connsiteX2" fmla="*/ 4132092 w 8198577"/>
                <a:gd name="connsiteY2" fmla="*/ 2879159 h 2879451"/>
                <a:gd name="connsiteX3" fmla="*/ 0 w 8198577"/>
                <a:gd name="connsiteY3" fmla="*/ 1510948 h 2879451"/>
                <a:gd name="connsiteX4" fmla="*/ 9491 w 8198577"/>
                <a:gd name="connsiteY4" fmla="*/ 147145 h 2879451"/>
                <a:gd name="connsiteX5" fmla="*/ 4076995 w 8198577"/>
                <a:gd name="connsiteY5" fmla="*/ 1566042 h 2879451"/>
                <a:gd name="connsiteX6" fmla="*/ 8165518 w 8198577"/>
                <a:gd name="connsiteY6" fmla="*/ 0 h 2879451"/>
                <a:gd name="connsiteX0" fmla="*/ 8165518 w 8165518"/>
                <a:gd name="connsiteY0" fmla="*/ 0 h 2880066"/>
                <a:gd name="connsiteX1" fmla="*/ 8165518 w 8165518"/>
                <a:gd name="connsiteY1" fmla="*/ 1673520 h 2880066"/>
                <a:gd name="connsiteX2" fmla="*/ 4132092 w 8165518"/>
                <a:gd name="connsiteY2" fmla="*/ 2879159 h 2880066"/>
                <a:gd name="connsiteX3" fmla="*/ 0 w 8165518"/>
                <a:gd name="connsiteY3" fmla="*/ 1510948 h 2880066"/>
                <a:gd name="connsiteX4" fmla="*/ 9491 w 8165518"/>
                <a:gd name="connsiteY4" fmla="*/ 147145 h 2880066"/>
                <a:gd name="connsiteX5" fmla="*/ 4076995 w 8165518"/>
                <a:gd name="connsiteY5" fmla="*/ 1566042 h 2880066"/>
                <a:gd name="connsiteX6" fmla="*/ 8165518 w 8165518"/>
                <a:gd name="connsiteY6" fmla="*/ 0 h 2880066"/>
                <a:gd name="connsiteX0" fmla="*/ 8156794 w 8156794"/>
                <a:gd name="connsiteY0" fmla="*/ 0 h 2879270"/>
                <a:gd name="connsiteX1" fmla="*/ 8156794 w 8156794"/>
                <a:gd name="connsiteY1" fmla="*/ 1673520 h 2879270"/>
                <a:gd name="connsiteX2" fmla="*/ 4123368 w 8156794"/>
                <a:gd name="connsiteY2" fmla="*/ 2879159 h 2879270"/>
                <a:gd name="connsiteX3" fmla="*/ 2295 w 8156794"/>
                <a:gd name="connsiteY3" fmla="*/ 1618086 h 2879270"/>
                <a:gd name="connsiteX4" fmla="*/ 767 w 8156794"/>
                <a:gd name="connsiteY4" fmla="*/ 147145 h 2879270"/>
                <a:gd name="connsiteX5" fmla="*/ 4068271 w 8156794"/>
                <a:gd name="connsiteY5" fmla="*/ 1566042 h 2879270"/>
                <a:gd name="connsiteX6" fmla="*/ 8156794 w 8156794"/>
                <a:gd name="connsiteY6" fmla="*/ 0 h 287927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00"/>
                <a:gd name="connsiteX1" fmla="*/ 8156794 w 8156794"/>
                <a:gd name="connsiteY1" fmla="*/ 1673520 h 2973000"/>
                <a:gd name="connsiteX2" fmla="*/ 4134388 w 8156794"/>
                <a:gd name="connsiteY2" fmla="*/ 2972904 h 2973000"/>
                <a:gd name="connsiteX3" fmla="*/ 2295 w 8156794"/>
                <a:gd name="connsiteY3" fmla="*/ 1618086 h 2973000"/>
                <a:gd name="connsiteX4" fmla="*/ 767 w 8156794"/>
                <a:gd name="connsiteY4" fmla="*/ 147145 h 2973000"/>
                <a:gd name="connsiteX5" fmla="*/ 4068271 w 8156794"/>
                <a:gd name="connsiteY5" fmla="*/ 1566042 h 2973000"/>
                <a:gd name="connsiteX6" fmla="*/ 8156794 w 8156794"/>
                <a:gd name="connsiteY6" fmla="*/ 0 h 2973000"/>
                <a:gd name="connsiteX0" fmla="*/ 8156794 w 8156794"/>
                <a:gd name="connsiteY0" fmla="*/ 0 h 2973020"/>
                <a:gd name="connsiteX1" fmla="*/ 8156794 w 8156794"/>
                <a:gd name="connsiteY1" fmla="*/ 1673520 h 2973020"/>
                <a:gd name="connsiteX2" fmla="*/ 4134388 w 8156794"/>
                <a:gd name="connsiteY2" fmla="*/ 2972904 h 2973020"/>
                <a:gd name="connsiteX3" fmla="*/ 2295 w 8156794"/>
                <a:gd name="connsiteY3" fmla="*/ 1618086 h 2973020"/>
                <a:gd name="connsiteX4" fmla="*/ 767 w 8156794"/>
                <a:gd name="connsiteY4" fmla="*/ 147145 h 2973020"/>
                <a:gd name="connsiteX5" fmla="*/ 4068271 w 8156794"/>
                <a:gd name="connsiteY5" fmla="*/ 1566042 h 2973020"/>
                <a:gd name="connsiteX6" fmla="*/ 8156794 w 8156794"/>
                <a:gd name="connsiteY6" fmla="*/ 0 h 2973020"/>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021"/>
                <a:gd name="connsiteX1" fmla="*/ 8156794 w 8156794"/>
                <a:gd name="connsiteY1" fmla="*/ 1673520 h 2973021"/>
                <a:gd name="connsiteX2" fmla="*/ 4134388 w 8156794"/>
                <a:gd name="connsiteY2" fmla="*/ 2972904 h 2973021"/>
                <a:gd name="connsiteX3" fmla="*/ 2295 w 8156794"/>
                <a:gd name="connsiteY3" fmla="*/ 1618086 h 2973021"/>
                <a:gd name="connsiteX4" fmla="*/ 767 w 8156794"/>
                <a:gd name="connsiteY4" fmla="*/ 147145 h 2973021"/>
                <a:gd name="connsiteX5" fmla="*/ 4068271 w 8156794"/>
                <a:gd name="connsiteY5" fmla="*/ 1566042 h 2973021"/>
                <a:gd name="connsiteX6" fmla="*/ 8156794 w 8156794"/>
                <a:gd name="connsiteY6" fmla="*/ 0 h 2973021"/>
                <a:gd name="connsiteX0" fmla="*/ 8156794 w 8156794"/>
                <a:gd name="connsiteY0" fmla="*/ 0 h 2973141"/>
                <a:gd name="connsiteX1" fmla="*/ 8156794 w 8156794"/>
                <a:gd name="connsiteY1" fmla="*/ 1673520 h 2973141"/>
                <a:gd name="connsiteX2" fmla="*/ 4134388 w 8156794"/>
                <a:gd name="connsiteY2" fmla="*/ 2972904 h 2973141"/>
                <a:gd name="connsiteX3" fmla="*/ 2295 w 8156794"/>
                <a:gd name="connsiteY3" fmla="*/ 1618086 h 2973141"/>
                <a:gd name="connsiteX4" fmla="*/ 767 w 8156794"/>
                <a:gd name="connsiteY4" fmla="*/ 147145 h 2973141"/>
                <a:gd name="connsiteX5" fmla="*/ 4068271 w 8156794"/>
                <a:gd name="connsiteY5" fmla="*/ 1566042 h 2973141"/>
                <a:gd name="connsiteX6" fmla="*/ 8156794 w 8156794"/>
                <a:gd name="connsiteY6" fmla="*/ 0 h 2973141"/>
                <a:gd name="connsiteX0" fmla="*/ 8156794 w 8156794"/>
                <a:gd name="connsiteY0" fmla="*/ 0 h 3066827"/>
                <a:gd name="connsiteX1" fmla="*/ 8156794 w 8156794"/>
                <a:gd name="connsiteY1" fmla="*/ 1673520 h 3066827"/>
                <a:gd name="connsiteX2" fmla="*/ 4123353 w 8156794"/>
                <a:gd name="connsiteY2" fmla="*/ 3066650 h 3066827"/>
                <a:gd name="connsiteX3" fmla="*/ 2295 w 8156794"/>
                <a:gd name="connsiteY3" fmla="*/ 1618086 h 3066827"/>
                <a:gd name="connsiteX4" fmla="*/ 767 w 8156794"/>
                <a:gd name="connsiteY4" fmla="*/ 147145 h 3066827"/>
                <a:gd name="connsiteX5" fmla="*/ 4068271 w 8156794"/>
                <a:gd name="connsiteY5" fmla="*/ 1566042 h 3066827"/>
                <a:gd name="connsiteX6" fmla="*/ 8156794 w 8156794"/>
                <a:gd name="connsiteY6" fmla="*/ 0 h 3066827"/>
                <a:gd name="connsiteX0" fmla="*/ 8123689 w 8156794"/>
                <a:gd name="connsiteY0" fmla="*/ 0 h 2999866"/>
                <a:gd name="connsiteX1" fmla="*/ 8156794 w 8156794"/>
                <a:gd name="connsiteY1" fmla="*/ 1606559 h 2999866"/>
                <a:gd name="connsiteX2" fmla="*/ 4123353 w 8156794"/>
                <a:gd name="connsiteY2" fmla="*/ 2999689 h 2999866"/>
                <a:gd name="connsiteX3" fmla="*/ 2295 w 8156794"/>
                <a:gd name="connsiteY3" fmla="*/ 1551125 h 2999866"/>
                <a:gd name="connsiteX4" fmla="*/ 767 w 8156794"/>
                <a:gd name="connsiteY4" fmla="*/ 80184 h 2999866"/>
                <a:gd name="connsiteX5" fmla="*/ 4068271 w 8156794"/>
                <a:gd name="connsiteY5" fmla="*/ 1499081 h 2999866"/>
                <a:gd name="connsiteX6" fmla="*/ 8123689 w 8156794"/>
                <a:gd name="connsiteY6" fmla="*/ 0 h 2999866"/>
                <a:gd name="connsiteX0" fmla="*/ 8167828 w 8167828"/>
                <a:gd name="connsiteY0" fmla="*/ 0 h 3026651"/>
                <a:gd name="connsiteX1" fmla="*/ 8156794 w 8167828"/>
                <a:gd name="connsiteY1" fmla="*/ 1633344 h 3026651"/>
                <a:gd name="connsiteX2" fmla="*/ 4123353 w 8167828"/>
                <a:gd name="connsiteY2" fmla="*/ 3026474 h 3026651"/>
                <a:gd name="connsiteX3" fmla="*/ 2295 w 8167828"/>
                <a:gd name="connsiteY3" fmla="*/ 1577910 h 3026651"/>
                <a:gd name="connsiteX4" fmla="*/ 767 w 8167828"/>
                <a:gd name="connsiteY4" fmla="*/ 106969 h 3026651"/>
                <a:gd name="connsiteX5" fmla="*/ 4068271 w 8167828"/>
                <a:gd name="connsiteY5" fmla="*/ 1525866 h 3026651"/>
                <a:gd name="connsiteX6" fmla="*/ 8167828 w 8167828"/>
                <a:gd name="connsiteY6" fmla="*/ 0 h 3026651"/>
                <a:gd name="connsiteX0" fmla="*/ 8167828 w 8167828"/>
                <a:gd name="connsiteY0" fmla="*/ 0 h 3027228"/>
                <a:gd name="connsiteX1" fmla="*/ 8145760 w 8167828"/>
                <a:gd name="connsiteY1" fmla="*/ 1686913 h 3027228"/>
                <a:gd name="connsiteX2" fmla="*/ 4123353 w 8167828"/>
                <a:gd name="connsiteY2" fmla="*/ 3026474 h 3027228"/>
                <a:gd name="connsiteX3" fmla="*/ 2295 w 8167828"/>
                <a:gd name="connsiteY3" fmla="*/ 1577910 h 3027228"/>
                <a:gd name="connsiteX4" fmla="*/ 767 w 8167828"/>
                <a:gd name="connsiteY4" fmla="*/ 106969 h 3027228"/>
                <a:gd name="connsiteX5" fmla="*/ 4068271 w 8167828"/>
                <a:gd name="connsiteY5" fmla="*/ 1525866 h 3027228"/>
                <a:gd name="connsiteX6" fmla="*/ 8167828 w 8167828"/>
                <a:gd name="connsiteY6" fmla="*/ 0 h 3027228"/>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56794 w 8156794"/>
                <a:gd name="connsiteY0" fmla="*/ 0 h 2933483"/>
                <a:gd name="connsiteX1" fmla="*/ 8145760 w 8156794"/>
                <a:gd name="connsiteY1" fmla="*/ 1593168 h 2933483"/>
                <a:gd name="connsiteX2" fmla="*/ 4123353 w 8156794"/>
                <a:gd name="connsiteY2" fmla="*/ 2932729 h 2933483"/>
                <a:gd name="connsiteX3" fmla="*/ 2295 w 8156794"/>
                <a:gd name="connsiteY3" fmla="*/ 1484165 h 2933483"/>
                <a:gd name="connsiteX4" fmla="*/ 767 w 8156794"/>
                <a:gd name="connsiteY4" fmla="*/ 13224 h 2933483"/>
                <a:gd name="connsiteX5" fmla="*/ 4068271 w 8156794"/>
                <a:gd name="connsiteY5" fmla="*/ 1432121 h 2933483"/>
                <a:gd name="connsiteX6" fmla="*/ 8156794 w 8156794"/>
                <a:gd name="connsiteY6" fmla="*/ 0 h 2933483"/>
                <a:gd name="connsiteX0" fmla="*/ 8123689 w 8145760"/>
                <a:gd name="connsiteY0" fmla="*/ 13560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9 w 8145760"/>
                <a:gd name="connsiteY6" fmla="*/ 13560 h 2920259"/>
                <a:gd name="connsiteX0" fmla="*/ 8178863 w 8178863"/>
                <a:gd name="connsiteY0" fmla="*/ 26952 h 2920259"/>
                <a:gd name="connsiteX1" fmla="*/ 8145760 w 8178863"/>
                <a:gd name="connsiteY1" fmla="*/ 1579944 h 2920259"/>
                <a:gd name="connsiteX2" fmla="*/ 4123353 w 8178863"/>
                <a:gd name="connsiteY2" fmla="*/ 2919505 h 2920259"/>
                <a:gd name="connsiteX3" fmla="*/ 2295 w 8178863"/>
                <a:gd name="connsiteY3" fmla="*/ 1470941 h 2920259"/>
                <a:gd name="connsiteX4" fmla="*/ 767 w 8178863"/>
                <a:gd name="connsiteY4" fmla="*/ 0 h 2920259"/>
                <a:gd name="connsiteX5" fmla="*/ 4068271 w 8178863"/>
                <a:gd name="connsiteY5" fmla="*/ 1418897 h 2920259"/>
                <a:gd name="connsiteX6" fmla="*/ 8178863 w 8178863"/>
                <a:gd name="connsiteY6" fmla="*/ 26952 h 2920259"/>
                <a:gd name="connsiteX0" fmla="*/ 8167827 w 8167827"/>
                <a:gd name="connsiteY0" fmla="*/ 40343 h 2920259"/>
                <a:gd name="connsiteX1" fmla="*/ 8145760 w 8167827"/>
                <a:gd name="connsiteY1" fmla="*/ 1579944 h 2920259"/>
                <a:gd name="connsiteX2" fmla="*/ 4123353 w 8167827"/>
                <a:gd name="connsiteY2" fmla="*/ 2919505 h 2920259"/>
                <a:gd name="connsiteX3" fmla="*/ 2295 w 8167827"/>
                <a:gd name="connsiteY3" fmla="*/ 1470941 h 2920259"/>
                <a:gd name="connsiteX4" fmla="*/ 767 w 8167827"/>
                <a:gd name="connsiteY4" fmla="*/ 0 h 2920259"/>
                <a:gd name="connsiteX5" fmla="*/ 4068271 w 8167827"/>
                <a:gd name="connsiteY5" fmla="*/ 1418897 h 2920259"/>
                <a:gd name="connsiteX6" fmla="*/ 8167827 w 8167827"/>
                <a:gd name="connsiteY6" fmla="*/ 40343 h 2920259"/>
                <a:gd name="connsiteX0" fmla="*/ 8123687 w 8145760"/>
                <a:gd name="connsiteY0" fmla="*/ 53735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23687 w 8145760"/>
                <a:gd name="connsiteY6" fmla="*/ 53735 h 2920259"/>
                <a:gd name="connsiteX0" fmla="*/ 8161918 w 8161918"/>
                <a:gd name="connsiteY0" fmla="*/ 0 h 2943855"/>
                <a:gd name="connsiteX1" fmla="*/ 8145760 w 8161918"/>
                <a:gd name="connsiteY1" fmla="*/ 1603540 h 2943855"/>
                <a:gd name="connsiteX2" fmla="*/ 4123353 w 8161918"/>
                <a:gd name="connsiteY2" fmla="*/ 2943101 h 2943855"/>
                <a:gd name="connsiteX3" fmla="*/ 2295 w 8161918"/>
                <a:gd name="connsiteY3" fmla="*/ 1494537 h 2943855"/>
                <a:gd name="connsiteX4" fmla="*/ 767 w 8161918"/>
                <a:gd name="connsiteY4" fmla="*/ 23596 h 2943855"/>
                <a:gd name="connsiteX5" fmla="*/ 4068271 w 8161918"/>
                <a:gd name="connsiteY5" fmla="*/ 1442493 h 2943855"/>
                <a:gd name="connsiteX6" fmla="*/ 8161918 w 8161918"/>
                <a:gd name="connsiteY6" fmla="*/ 0 h 2943855"/>
                <a:gd name="connsiteX0" fmla="*/ 8144926 w 8145760"/>
                <a:gd name="connsiteY0" fmla="*/ 43424 h 2920259"/>
                <a:gd name="connsiteX1" fmla="*/ 8145760 w 8145760"/>
                <a:gd name="connsiteY1" fmla="*/ 1579944 h 2920259"/>
                <a:gd name="connsiteX2" fmla="*/ 4123353 w 8145760"/>
                <a:gd name="connsiteY2" fmla="*/ 2919505 h 2920259"/>
                <a:gd name="connsiteX3" fmla="*/ 2295 w 8145760"/>
                <a:gd name="connsiteY3" fmla="*/ 1470941 h 2920259"/>
                <a:gd name="connsiteX4" fmla="*/ 767 w 8145760"/>
                <a:gd name="connsiteY4" fmla="*/ 0 h 2920259"/>
                <a:gd name="connsiteX5" fmla="*/ 4068271 w 8145760"/>
                <a:gd name="connsiteY5" fmla="*/ 1418897 h 2920259"/>
                <a:gd name="connsiteX6" fmla="*/ 8144926 w 8145760"/>
                <a:gd name="connsiteY6" fmla="*/ 43424 h 2920259"/>
                <a:gd name="connsiteX0" fmla="*/ 8161918 w 8161918"/>
                <a:gd name="connsiteY0" fmla="*/ 0 h 2959321"/>
                <a:gd name="connsiteX1" fmla="*/ 8145760 w 8161918"/>
                <a:gd name="connsiteY1" fmla="*/ 1619006 h 2959321"/>
                <a:gd name="connsiteX2" fmla="*/ 4123353 w 8161918"/>
                <a:gd name="connsiteY2" fmla="*/ 2958567 h 2959321"/>
                <a:gd name="connsiteX3" fmla="*/ 2295 w 8161918"/>
                <a:gd name="connsiteY3" fmla="*/ 1510003 h 2959321"/>
                <a:gd name="connsiteX4" fmla="*/ 767 w 8161918"/>
                <a:gd name="connsiteY4" fmla="*/ 39062 h 2959321"/>
                <a:gd name="connsiteX5" fmla="*/ 4068271 w 8161918"/>
                <a:gd name="connsiteY5" fmla="*/ 1457959 h 2959321"/>
                <a:gd name="connsiteX6" fmla="*/ 8161918 w 8161918"/>
                <a:gd name="connsiteY6" fmla="*/ 0 h 2959321"/>
                <a:gd name="connsiteX0" fmla="*/ 8161918 w 8162752"/>
                <a:gd name="connsiteY0" fmla="*/ 0 h 2959488"/>
                <a:gd name="connsiteX1" fmla="*/ 8162752 w 8162752"/>
                <a:gd name="connsiteY1" fmla="*/ 1629317 h 2959488"/>
                <a:gd name="connsiteX2" fmla="*/ 4123353 w 8162752"/>
                <a:gd name="connsiteY2" fmla="*/ 2958567 h 2959488"/>
                <a:gd name="connsiteX3" fmla="*/ 2295 w 8162752"/>
                <a:gd name="connsiteY3" fmla="*/ 1510003 h 2959488"/>
                <a:gd name="connsiteX4" fmla="*/ 767 w 8162752"/>
                <a:gd name="connsiteY4" fmla="*/ 39062 h 2959488"/>
                <a:gd name="connsiteX5" fmla="*/ 4068271 w 8162752"/>
                <a:gd name="connsiteY5" fmla="*/ 1457959 h 2959488"/>
                <a:gd name="connsiteX6" fmla="*/ 8161918 w 8162752"/>
                <a:gd name="connsiteY6" fmla="*/ 0 h 2959488"/>
                <a:gd name="connsiteX0" fmla="*/ 8165930 w 8166764"/>
                <a:gd name="connsiteY0" fmla="*/ 7337 h 2966825"/>
                <a:gd name="connsiteX1" fmla="*/ 8166764 w 8166764"/>
                <a:gd name="connsiteY1" fmla="*/ 1636654 h 2966825"/>
                <a:gd name="connsiteX2" fmla="*/ 4127365 w 8166764"/>
                <a:gd name="connsiteY2" fmla="*/ 2965904 h 2966825"/>
                <a:gd name="connsiteX3" fmla="*/ 6307 w 8166764"/>
                <a:gd name="connsiteY3" fmla="*/ 1517340 h 2966825"/>
                <a:gd name="connsiteX4" fmla="*/ 532 w 8166764"/>
                <a:gd name="connsiteY4" fmla="*/ 0 h 2966825"/>
                <a:gd name="connsiteX5" fmla="*/ 4072283 w 8166764"/>
                <a:gd name="connsiteY5" fmla="*/ 1465296 h 2966825"/>
                <a:gd name="connsiteX6" fmla="*/ 8165930 w 8166764"/>
                <a:gd name="connsiteY6" fmla="*/ 7337 h 2966825"/>
                <a:gd name="connsiteX0" fmla="*/ 8168119 w 8168953"/>
                <a:gd name="connsiteY0" fmla="*/ 7337 h 2966682"/>
                <a:gd name="connsiteX1" fmla="*/ 8168953 w 8168953"/>
                <a:gd name="connsiteY1" fmla="*/ 1636654 h 2966682"/>
                <a:gd name="connsiteX2" fmla="*/ 4129554 w 8168953"/>
                <a:gd name="connsiteY2" fmla="*/ 2965904 h 2966682"/>
                <a:gd name="connsiteX3" fmla="*/ 0 w 8168953"/>
                <a:gd name="connsiteY3" fmla="*/ 1527651 h 2966682"/>
                <a:gd name="connsiteX4" fmla="*/ 2721 w 8168953"/>
                <a:gd name="connsiteY4" fmla="*/ 0 h 2966682"/>
                <a:gd name="connsiteX5" fmla="*/ 4074472 w 8168953"/>
                <a:gd name="connsiteY5" fmla="*/ 1465296 h 2966682"/>
                <a:gd name="connsiteX6" fmla="*/ 8168119 w 8168953"/>
                <a:gd name="connsiteY6" fmla="*/ 7337 h 2966682"/>
                <a:gd name="connsiteX0" fmla="*/ 8168119 w 8168953"/>
                <a:gd name="connsiteY0" fmla="*/ 7337 h 3100377"/>
                <a:gd name="connsiteX1" fmla="*/ 8168953 w 8168953"/>
                <a:gd name="connsiteY1" fmla="*/ 1636654 h 3100377"/>
                <a:gd name="connsiteX2" fmla="*/ 4118520 w 8168953"/>
                <a:gd name="connsiteY2" fmla="*/ 3099826 h 3100377"/>
                <a:gd name="connsiteX3" fmla="*/ 0 w 8168953"/>
                <a:gd name="connsiteY3" fmla="*/ 1527651 h 3100377"/>
                <a:gd name="connsiteX4" fmla="*/ 2721 w 8168953"/>
                <a:gd name="connsiteY4" fmla="*/ 0 h 3100377"/>
                <a:gd name="connsiteX5" fmla="*/ 4074472 w 8168953"/>
                <a:gd name="connsiteY5" fmla="*/ 1465296 h 3100377"/>
                <a:gd name="connsiteX6" fmla="*/ 8168119 w 8168953"/>
                <a:gd name="connsiteY6" fmla="*/ 7337 h 3100377"/>
                <a:gd name="connsiteX0" fmla="*/ 8168119 w 8168953"/>
                <a:gd name="connsiteY0" fmla="*/ 7337 h 3100429"/>
                <a:gd name="connsiteX1" fmla="*/ 8168953 w 8168953"/>
                <a:gd name="connsiteY1" fmla="*/ 1636654 h 3100429"/>
                <a:gd name="connsiteX2" fmla="*/ 4118520 w 8168953"/>
                <a:gd name="connsiteY2" fmla="*/ 3099826 h 3100429"/>
                <a:gd name="connsiteX3" fmla="*/ 0 w 8168953"/>
                <a:gd name="connsiteY3" fmla="*/ 1527651 h 3100429"/>
                <a:gd name="connsiteX4" fmla="*/ 2721 w 8168953"/>
                <a:gd name="connsiteY4" fmla="*/ 0 h 3100429"/>
                <a:gd name="connsiteX5" fmla="*/ 4074472 w 8168953"/>
                <a:gd name="connsiteY5" fmla="*/ 1465296 h 3100429"/>
                <a:gd name="connsiteX6" fmla="*/ 8168119 w 8168953"/>
                <a:gd name="connsiteY6" fmla="*/ 7337 h 3100429"/>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72202 w 8166683"/>
                <a:gd name="connsiteY5" fmla="*/ 1465296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 name="connsiteX0" fmla="*/ 8165849 w 8166683"/>
                <a:gd name="connsiteY0" fmla="*/ 7337 h 3099826"/>
                <a:gd name="connsiteX1" fmla="*/ 8166683 w 8166683"/>
                <a:gd name="connsiteY1" fmla="*/ 1636654 h 3099826"/>
                <a:gd name="connsiteX2" fmla="*/ 4116250 w 8166683"/>
                <a:gd name="connsiteY2" fmla="*/ 3099826 h 3099826"/>
                <a:gd name="connsiteX3" fmla="*/ 8764 w 8166683"/>
                <a:gd name="connsiteY3" fmla="*/ 1634789 h 3099826"/>
                <a:gd name="connsiteX4" fmla="*/ 451 w 8166683"/>
                <a:gd name="connsiteY4" fmla="*/ 0 h 3099826"/>
                <a:gd name="connsiteX5" fmla="*/ 4061168 w 8166683"/>
                <a:gd name="connsiteY5" fmla="*/ 1438511 h 3099826"/>
                <a:gd name="connsiteX6" fmla="*/ 8165849 w 8166683"/>
                <a:gd name="connsiteY6" fmla="*/ 7337 h 309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683" h="3099826">
                  <a:moveTo>
                    <a:pt x="8165849" y="7337"/>
                  </a:moveTo>
                  <a:lnTo>
                    <a:pt x="8166683" y="1636654"/>
                  </a:lnTo>
                  <a:cubicBezTo>
                    <a:pt x="7917761" y="2728489"/>
                    <a:pt x="5475903" y="3100137"/>
                    <a:pt x="4116250" y="3099826"/>
                  </a:cubicBezTo>
                  <a:cubicBezTo>
                    <a:pt x="2756597" y="3099515"/>
                    <a:pt x="245424" y="2744647"/>
                    <a:pt x="8764" y="1634789"/>
                  </a:cubicBezTo>
                  <a:cubicBezTo>
                    <a:pt x="11928" y="1215900"/>
                    <a:pt x="-2713" y="418889"/>
                    <a:pt x="451" y="0"/>
                  </a:cubicBezTo>
                  <a:cubicBezTo>
                    <a:pt x="385485" y="953840"/>
                    <a:pt x="2700268" y="1437288"/>
                    <a:pt x="4061168" y="1438511"/>
                  </a:cubicBezTo>
                  <a:cubicBezTo>
                    <a:pt x="5422068" y="1439734"/>
                    <a:pt x="7793228" y="1089449"/>
                    <a:pt x="8165849" y="7337"/>
                  </a:cubicBezTo>
                  <a:close/>
                </a:path>
              </a:pathLst>
            </a:custGeom>
            <a:gradFill>
              <a:gsLst>
                <a:gs pos="0">
                  <a:srgbClr val="B8C2C9"/>
                </a:gs>
                <a:gs pos="21000">
                  <a:schemeClr val="bg1"/>
                </a:gs>
                <a:gs pos="60000">
                  <a:srgbClr val="D6DCE0"/>
                </a:gs>
                <a:gs pos="100000">
                  <a:srgbClr val="B8C2C9"/>
                </a:gs>
              </a:gsLst>
              <a:lin ang="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49" name="Oval 448">
              <a:extLst>
                <a:ext uri="{FF2B5EF4-FFF2-40B4-BE49-F238E27FC236}">
                  <a16:creationId xmlns:a16="http://schemas.microsoft.com/office/drawing/2014/main" id="{9739DB09-38E5-A347-93BF-13C80AD84539}"/>
                </a:ext>
              </a:extLst>
            </p:cNvPr>
            <p:cNvSpPr/>
            <p:nvPr/>
          </p:nvSpPr>
          <p:spPr>
            <a:xfrm>
              <a:off x="7494729" y="2774731"/>
              <a:ext cx="1480163" cy="579140"/>
            </a:xfrm>
            <a:prstGeom prst="ellipse">
              <a:avLst/>
            </a:prstGeom>
            <a:solidFill>
              <a:srgbClr val="B8C2C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nvGrpSpPr>
            <p:cNvPr id="450" name="Group 449">
              <a:extLst>
                <a:ext uri="{FF2B5EF4-FFF2-40B4-BE49-F238E27FC236}">
                  <a16:creationId xmlns:a16="http://schemas.microsoft.com/office/drawing/2014/main" id="{04079280-378E-384D-9681-BF41B82BF6CB}"/>
                </a:ext>
              </a:extLst>
            </p:cNvPr>
            <p:cNvGrpSpPr/>
            <p:nvPr/>
          </p:nvGrpSpPr>
          <p:grpSpPr>
            <a:xfrm>
              <a:off x="7713663" y="2848339"/>
              <a:ext cx="1042107" cy="425543"/>
              <a:chOff x="7786941" y="2884917"/>
              <a:chExt cx="897649" cy="353919"/>
            </a:xfrm>
          </p:grpSpPr>
          <p:sp>
            <p:nvSpPr>
              <p:cNvPr id="451" name="Freeform 450">
                <a:extLst>
                  <a:ext uri="{FF2B5EF4-FFF2-40B4-BE49-F238E27FC236}">
                    <a16:creationId xmlns:a16="http://schemas.microsoft.com/office/drawing/2014/main" id="{914AA044-3657-1448-A5E9-2F003DC03F6B}"/>
                  </a:ext>
                </a:extLst>
              </p:cNvPr>
              <p:cNvSpPr/>
              <p:nvPr/>
            </p:nvSpPr>
            <p:spPr>
              <a:xfrm>
                <a:off x="7811770" y="2884917"/>
                <a:ext cx="849158" cy="198115"/>
              </a:xfrm>
              <a:custGeom>
                <a:avLst/>
                <a:gdLst>
                  <a:gd name="connsiteX0" fmla="*/ 3725333 w 4588933"/>
                  <a:gd name="connsiteY0" fmla="*/ 0 h 1049866"/>
                  <a:gd name="connsiteX1" fmla="*/ 4588933 w 4588933"/>
                  <a:gd name="connsiteY1" fmla="*/ 270933 h 1049866"/>
                  <a:gd name="connsiteX2" fmla="*/ 3962400 w 4588933"/>
                  <a:gd name="connsiteY2" fmla="*/ 541866 h 1049866"/>
                  <a:gd name="connsiteX3" fmla="*/ 3742267 w 4588933"/>
                  <a:gd name="connsiteY3" fmla="*/ 457200 h 1049866"/>
                  <a:gd name="connsiteX4" fmla="*/ 2269067 w 4588933"/>
                  <a:gd name="connsiteY4" fmla="*/ 1049866 h 1049866"/>
                  <a:gd name="connsiteX5" fmla="*/ 880533 w 4588933"/>
                  <a:gd name="connsiteY5" fmla="*/ 457200 h 1049866"/>
                  <a:gd name="connsiteX6" fmla="*/ 592667 w 4588933"/>
                  <a:gd name="connsiteY6" fmla="*/ 541866 h 1049866"/>
                  <a:gd name="connsiteX7" fmla="*/ 0 w 4588933"/>
                  <a:gd name="connsiteY7" fmla="*/ 254000 h 1049866"/>
                  <a:gd name="connsiteX8" fmla="*/ 880533 w 4588933"/>
                  <a:gd name="connsiteY8" fmla="*/ 16933 h 1049866"/>
                  <a:gd name="connsiteX9" fmla="*/ 2302933 w 4588933"/>
                  <a:gd name="connsiteY9" fmla="*/ 626533 h 1049866"/>
                  <a:gd name="connsiteX10" fmla="*/ 3725333 w 4588933"/>
                  <a:gd name="connsiteY10" fmla="*/ 0 h 1049866"/>
                  <a:gd name="connsiteX0" fmla="*/ 3725333 w 4641485"/>
                  <a:gd name="connsiteY0" fmla="*/ 0 h 1049866"/>
                  <a:gd name="connsiteX1" fmla="*/ 4641485 w 4641485"/>
                  <a:gd name="connsiteY1" fmla="*/ 239402 h 1049866"/>
                  <a:gd name="connsiteX2" fmla="*/ 3962400 w 4641485"/>
                  <a:gd name="connsiteY2" fmla="*/ 541866 h 1049866"/>
                  <a:gd name="connsiteX3" fmla="*/ 3742267 w 4641485"/>
                  <a:gd name="connsiteY3" fmla="*/ 457200 h 1049866"/>
                  <a:gd name="connsiteX4" fmla="*/ 2269067 w 4641485"/>
                  <a:gd name="connsiteY4" fmla="*/ 1049866 h 1049866"/>
                  <a:gd name="connsiteX5" fmla="*/ 880533 w 4641485"/>
                  <a:gd name="connsiteY5" fmla="*/ 457200 h 1049866"/>
                  <a:gd name="connsiteX6" fmla="*/ 592667 w 4641485"/>
                  <a:gd name="connsiteY6" fmla="*/ 541866 h 1049866"/>
                  <a:gd name="connsiteX7" fmla="*/ 0 w 4641485"/>
                  <a:gd name="connsiteY7" fmla="*/ 254000 h 1049866"/>
                  <a:gd name="connsiteX8" fmla="*/ 880533 w 4641485"/>
                  <a:gd name="connsiteY8" fmla="*/ 16933 h 1049866"/>
                  <a:gd name="connsiteX9" fmla="*/ 2302933 w 4641485"/>
                  <a:gd name="connsiteY9" fmla="*/ 626533 h 1049866"/>
                  <a:gd name="connsiteX10" fmla="*/ 3725333 w 4641485"/>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73798 w 4673016"/>
                  <a:gd name="connsiteY3" fmla="*/ 45720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84308 w 4673016"/>
                  <a:gd name="connsiteY3" fmla="*/ 404648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34464 w 4673016"/>
                  <a:gd name="connsiteY9" fmla="*/ 62653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32979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794818 w 4673016"/>
                  <a:gd name="connsiteY3" fmla="*/ 436179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 name="connsiteX0" fmla="*/ 3756864 w 4673016"/>
                  <a:gd name="connsiteY0" fmla="*/ 0 h 1049866"/>
                  <a:gd name="connsiteX1" fmla="*/ 4673016 w 4673016"/>
                  <a:gd name="connsiteY1" fmla="*/ 239402 h 1049866"/>
                  <a:gd name="connsiteX2" fmla="*/ 3993931 w 4673016"/>
                  <a:gd name="connsiteY2" fmla="*/ 541866 h 1049866"/>
                  <a:gd name="connsiteX3" fmla="*/ 3815839 w 4673016"/>
                  <a:gd name="connsiteY3" fmla="*/ 467710 h 1049866"/>
                  <a:gd name="connsiteX4" fmla="*/ 2300598 w 4673016"/>
                  <a:gd name="connsiteY4" fmla="*/ 1049866 h 1049866"/>
                  <a:gd name="connsiteX5" fmla="*/ 912064 w 4673016"/>
                  <a:gd name="connsiteY5" fmla="*/ 457200 h 1049866"/>
                  <a:gd name="connsiteX6" fmla="*/ 624198 w 4673016"/>
                  <a:gd name="connsiteY6" fmla="*/ 541866 h 1049866"/>
                  <a:gd name="connsiteX7" fmla="*/ 0 w 4673016"/>
                  <a:gd name="connsiteY7" fmla="*/ 275021 h 1049866"/>
                  <a:gd name="connsiteX8" fmla="*/ 912064 w 4673016"/>
                  <a:gd name="connsiteY8" fmla="*/ 16933 h 1049866"/>
                  <a:gd name="connsiteX9" fmla="*/ 2323954 w 4673016"/>
                  <a:gd name="connsiteY9" fmla="*/ 616023 h 1049866"/>
                  <a:gd name="connsiteX10" fmla="*/ 3756864 w 4673016"/>
                  <a:gd name="connsiteY10" fmla="*/ 0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3016" h="1049866">
                    <a:moveTo>
                      <a:pt x="3756864" y="0"/>
                    </a:moveTo>
                    <a:lnTo>
                      <a:pt x="4673016" y="239402"/>
                    </a:lnTo>
                    <a:lnTo>
                      <a:pt x="3993931" y="541866"/>
                    </a:lnTo>
                    <a:lnTo>
                      <a:pt x="3815839" y="467710"/>
                    </a:lnTo>
                    <a:lnTo>
                      <a:pt x="2300598" y="1049866"/>
                    </a:lnTo>
                    <a:lnTo>
                      <a:pt x="912064" y="457200"/>
                    </a:lnTo>
                    <a:lnTo>
                      <a:pt x="624198" y="541866"/>
                    </a:lnTo>
                    <a:lnTo>
                      <a:pt x="0" y="275021"/>
                    </a:lnTo>
                    <a:lnTo>
                      <a:pt x="912064" y="16933"/>
                    </a:lnTo>
                    <a:lnTo>
                      <a:pt x="2323954" y="616023"/>
                    </a:lnTo>
                    <a:lnTo>
                      <a:pt x="3756864"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Freeform 451">
                <a:extLst>
                  <a:ext uri="{FF2B5EF4-FFF2-40B4-BE49-F238E27FC236}">
                    <a16:creationId xmlns:a16="http://schemas.microsoft.com/office/drawing/2014/main" id="{29FDF0B8-7E9A-1F4D-8C99-CE1C68A1345F}"/>
                  </a:ext>
                </a:extLst>
              </p:cNvPr>
              <p:cNvSpPr/>
              <p:nvPr/>
            </p:nvSpPr>
            <p:spPr>
              <a:xfrm>
                <a:off x="8367548" y="3054383"/>
                <a:ext cx="317042" cy="170569"/>
              </a:xfrm>
              <a:custGeom>
                <a:avLst/>
                <a:gdLst>
                  <a:gd name="connsiteX0" fmla="*/ 21021 w 1744718"/>
                  <a:gd name="connsiteY0" fmla="*/ 0 h 903890"/>
                  <a:gd name="connsiteX1" fmla="*/ 1744718 w 1744718"/>
                  <a:gd name="connsiteY1" fmla="*/ 693683 h 903890"/>
                  <a:gd name="connsiteX2" fmla="*/ 1145628 w 1744718"/>
                  <a:gd name="connsiteY2" fmla="*/ 903890 h 903890"/>
                  <a:gd name="connsiteX3" fmla="*/ 0 w 1744718"/>
                  <a:gd name="connsiteY3" fmla="*/ 451945 h 903890"/>
                  <a:gd name="connsiteX4" fmla="*/ 21021 w 1744718"/>
                  <a:gd name="connsiteY4" fmla="*/ 0 h 90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718" h="903890">
                    <a:moveTo>
                      <a:pt x="21021" y="0"/>
                    </a:moveTo>
                    <a:lnTo>
                      <a:pt x="1744718" y="693683"/>
                    </a:lnTo>
                    <a:lnTo>
                      <a:pt x="1145628" y="903890"/>
                    </a:lnTo>
                    <a:lnTo>
                      <a:pt x="0" y="451945"/>
                    </a:lnTo>
                    <a:lnTo>
                      <a:pt x="21021" y="0"/>
                    </a:lnTo>
                    <a:close/>
                  </a:path>
                </a:pathLst>
              </a:custGeom>
              <a:solidFill>
                <a:srgbClr val="0000A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Freeform 452">
                <a:extLst>
                  <a:ext uri="{FF2B5EF4-FFF2-40B4-BE49-F238E27FC236}">
                    <a16:creationId xmlns:a16="http://schemas.microsoft.com/office/drawing/2014/main" id="{49A96193-2E73-4C43-843C-2C8C4DCEE478}"/>
                  </a:ext>
                </a:extLst>
              </p:cNvPr>
              <p:cNvSpPr/>
              <p:nvPr/>
            </p:nvSpPr>
            <p:spPr>
              <a:xfrm>
                <a:off x="7786941" y="3054383"/>
                <a:ext cx="311312" cy="168585"/>
              </a:xfrm>
              <a:custGeom>
                <a:avLst/>
                <a:gdLst>
                  <a:gd name="connsiteX0" fmla="*/ 1702676 w 1713187"/>
                  <a:gd name="connsiteY0" fmla="*/ 0 h 893380"/>
                  <a:gd name="connsiteX1" fmla="*/ 1713187 w 1713187"/>
                  <a:gd name="connsiteY1" fmla="*/ 472966 h 893380"/>
                  <a:gd name="connsiteX2" fmla="*/ 578069 w 1713187"/>
                  <a:gd name="connsiteY2" fmla="*/ 893380 h 893380"/>
                  <a:gd name="connsiteX3" fmla="*/ 0 w 1713187"/>
                  <a:gd name="connsiteY3" fmla="*/ 693683 h 893380"/>
                  <a:gd name="connsiteX4" fmla="*/ 1702676 w 1713187"/>
                  <a:gd name="connsiteY4" fmla="*/ 0 h 8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187" h="893380">
                    <a:moveTo>
                      <a:pt x="1702676" y="0"/>
                    </a:moveTo>
                    <a:lnTo>
                      <a:pt x="1713187" y="472966"/>
                    </a:lnTo>
                    <a:lnTo>
                      <a:pt x="578069" y="893380"/>
                    </a:lnTo>
                    <a:lnTo>
                      <a:pt x="0" y="693683"/>
                    </a:lnTo>
                    <a:lnTo>
                      <a:pt x="1702676" y="0"/>
                    </a:lnTo>
                    <a:close/>
                  </a:path>
                </a:pathLst>
              </a:custGeom>
              <a:solidFill>
                <a:srgbClr val="0000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Freeform 453">
                <a:extLst>
                  <a:ext uri="{FF2B5EF4-FFF2-40B4-BE49-F238E27FC236}">
                    <a16:creationId xmlns:a16="http://schemas.microsoft.com/office/drawing/2014/main" id="{F5358318-953E-E249-9021-E0B5DF66E3B3}"/>
                  </a:ext>
                </a:extLst>
              </p:cNvPr>
              <p:cNvSpPr/>
              <p:nvPr/>
            </p:nvSpPr>
            <p:spPr>
              <a:xfrm>
                <a:off x="7895013" y="2971083"/>
                <a:ext cx="676892" cy="267753"/>
              </a:xfrm>
              <a:custGeom>
                <a:avLst/>
                <a:gdLst>
                  <a:gd name="connsiteX0" fmla="*/ 599089 w 4162096"/>
                  <a:gd name="connsiteY0" fmla="*/ 273269 h 1618593"/>
                  <a:gd name="connsiteX1" fmla="*/ 882869 w 4162096"/>
                  <a:gd name="connsiteY1" fmla="*/ 199697 h 1618593"/>
                  <a:gd name="connsiteX2" fmla="*/ 2312276 w 4162096"/>
                  <a:gd name="connsiteY2" fmla="*/ 798786 h 1618593"/>
                  <a:gd name="connsiteX3" fmla="*/ 3794234 w 4162096"/>
                  <a:gd name="connsiteY3" fmla="*/ 199697 h 1618593"/>
                  <a:gd name="connsiteX4" fmla="*/ 4014951 w 4162096"/>
                  <a:gd name="connsiteY4" fmla="*/ 273269 h 1618593"/>
                  <a:gd name="connsiteX5" fmla="*/ 3058510 w 4162096"/>
                  <a:gd name="connsiteY5" fmla="*/ 641131 h 1618593"/>
                  <a:gd name="connsiteX6" fmla="*/ 3026979 w 4162096"/>
                  <a:gd name="connsiteY6" fmla="*/ 1114097 h 1618593"/>
                  <a:gd name="connsiteX7" fmla="*/ 4162096 w 4162096"/>
                  <a:gd name="connsiteY7" fmla="*/ 1545021 h 1618593"/>
                  <a:gd name="connsiteX8" fmla="*/ 3878317 w 4162096"/>
                  <a:gd name="connsiteY8" fmla="*/ 1608083 h 1618593"/>
                  <a:gd name="connsiteX9" fmla="*/ 2301765 w 4162096"/>
                  <a:gd name="connsiteY9" fmla="*/ 945931 h 1618593"/>
                  <a:gd name="connsiteX10" fmla="*/ 693682 w 4162096"/>
                  <a:gd name="connsiteY10" fmla="*/ 1618593 h 1618593"/>
                  <a:gd name="connsiteX11" fmla="*/ 430924 w 4162096"/>
                  <a:gd name="connsiteY11" fmla="*/ 1524000 h 1618593"/>
                  <a:gd name="connsiteX12" fmla="*/ 1576551 w 4162096"/>
                  <a:gd name="connsiteY12" fmla="*/ 1082566 h 1618593"/>
                  <a:gd name="connsiteX13" fmla="*/ 1545020 w 4162096"/>
                  <a:gd name="connsiteY13" fmla="*/ 609600 h 1618593"/>
                  <a:gd name="connsiteX14" fmla="*/ 0 w 4162096"/>
                  <a:gd name="connsiteY14" fmla="*/ 0 h 1618593"/>
                  <a:gd name="connsiteX15" fmla="*/ 872358 w 4162096"/>
                  <a:gd name="connsiteY15" fmla="*/ 210207 h 1618593"/>
                  <a:gd name="connsiteX16" fmla="*/ 872358 w 4162096"/>
                  <a:gd name="connsiteY16" fmla="*/ 210207 h 1618593"/>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15" fmla="*/ 441434 w 3731172"/>
                  <a:gd name="connsiteY15"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441434 w 3731172"/>
                  <a:gd name="connsiteY14" fmla="*/ 10510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357351 w 3731172"/>
                  <a:gd name="connsiteY14" fmla="*/ 115613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0990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47144 w 3731172"/>
                  <a:gd name="connsiteY14" fmla="*/ 6306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14096 w 3731172"/>
                  <a:gd name="connsiteY13" fmla="*/ 420413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56137 w 3731172"/>
                  <a:gd name="connsiteY13" fmla="*/ 441434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882869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68165 w 3731172"/>
                  <a:gd name="connsiteY0" fmla="*/ 73572 h 1418896"/>
                  <a:gd name="connsiteX1" fmla="*/ 451945 w 3731172"/>
                  <a:gd name="connsiteY1" fmla="*/ 0 h 1418896"/>
                  <a:gd name="connsiteX2" fmla="*/ 1881352 w 3731172"/>
                  <a:gd name="connsiteY2" fmla="*/ 599089 h 1418896"/>
                  <a:gd name="connsiteX3" fmla="*/ 3363310 w 3731172"/>
                  <a:gd name="connsiteY3" fmla="*/ 0 h 1418896"/>
                  <a:gd name="connsiteX4" fmla="*/ 3584027 w 3731172"/>
                  <a:gd name="connsiteY4" fmla="*/ 73572 h 1418896"/>
                  <a:gd name="connsiteX5" fmla="*/ 2627586 w 3731172"/>
                  <a:gd name="connsiteY5" fmla="*/ 441434 h 1418896"/>
                  <a:gd name="connsiteX6" fmla="*/ 2596055 w 3731172"/>
                  <a:gd name="connsiteY6" fmla="*/ 914400 h 1418896"/>
                  <a:gd name="connsiteX7" fmla="*/ 3731172 w 3731172"/>
                  <a:gd name="connsiteY7" fmla="*/ 1345324 h 1418896"/>
                  <a:gd name="connsiteX8" fmla="*/ 3447393 w 3731172"/>
                  <a:gd name="connsiteY8" fmla="*/ 1408386 h 1418896"/>
                  <a:gd name="connsiteX9" fmla="*/ 1870841 w 3731172"/>
                  <a:gd name="connsiteY9" fmla="*/ 746234 h 1418896"/>
                  <a:gd name="connsiteX10" fmla="*/ 262758 w 3731172"/>
                  <a:gd name="connsiteY10" fmla="*/ 1418896 h 1418896"/>
                  <a:gd name="connsiteX11" fmla="*/ 0 w 3731172"/>
                  <a:gd name="connsiteY11" fmla="*/ 1324303 h 1418896"/>
                  <a:gd name="connsiteX12" fmla="*/ 1145627 w 3731172"/>
                  <a:gd name="connsiteY12" fmla="*/ 903890 h 1418896"/>
                  <a:gd name="connsiteX13" fmla="*/ 1145626 w 3731172"/>
                  <a:gd name="connsiteY13" fmla="*/ 451945 h 1418896"/>
                  <a:gd name="connsiteX14" fmla="*/ 189185 w 3731172"/>
                  <a:gd name="connsiteY14" fmla="*/ 84081 h 1418896"/>
                  <a:gd name="connsiteX15" fmla="*/ 168165 w 3731172"/>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575034 w 3710151"/>
                  <a:gd name="connsiteY6" fmla="*/ 91440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06565 w 3710151"/>
                  <a:gd name="connsiteY6" fmla="*/ 924910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06565 w 3710151"/>
                  <a:gd name="connsiteY5" fmla="*/ 441434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5151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60331 w 3710151"/>
                  <a:gd name="connsiteY2" fmla="*/ 599089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124605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12460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47144 w 3710151"/>
                  <a:gd name="connsiteY0" fmla="*/ 73572 h 1418896"/>
                  <a:gd name="connsiteX1" fmla="*/ 430924 w 3710151"/>
                  <a:gd name="connsiteY1" fmla="*/ 0 h 1418896"/>
                  <a:gd name="connsiteX2" fmla="*/ 1838028 w 3710151"/>
                  <a:gd name="connsiteY2" fmla="*/ 591655 h 1418896"/>
                  <a:gd name="connsiteX3" fmla="*/ 3342289 w 3710151"/>
                  <a:gd name="connsiteY3" fmla="*/ 0 h 1418896"/>
                  <a:gd name="connsiteX4" fmla="*/ 3563006 w 3710151"/>
                  <a:gd name="connsiteY4" fmla="*/ 73572 h 1418896"/>
                  <a:gd name="connsiteX5" fmla="*/ 2617717 w 3710151"/>
                  <a:gd name="connsiteY5" fmla="*/ 448868 h 1418896"/>
                  <a:gd name="connsiteX6" fmla="*/ 2610282 w 3710151"/>
                  <a:gd name="connsiteY6" fmla="*/ 902607 h 1418896"/>
                  <a:gd name="connsiteX7" fmla="*/ 3710151 w 3710151"/>
                  <a:gd name="connsiteY7" fmla="*/ 1345324 h 1418896"/>
                  <a:gd name="connsiteX8" fmla="*/ 3426372 w 3710151"/>
                  <a:gd name="connsiteY8" fmla="*/ 1408386 h 1418896"/>
                  <a:gd name="connsiteX9" fmla="*/ 1849820 w 3710151"/>
                  <a:gd name="connsiteY9" fmla="*/ 746234 h 1418896"/>
                  <a:gd name="connsiteX10" fmla="*/ 241737 w 3710151"/>
                  <a:gd name="connsiteY10" fmla="*/ 1418896 h 1418896"/>
                  <a:gd name="connsiteX11" fmla="*/ 0 w 3710151"/>
                  <a:gd name="connsiteY11" fmla="*/ 1334814 h 1418896"/>
                  <a:gd name="connsiteX12" fmla="*/ 1098586 w 3710151"/>
                  <a:gd name="connsiteY12" fmla="*/ 903890 h 1418896"/>
                  <a:gd name="connsiteX13" fmla="*/ 1087434 w 3710151"/>
                  <a:gd name="connsiteY13" fmla="*/ 451945 h 1418896"/>
                  <a:gd name="connsiteX14" fmla="*/ 168164 w 3710151"/>
                  <a:gd name="connsiteY14" fmla="*/ 84081 h 1418896"/>
                  <a:gd name="connsiteX15" fmla="*/ 147144 w 3710151"/>
                  <a:gd name="connsiteY15" fmla="*/ 73572 h 1418896"/>
                  <a:gd name="connsiteX0" fmla="*/ 162012 w 3725019"/>
                  <a:gd name="connsiteY0" fmla="*/ 73572 h 1418896"/>
                  <a:gd name="connsiteX1" fmla="*/ 445792 w 3725019"/>
                  <a:gd name="connsiteY1" fmla="*/ 0 h 1418896"/>
                  <a:gd name="connsiteX2" fmla="*/ 1852896 w 3725019"/>
                  <a:gd name="connsiteY2" fmla="*/ 591655 h 1418896"/>
                  <a:gd name="connsiteX3" fmla="*/ 3357157 w 3725019"/>
                  <a:gd name="connsiteY3" fmla="*/ 0 h 1418896"/>
                  <a:gd name="connsiteX4" fmla="*/ 3577874 w 3725019"/>
                  <a:gd name="connsiteY4" fmla="*/ 73572 h 1418896"/>
                  <a:gd name="connsiteX5" fmla="*/ 2632585 w 3725019"/>
                  <a:gd name="connsiteY5" fmla="*/ 448868 h 1418896"/>
                  <a:gd name="connsiteX6" fmla="*/ 2625150 w 3725019"/>
                  <a:gd name="connsiteY6" fmla="*/ 902607 h 1418896"/>
                  <a:gd name="connsiteX7" fmla="*/ 3725019 w 3725019"/>
                  <a:gd name="connsiteY7" fmla="*/ 1345324 h 1418896"/>
                  <a:gd name="connsiteX8" fmla="*/ 3441240 w 3725019"/>
                  <a:gd name="connsiteY8" fmla="*/ 1408386 h 1418896"/>
                  <a:gd name="connsiteX9" fmla="*/ 1864688 w 3725019"/>
                  <a:gd name="connsiteY9" fmla="*/ 746234 h 1418896"/>
                  <a:gd name="connsiteX10" fmla="*/ 256605 w 3725019"/>
                  <a:gd name="connsiteY10" fmla="*/ 1418896 h 1418896"/>
                  <a:gd name="connsiteX11" fmla="*/ 0 w 3725019"/>
                  <a:gd name="connsiteY11" fmla="*/ 1331097 h 1418896"/>
                  <a:gd name="connsiteX12" fmla="*/ 1113454 w 3725019"/>
                  <a:gd name="connsiteY12" fmla="*/ 903890 h 1418896"/>
                  <a:gd name="connsiteX13" fmla="*/ 1102302 w 3725019"/>
                  <a:gd name="connsiteY13" fmla="*/ 451945 h 1418896"/>
                  <a:gd name="connsiteX14" fmla="*/ 183032 w 3725019"/>
                  <a:gd name="connsiteY14" fmla="*/ 84081 h 1418896"/>
                  <a:gd name="connsiteX15" fmla="*/ 162012 w 3725019"/>
                  <a:gd name="connsiteY15" fmla="*/ 73572 h 141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019" h="1418896">
                    <a:moveTo>
                      <a:pt x="162012" y="73572"/>
                    </a:moveTo>
                    <a:lnTo>
                      <a:pt x="445792" y="0"/>
                    </a:lnTo>
                    <a:lnTo>
                      <a:pt x="1852896" y="591655"/>
                    </a:lnTo>
                    <a:lnTo>
                      <a:pt x="3357157" y="0"/>
                    </a:lnTo>
                    <a:lnTo>
                      <a:pt x="3577874" y="73572"/>
                    </a:lnTo>
                    <a:lnTo>
                      <a:pt x="2632585" y="448868"/>
                    </a:lnTo>
                    <a:lnTo>
                      <a:pt x="2625150" y="902607"/>
                    </a:lnTo>
                    <a:lnTo>
                      <a:pt x="3725019" y="1345324"/>
                    </a:lnTo>
                    <a:lnTo>
                      <a:pt x="3441240" y="1408386"/>
                    </a:lnTo>
                    <a:lnTo>
                      <a:pt x="1864688" y="746234"/>
                    </a:lnTo>
                    <a:lnTo>
                      <a:pt x="256605" y="1418896"/>
                    </a:lnTo>
                    <a:lnTo>
                      <a:pt x="0" y="1331097"/>
                    </a:lnTo>
                    <a:lnTo>
                      <a:pt x="1113454" y="903890"/>
                    </a:lnTo>
                    <a:cubicBezTo>
                      <a:pt x="1113454" y="760249"/>
                      <a:pt x="1102302" y="595586"/>
                      <a:pt x="1102302" y="451945"/>
                    </a:cubicBezTo>
                    <a:lnTo>
                      <a:pt x="183032" y="84081"/>
                    </a:lnTo>
                    <a:cubicBezTo>
                      <a:pt x="26317" y="21019"/>
                      <a:pt x="169019" y="77075"/>
                      <a:pt x="162012" y="73572"/>
                    </a:cubicBezTo>
                    <a:close/>
                  </a:path>
                </a:pathLst>
              </a:cu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5" name="Group 784">
            <a:extLst>
              <a:ext uri="{FF2B5EF4-FFF2-40B4-BE49-F238E27FC236}">
                <a16:creationId xmlns:a16="http://schemas.microsoft.com/office/drawing/2014/main" id="{91E02B81-5B35-4545-A954-B7E923AB7286}"/>
              </a:ext>
            </a:extLst>
          </p:cNvPr>
          <p:cNvGrpSpPr/>
          <p:nvPr/>
        </p:nvGrpSpPr>
        <p:grpSpPr>
          <a:xfrm>
            <a:off x="7439074" y="2356613"/>
            <a:ext cx="534987" cy="407988"/>
            <a:chOff x="7432700" y="2327293"/>
            <a:chExt cx="534987" cy="407988"/>
          </a:xfrm>
        </p:grpSpPr>
        <p:pic>
          <p:nvPicPr>
            <p:cNvPr id="73" name="Picture 1017" descr="antenna_stylized">
              <a:extLst>
                <a:ext uri="{FF2B5EF4-FFF2-40B4-BE49-F238E27FC236}">
                  <a16:creationId xmlns:a16="http://schemas.microsoft.com/office/drawing/2014/main" id="{27A537F5-5D99-BF4C-9B11-E9782673F1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2700" y="2327293"/>
              <a:ext cx="530702" cy="22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1018" descr="laptop_keyboard">
              <a:extLst>
                <a:ext uri="{FF2B5EF4-FFF2-40B4-BE49-F238E27FC236}">
                  <a16:creationId xmlns:a16="http://schemas.microsoft.com/office/drawing/2014/main" id="{7087B8D0-FFCB-0746-A889-28909002C2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9064" flipH="1">
              <a:off x="7458407" y="2575770"/>
              <a:ext cx="437221" cy="159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1019">
              <a:extLst>
                <a:ext uri="{FF2B5EF4-FFF2-40B4-BE49-F238E27FC236}">
                  <a16:creationId xmlns:a16="http://schemas.microsoft.com/office/drawing/2014/main" id="{7C75BC30-0808-D44D-AF7A-A72B4A529E54}"/>
                </a:ext>
              </a:extLst>
            </p:cNvPr>
            <p:cNvSpPr>
              <a:spLocks/>
            </p:cNvSpPr>
            <p:nvPr/>
          </p:nvSpPr>
          <p:spPr bwMode="auto">
            <a:xfrm>
              <a:off x="7603304" y="2420984"/>
              <a:ext cx="351919" cy="208167"/>
            </a:xfrm>
            <a:custGeom>
              <a:avLst/>
              <a:gdLst>
                <a:gd name="T0" fmla="*/ 775798119 w 2982"/>
                <a:gd name="T1" fmla="*/ 0 h 2442"/>
                <a:gd name="T2" fmla="*/ 0 w 2982"/>
                <a:gd name="T3" fmla="*/ 211226083 h 2442"/>
                <a:gd name="T4" fmla="*/ 2147483646 w 2982"/>
                <a:gd name="T5" fmla="*/ 263880059 h 2442"/>
                <a:gd name="T6" fmla="*/ 2147483646 w 2982"/>
                <a:gd name="T7" fmla="*/ 52653891 h 2442"/>
                <a:gd name="T8" fmla="*/ 775798119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76" name="Picture 1020" descr="screen">
              <a:extLst>
                <a:ext uri="{FF2B5EF4-FFF2-40B4-BE49-F238E27FC236}">
                  <a16:creationId xmlns:a16="http://schemas.microsoft.com/office/drawing/2014/main" id="{2D732B7A-74CB-D547-ADB5-C721526D5E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20637" y="2426338"/>
              <a:ext cx="319785" cy="18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1021">
              <a:extLst>
                <a:ext uri="{FF2B5EF4-FFF2-40B4-BE49-F238E27FC236}">
                  <a16:creationId xmlns:a16="http://schemas.microsoft.com/office/drawing/2014/main" id="{FBD1A429-9B8F-F940-AD09-4638CC3167E7}"/>
                </a:ext>
              </a:extLst>
            </p:cNvPr>
            <p:cNvSpPr>
              <a:spLocks/>
            </p:cNvSpPr>
            <p:nvPr/>
          </p:nvSpPr>
          <p:spPr bwMode="auto">
            <a:xfrm>
              <a:off x="7667378" y="2414843"/>
              <a:ext cx="298167" cy="38736"/>
            </a:xfrm>
            <a:custGeom>
              <a:avLst/>
              <a:gdLst>
                <a:gd name="T0" fmla="*/ 193616298 w 2528"/>
                <a:gd name="T1" fmla="*/ 0 h 455"/>
                <a:gd name="T2" fmla="*/ 2147483646 w 2528"/>
                <a:gd name="T3" fmla="*/ 52445139 h 455"/>
                <a:gd name="T4" fmla="*/ 2147483646 w 2528"/>
                <a:gd name="T5" fmla="*/ 52445139 h 455"/>
                <a:gd name="T6" fmla="*/ 0 w 2528"/>
                <a:gd name="T7" fmla="*/ 52445139 h 455"/>
                <a:gd name="T8" fmla="*/ 193616298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1022">
              <a:extLst>
                <a:ext uri="{FF2B5EF4-FFF2-40B4-BE49-F238E27FC236}">
                  <a16:creationId xmlns:a16="http://schemas.microsoft.com/office/drawing/2014/main" id="{376C8B48-3441-F643-B92D-5DC759EDA1B5}"/>
                </a:ext>
              </a:extLst>
            </p:cNvPr>
            <p:cNvSpPr>
              <a:spLocks/>
            </p:cNvSpPr>
            <p:nvPr/>
          </p:nvSpPr>
          <p:spPr bwMode="auto">
            <a:xfrm>
              <a:off x="7600188" y="2414528"/>
              <a:ext cx="82770" cy="161243"/>
            </a:xfrm>
            <a:custGeom>
              <a:avLst/>
              <a:gdLst>
                <a:gd name="T0" fmla="*/ 773664160 w 702"/>
                <a:gd name="T1" fmla="*/ 0 h 1893"/>
                <a:gd name="T2" fmla="*/ 0 w 702"/>
                <a:gd name="T3" fmla="*/ 210739916 h 1893"/>
                <a:gd name="T4" fmla="*/ 193416040 w 702"/>
                <a:gd name="T5" fmla="*/ 210739916 h 1893"/>
                <a:gd name="T6" fmla="*/ 967080200 w 702"/>
                <a:gd name="T7" fmla="*/ 52529017 h 1893"/>
                <a:gd name="T8" fmla="*/ 773664160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1023">
              <a:extLst>
                <a:ext uri="{FF2B5EF4-FFF2-40B4-BE49-F238E27FC236}">
                  <a16:creationId xmlns:a16="http://schemas.microsoft.com/office/drawing/2014/main" id="{4DFECD03-4AF0-1342-8138-6CEC8249A287}"/>
                </a:ext>
              </a:extLst>
            </p:cNvPr>
            <p:cNvSpPr>
              <a:spLocks/>
            </p:cNvSpPr>
            <p:nvPr/>
          </p:nvSpPr>
          <p:spPr bwMode="auto">
            <a:xfrm>
              <a:off x="7874205" y="2443344"/>
              <a:ext cx="89197" cy="186122"/>
            </a:xfrm>
            <a:custGeom>
              <a:avLst/>
              <a:gdLst>
                <a:gd name="T0" fmla="*/ 969024527 w 756"/>
                <a:gd name="T1" fmla="*/ 0 h 2184"/>
                <a:gd name="T2" fmla="*/ 193802074 w 756"/>
                <a:gd name="T3" fmla="*/ 263660221 h 2184"/>
                <a:gd name="T4" fmla="*/ 0 w 756"/>
                <a:gd name="T5" fmla="*/ 263660221 h 2184"/>
                <a:gd name="T6" fmla="*/ 775222454 w 756"/>
                <a:gd name="T7" fmla="*/ 52610059 h 2184"/>
                <a:gd name="T8" fmla="*/ 969024527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1024">
              <a:extLst>
                <a:ext uri="{FF2B5EF4-FFF2-40B4-BE49-F238E27FC236}">
                  <a16:creationId xmlns:a16="http://schemas.microsoft.com/office/drawing/2014/main" id="{8AA57D4B-3E9B-994B-AF13-DB646178BD1D}"/>
                </a:ext>
              </a:extLst>
            </p:cNvPr>
            <p:cNvSpPr>
              <a:spLocks/>
            </p:cNvSpPr>
            <p:nvPr/>
          </p:nvSpPr>
          <p:spPr bwMode="auto">
            <a:xfrm>
              <a:off x="7599214" y="2567582"/>
              <a:ext cx="327185" cy="62828"/>
            </a:xfrm>
            <a:custGeom>
              <a:avLst/>
              <a:gdLst>
                <a:gd name="T0" fmla="*/ 193829444 w 2773"/>
                <a:gd name="T1" fmla="*/ 0 h 738"/>
                <a:gd name="T2" fmla="*/ 0 w 2773"/>
                <a:gd name="T3" fmla="*/ 52443587 h 738"/>
                <a:gd name="T4" fmla="*/ 2147483646 w 2773"/>
                <a:gd name="T5" fmla="*/ 104894411 h 738"/>
                <a:gd name="T6" fmla="*/ 2147483646 w 2773"/>
                <a:gd name="T7" fmla="*/ 52443587 h 738"/>
                <a:gd name="T8" fmla="*/ 193829444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1025">
              <a:extLst>
                <a:ext uri="{FF2B5EF4-FFF2-40B4-BE49-F238E27FC236}">
                  <a16:creationId xmlns:a16="http://schemas.microsoft.com/office/drawing/2014/main" id="{59DA24E7-1981-0E44-8060-2B7CE58EBF80}"/>
                </a:ext>
              </a:extLst>
            </p:cNvPr>
            <p:cNvSpPr>
              <a:spLocks/>
            </p:cNvSpPr>
            <p:nvPr/>
          </p:nvSpPr>
          <p:spPr bwMode="auto">
            <a:xfrm>
              <a:off x="7884138" y="2444918"/>
              <a:ext cx="83549" cy="186909"/>
            </a:xfrm>
            <a:custGeom>
              <a:avLst/>
              <a:gdLst>
                <a:gd name="T0" fmla="*/ 2147483646 w 637"/>
                <a:gd name="T1" fmla="*/ 0 h 1659"/>
                <a:gd name="T2" fmla="*/ 2147483646 w 637"/>
                <a:gd name="T3" fmla="*/ 0 h 1659"/>
                <a:gd name="T4" fmla="*/ 295581541 w 637"/>
                <a:gd name="T5" fmla="*/ 2147483646 h 1659"/>
                <a:gd name="T6" fmla="*/ 0 w 637"/>
                <a:gd name="T7" fmla="*/ 2147483646 h 1659"/>
                <a:gd name="T8" fmla="*/ 2147483646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1026">
              <a:extLst>
                <a:ext uri="{FF2B5EF4-FFF2-40B4-BE49-F238E27FC236}">
                  <a16:creationId xmlns:a16="http://schemas.microsoft.com/office/drawing/2014/main" id="{DB3D3129-2B70-5643-96C2-83638DE57FF8}"/>
                </a:ext>
              </a:extLst>
            </p:cNvPr>
            <p:cNvSpPr>
              <a:spLocks/>
            </p:cNvSpPr>
            <p:nvPr/>
          </p:nvSpPr>
          <p:spPr bwMode="auto">
            <a:xfrm>
              <a:off x="7599603" y="2575928"/>
              <a:ext cx="290961" cy="62041"/>
            </a:xfrm>
            <a:custGeom>
              <a:avLst/>
              <a:gdLst>
                <a:gd name="T0" fmla="*/ 0 w 2216"/>
                <a:gd name="T1" fmla="*/ 0 h 550"/>
                <a:gd name="T2" fmla="*/ 296523134 w 2216"/>
                <a:gd name="T3" fmla="*/ 324379338 h 550"/>
                <a:gd name="T4" fmla="*/ 2147483646 w 2216"/>
                <a:gd name="T5" fmla="*/ 2147483646 h 550"/>
                <a:gd name="T6" fmla="*/ 2147483646 w 2216"/>
                <a:gd name="T7" fmla="*/ 2147483646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3" name="Group 1027">
              <a:extLst>
                <a:ext uri="{FF2B5EF4-FFF2-40B4-BE49-F238E27FC236}">
                  <a16:creationId xmlns:a16="http://schemas.microsoft.com/office/drawing/2014/main" id="{8C6DEC60-5C97-D546-9977-EBD182221DD2}"/>
                </a:ext>
              </a:extLst>
            </p:cNvPr>
            <p:cNvGrpSpPr>
              <a:grpSpLocks/>
            </p:cNvGrpSpPr>
            <p:nvPr/>
          </p:nvGrpSpPr>
          <p:grpSpPr bwMode="auto">
            <a:xfrm>
              <a:off x="7594735" y="2642220"/>
              <a:ext cx="98740" cy="36846"/>
              <a:chOff x="1740" y="2642"/>
              <a:chExt cx="752" cy="327"/>
            </a:xfrm>
          </p:grpSpPr>
          <p:sp>
            <p:nvSpPr>
              <p:cNvPr id="169" name="Freeform 1028">
                <a:extLst>
                  <a:ext uri="{FF2B5EF4-FFF2-40B4-BE49-F238E27FC236}">
                    <a16:creationId xmlns:a16="http://schemas.microsoft.com/office/drawing/2014/main" id="{5D16627E-DE34-BC4F-9513-7A7D4707F7C6}"/>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1029">
                <a:extLst>
                  <a:ext uri="{FF2B5EF4-FFF2-40B4-BE49-F238E27FC236}">
                    <a16:creationId xmlns:a16="http://schemas.microsoft.com/office/drawing/2014/main" id="{D8D65D68-18A4-E54D-8916-1DEF36844C95}"/>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1030">
                <a:extLst>
                  <a:ext uri="{FF2B5EF4-FFF2-40B4-BE49-F238E27FC236}">
                    <a16:creationId xmlns:a16="http://schemas.microsoft.com/office/drawing/2014/main" id="{3C79D147-9974-F341-96E9-F9AD19F1404B}"/>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1031">
                <a:extLst>
                  <a:ext uri="{FF2B5EF4-FFF2-40B4-BE49-F238E27FC236}">
                    <a16:creationId xmlns:a16="http://schemas.microsoft.com/office/drawing/2014/main" id="{5E0CE9D2-21FD-2644-9691-743CC3E130FC}"/>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1032">
                <a:extLst>
                  <a:ext uri="{FF2B5EF4-FFF2-40B4-BE49-F238E27FC236}">
                    <a16:creationId xmlns:a16="http://schemas.microsoft.com/office/drawing/2014/main" id="{5691098F-1432-0D44-8573-312C3A566A2D}"/>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1033">
                <a:extLst>
                  <a:ext uri="{FF2B5EF4-FFF2-40B4-BE49-F238E27FC236}">
                    <a16:creationId xmlns:a16="http://schemas.microsoft.com/office/drawing/2014/main" id="{2D4A77A2-D0F1-164A-A67D-A509543869CD}"/>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84" name="Freeform 1034">
              <a:extLst>
                <a:ext uri="{FF2B5EF4-FFF2-40B4-BE49-F238E27FC236}">
                  <a16:creationId xmlns:a16="http://schemas.microsoft.com/office/drawing/2014/main" id="{A283BD8E-0AD2-B743-8237-483C3A6A6CD3}"/>
                </a:ext>
              </a:extLst>
            </p:cNvPr>
            <p:cNvSpPr>
              <a:spLocks/>
            </p:cNvSpPr>
            <p:nvPr/>
          </p:nvSpPr>
          <p:spPr bwMode="auto">
            <a:xfrm>
              <a:off x="7763780" y="2647731"/>
              <a:ext cx="119578" cy="80936"/>
            </a:xfrm>
            <a:custGeom>
              <a:avLst/>
              <a:gdLst>
                <a:gd name="T0" fmla="*/ 213221464 w 990"/>
                <a:gd name="T1" fmla="*/ 1090686587 h 792"/>
                <a:gd name="T2" fmla="*/ 1915477586 w 990"/>
                <a:gd name="T3" fmla="*/ 0 h 792"/>
                <a:gd name="T4" fmla="*/ 1915477586 w 990"/>
                <a:gd name="T5" fmla="*/ 108859840 h 792"/>
                <a:gd name="T6" fmla="*/ 0 w 990"/>
                <a:gd name="T7" fmla="*/ 1090686587 h 792"/>
                <a:gd name="T8" fmla="*/ 213221464 w 990"/>
                <a:gd name="T9" fmla="*/ 1090686587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1035">
              <a:extLst>
                <a:ext uri="{FF2B5EF4-FFF2-40B4-BE49-F238E27FC236}">
                  <a16:creationId xmlns:a16="http://schemas.microsoft.com/office/drawing/2014/main" id="{AA215C2D-4069-DE48-884E-A1816F7D4D0B}"/>
                </a:ext>
              </a:extLst>
            </p:cNvPr>
            <p:cNvSpPr>
              <a:spLocks/>
            </p:cNvSpPr>
            <p:nvPr/>
          </p:nvSpPr>
          <p:spPr bwMode="auto">
            <a:xfrm>
              <a:off x="7458602" y="2654187"/>
              <a:ext cx="305957" cy="73850"/>
            </a:xfrm>
            <a:custGeom>
              <a:avLst/>
              <a:gdLst>
                <a:gd name="T0" fmla="*/ 213486572 w 2532"/>
                <a:gd name="T1" fmla="*/ 0 h 723"/>
                <a:gd name="T2" fmla="*/ 213486572 w 2532"/>
                <a:gd name="T3" fmla="*/ 0 h 723"/>
                <a:gd name="T4" fmla="*/ 2147483646 w 2532"/>
                <a:gd name="T5" fmla="*/ 979380008 h 723"/>
                <a:gd name="T6" fmla="*/ 2147483646 w 2532"/>
                <a:gd name="T7" fmla="*/ 1088085165 h 723"/>
                <a:gd name="T8" fmla="*/ 0 w 2532"/>
                <a:gd name="T9" fmla="*/ 108705259 h 723"/>
                <a:gd name="T10" fmla="*/ 213486572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1036">
              <a:extLst>
                <a:ext uri="{FF2B5EF4-FFF2-40B4-BE49-F238E27FC236}">
                  <a16:creationId xmlns:a16="http://schemas.microsoft.com/office/drawing/2014/main" id="{421821F5-5AD5-4D4E-A4F9-5D46E41A4ECC}"/>
                </a:ext>
              </a:extLst>
            </p:cNvPr>
            <p:cNvSpPr>
              <a:spLocks/>
            </p:cNvSpPr>
            <p:nvPr/>
          </p:nvSpPr>
          <p:spPr bwMode="auto">
            <a:xfrm>
              <a:off x="7458797" y="2640645"/>
              <a:ext cx="3311" cy="14959"/>
            </a:xfrm>
            <a:custGeom>
              <a:avLst/>
              <a:gdLst>
                <a:gd name="T0" fmla="*/ 262278191 w 26"/>
                <a:gd name="T1" fmla="*/ 107489981 h 147"/>
                <a:gd name="T2" fmla="*/ 262278191 w 26"/>
                <a:gd name="T3" fmla="*/ 214969480 h 147"/>
                <a:gd name="T4" fmla="*/ 0 w 26"/>
                <a:gd name="T5" fmla="*/ 214969480 h 147"/>
                <a:gd name="T6" fmla="*/ 262278191 w 26"/>
                <a:gd name="T7" fmla="*/ 0 h 147"/>
                <a:gd name="T8" fmla="*/ 262278191 w 26"/>
                <a:gd name="T9" fmla="*/ 10748998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1037">
              <a:extLst>
                <a:ext uri="{FF2B5EF4-FFF2-40B4-BE49-F238E27FC236}">
                  <a16:creationId xmlns:a16="http://schemas.microsoft.com/office/drawing/2014/main" id="{499D2FC7-7022-A944-98B2-E74E9B2E5256}"/>
                </a:ext>
              </a:extLst>
            </p:cNvPr>
            <p:cNvSpPr>
              <a:spLocks/>
            </p:cNvSpPr>
            <p:nvPr/>
          </p:nvSpPr>
          <p:spPr bwMode="auto">
            <a:xfrm>
              <a:off x="7458992" y="2579707"/>
              <a:ext cx="142170" cy="61883"/>
            </a:xfrm>
            <a:custGeom>
              <a:avLst/>
              <a:gdLst>
                <a:gd name="T0" fmla="*/ 2136125890 w 1176"/>
                <a:gd name="T1" fmla="*/ 0 h 606"/>
                <a:gd name="T2" fmla="*/ 0 w 1176"/>
                <a:gd name="T3" fmla="*/ 870000945 h 606"/>
                <a:gd name="T4" fmla="*/ 213789467 w 1176"/>
                <a:gd name="T5" fmla="*/ 870000945 h 606"/>
                <a:gd name="T6" fmla="*/ 2136125890 w 1176"/>
                <a:gd name="T7" fmla="*/ 108617123 h 606"/>
                <a:gd name="T8" fmla="*/ 2136125890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1038">
              <a:extLst>
                <a:ext uri="{FF2B5EF4-FFF2-40B4-BE49-F238E27FC236}">
                  <a16:creationId xmlns:a16="http://schemas.microsoft.com/office/drawing/2014/main" id="{37918171-6E71-A846-A2B5-7C65DD7456B5}"/>
                </a:ext>
              </a:extLst>
            </p:cNvPr>
            <p:cNvSpPr>
              <a:spLocks/>
            </p:cNvSpPr>
            <p:nvPr/>
          </p:nvSpPr>
          <p:spPr bwMode="auto">
            <a:xfrm>
              <a:off x="7468535" y="2643795"/>
              <a:ext cx="290182" cy="71016"/>
            </a:xfrm>
            <a:custGeom>
              <a:avLst/>
              <a:gdLst>
                <a:gd name="T0" fmla="*/ 173112702 w 2532"/>
                <a:gd name="T1" fmla="*/ 0 h 723"/>
                <a:gd name="T2" fmla="*/ 173112702 w 2532"/>
                <a:gd name="T3" fmla="*/ 0 h 723"/>
                <a:gd name="T4" fmla="*/ 2069773885 w 2532"/>
                <a:gd name="T5" fmla="*/ 558173482 h 723"/>
                <a:gd name="T6" fmla="*/ 2069773885 w 2532"/>
                <a:gd name="T7" fmla="*/ 558173482 h 723"/>
                <a:gd name="T8" fmla="*/ 0 w 2532"/>
                <a:gd name="T9" fmla="*/ 92871346 h 723"/>
                <a:gd name="T10" fmla="*/ 173112702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1039">
              <a:extLst>
                <a:ext uri="{FF2B5EF4-FFF2-40B4-BE49-F238E27FC236}">
                  <a16:creationId xmlns:a16="http://schemas.microsoft.com/office/drawing/2014/main" id="{68ECFF60-AA48-2D4C-9A67-90DB18F81D47}"/>
                </a:ext>
              </a:extLst>
            </p:cNvPr>
            <p:cNvSpPr>
              <a:spLocks/>
            </p:cNvSpPr>
            <p:nvPr/>
          </p:nvSpPr>
          <p:spPr bwMode="auto">
            <a:xfrm flipV="1">
              <a:off x="7758327" y="2638756"/>
              <a:ext cx="118410" cy="73535"/>
            </a:xfrm>
            <a:custGeom>
              <a:avLst/>
              <a:gdLst>
                <a:gd name="T0" fmla="*/ 0 w 2532"/>
                <a:gd name="T1" fmla="*/ 0 h 723"/>
                <a:gd name="T2" fmla="*/ 0 w 2532"/>
                <a:gd name="T3" fmla="*/ 0 h 723"/>
                <a:gd name="T4" fmla="*/ 0 w 2532"/>
                <a:gd name="T5" fmla="*/ 962694895 h 723"/>
                <a:gd name="T6" fmla="*/ 0 w 2532"/>
                <a:gd name="T7" fmla="*/ 962694895 h 723"/>
                <a:gd name="T8" fmla="*/ 0 w 2532"/>
                <a:gd name="T9" fmla="*/ 107314314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740" name="Group 739">
            <a:extLst>
              <a:ext uri="{FF2B5EF4-FFF2-40B4-BE49-F238E27FC236}">
                <a16:creationId xmlns:a16="http://schemas.microsoft.com/office/drawing/2014/main" id="{504BAA5F-BBD8-8242-BC48-7D0E761F340A}"/>
              </a:ext>
            </a:extLst>
          </p:cNvPr>
          <p:cNvGrpSpPr/>
          <p:nvPr/>
        </p:nvGrpSpPr>
        <p:grpSpPr>
          <a:xfrm>
            <a:off x="8637781" y="2319727"/>
            <a:ext cx="530702" cy="478009"/>
            <a:chOff x="8631407" y="2290407"/>
            <a:chExt cx="530702" cy="478009"/>
          </a:xfrm>
        </p:grpSpPr>
        <p:pic>
          <p:nvPicPr>
            <p:cNvPr id="110" name="Picture 568" descr="light2.png">
              <a:extLst>
                <a:ext uri="{FF2B5EF4-FFF2-40B4-BE49-F238E27FC236}">
                  <a16:creationId xmlns:a16="http://schemas.microsoft.com/office/drawing/2014/main" id="{D96B693D-26FC-E443-A112-C4AFFE90DC3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825293" y="2362969"/>
              <a:ext cx="92772" cy="40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017" descr="antenna_stylized">
              <a:extLst>
                <a:ext uri="{FF2B5EF4-FFF2-40B4-BE49-F238E27FC236}">
                  <a16:creationId xmlns:a16="http://schemas.microsoft.com/office/drawing/2014/main" id="{F4E4C4C0-89A6-D74D-B25C-228CE5BC1D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31407" y="2290407"/>
              <a:ext cx="530702" cy="22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2" name="Group 791">
            <a:extLst>
              <a:ext uri="{FF2B5EF4-FFF2-40B4-BE49-F238E27FC236}">
                <a16:creationId xmlns:a16="http://schemas.microsoft.com/office/drawing/2014/main" id="{084B6293-559E-5D43-AF2B-4CB5E09EC6C5}"/>
              </a:ext>
            </a:extLst>
          </p:cNvPr>
          <p:cNvGrpSpPr/>
          <p:nvPr/>
        </p:nvGrpSpPr>
        <p:grpSpPr>
          <a:xfrm>
            <a:off x="7493518" y="3419140"/>
            <a:ext cx="350807" cy="305517"/>
            <a:chOff x="7487144" y="3389820"/>
            <a:chExt cx="350807" cy="305517"/>
          </a:xfrm>
        </p:grpSpPr>
        <p:pic>
          <p:nvPicPr>
            <p:cNvPr id="91" name="Picture 1115" descr="antenna_stylized">
              <a:extLst>
                <a:ext uri="{FF2B5EF4-FFF2-40B4-BE49-F238E27FC236}">
                  <a16:creationId xmlns:a16="http://schemas.microsoft.com/office/drawing/2014/main" id="{1821BC3E-6137-D844-92B9-4BA4CFF41F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7144" y="3389820"/>
              <a:ext cx="347997" cy="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116" descr="laptop_keyboard">
              <a:extLst>
                <a:ext uri="{FF2B5EF4-FFF2-40B4-BE49-F238E27FC236}">
                  <a16:creationId xmlns:a16="http://schemas.microsoft.com/office/drawing/2014/main" id="{7F05CE3B-E67B-1B40-9D5B-2914F0B9BFB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9064" flipH="1">
              <a:off x="7504001" y="3575889"/>
              <a:ext cx="286699" cy="11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Freeform 1117">
              <a:extLst>
                <a:ext uri="{FF2B5EF4-FFF2-40B4-BE49-F238E27FC236}">
                  <a16:creationId xmlns:a16="http://schemas.microsoft.com/office/drawing/2014/main" id="{B52A07C5-D801-5B41-BD20-C20958925D05}"/>
                </a:ext>
              </a:extLst>
            </p:cNvPr>
            <p:cNvSpPr>
              <a:spLocks/>
            </p:cNvSpPr>
            <p:nvPr/>
          </p:nvSpPr>
          <p:spPr bwMode="auto">
            <a:xfrm>
              <a:off x="7599014" y="3459979"/>
              <a:ext cx="230764" cy="155883"/>
            </a:xfrm>
            <a:custGeom>
              <a:avLst/>
              <a:gdLst>
                <a:gd name="T0" fmla="*/ 143665061 w 2982"/>
                <a:gd name="T1" fmla="*/ 0 h 2442"/>
                <a:gd name="T2" fmla="*/ 0 w 2982"/>
                <a:gd name="T3" fmla="*/ 66329557 h 2442"/>
                <a:gd name="T4" fmla="*/ 573719931 w 2982"/>
                <a:gd name="T5" fmla="*/ 82975142 h 2442"/>
                <a:gd name="T6" fmla="*/ 717384993 w 2982"/>
                <a:gd name="T7" fmla="*/ 16645585 h 2442"/>
                <a:gd name="T8" fmla="*/ 14366506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94" name="Picture 1118" descr="screen">
              <a:extLst>
                <a:ext uri="{FF2B5EF4-FFF2-40B4-BE49-F238E27FC236}">
                  <a16:creationId xmlns:a16="http://schemas.microsoft.com/office/drawing/2014/main" id="{2EA30B4E-5447-0340-8DAD-349A843F2A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10380" y="3463988"/>
              <a:ext cx="209692" cy="1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Freeform 1119">
              <a:extLst>
                <a:ext uri="{FF2B5EF4-FFF2-40B4-BE49-F238E27FC236}">
                  <a16:creationId xmlns:a16="http://schemas.microsoft.com/office/drawing/2014/main" id="{1137F6C6-A7C9-9A4D-BCE3-048DB90EF759}"/>
                </a:ext>
              </a:extLst>
            </p:cNvPr>
            <p:cNvSpPr>
              <a:spLocks/>
            </p:cNvSpPr>
            <p:nvPr/>
          </p:nvSpPr>
          <p:spPr bwMode="auto">
            <a:xfrm>
              <a:off x="7641029" y="3455381"/>
              <a:ext cx="195517" cy="29007"/>
            </a:xfrm>
            <a:custGeom>
              <a:avLst/>
              <a:gdLst>
                <a:gd name="T0" fmla="*/ 35620212 w 2528"/>
                <a:gd name="T1" fmla="*/ 0 h 455"/>
                <a:gd name="T2" fmla="*/ 608343257 w 2528"/>
                <a:gd name="T3" fmla="*/ 16582250 h 455"/>
                <a:gd name="T4" fmla="*/ 572256449 w 2528"/>
                <a:gd name="T5" fmla="*/ 16582250 h 455"/>
                <a:gd name="T6" fmla="*/ 0 w 2528"/>
                <a:gd name="T7" fmla="*/ 16582250 h 455"/>
                <a:gd name="T8" fmla="*/ 35620212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1120">
              <a:extLst>
                <a:ext uri="{FF2B5EF4-FFF2-40B4-BE49-F238E27FC236}">
                  <a16:creationId xmlns:a16="http://schemas.microsoft.com/office/drawing/2014/main" id="{7A0060E2-767D-1545-8656-29ED1A471251}"/>
                </a:ext>
              </a:extLst>
            </p:cNvPr>
            <p:cNvSpPr>
              <a:spLocks/>
            </p:cNvSpPr>
            <p:nvPr/>
          </p:nvSpPr>
          <p:spPr bwMode="auto">
            <a:xfrm>
              <a:off x="7596971" y="3455145"/>
              <a:ext cx="54275" cy="120745"/>
            </a:xfrm>
            <a:custGeom>
              <a:avLst/>
              <a:gdLst>
                <a:gd name="T0" fmla="*/ 142804406 w 702"/>
                <a:gd name="T1" fmla="*/ 0 h 1893"/>
                <a:gd name="T2" fmla="*/ 0 w 702"/>
                <a:gd name="T3" fmla="*/ 66174575 h 1893"/>
                <a:gd name="T4" fmla="*/ 35584530 w 702"/>
                <a:gd name="T5" fmla="*/ 66174575 h 1893"/>
                <a:gd name="T6" fmla="*/ 178855222 w 702"/>
                <a:gd name="T7" fmla="*/ 16607700 h 1893"/>
                <a:gd name="T8" fmla="*/ 142804406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1121">
              <a:extLst>
                <a:ext uri="{FF2B5EF4-FFF2-40B4-BE49-F238E27FC236}">
                  <a16:creationId xmlns:a16="http://schemas.microsoft.com/office/drawing/2014/main" id="{15790F5A-ABAC-8D49-A4F9-E2F576550DB0}"/>
                </a:ext>
              </a:extLst>
            </p:cNvPr>
            <p:cNvSpPr>
              <a:spLocks/>
            </p:cNvSpPr>
            <p:nvPr/>
          </p:nvSpPr>
          <p:spPr bwMode="auto">
            <a:xfrm>
              <a:off x="7776652" y="3476723"/>
              <a:ext cx="58489" cy="139375"/>
            </a:xfrm>
            <a:custGeom>
              <a:avLst/>
              <a:gdLst>
                <a:gd name="T0" fmla="*/ 179213623 w 756"/>
                <a:gd name="T1" fmla="*/ 0 h 2184"/>
                <a:gd name="T2" fmla="*/ 35656008 w 756"/>
                <a:gd name="T3" fmla="*/ 82904513 h 2184"/>
                <a:gd name="T4" fmla="*/ 0 w 756"/>
                <a:gd name="T5" fmla="*/ 82904513 h 2184"/>
                <a:gd name="T6" fmla="*/ 143090785 w 756"/>
                <a:gd name="T7" fmla="*/ 16632211 h 2184"/>
                <a:gd name="T8" fmla="*/ 179213623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1122">
              <a:extLst>
                <a:ext uri="{FF2B5EF4-FFF2-40B4-BE49-F238E27FC236}">
                  <a16:creationId xmlns:a16="http://schemas.microsoft.com/office/drawing/2014/main" id="{8898B7ED-5BCF-8C4E-B1AA-B82AD50FD155}"/>
                </a:ext>
              </a:extLst>
            </p:cNvPr>
            <p:cNvSpPr>
              <a:spLocks/>
            </p:cNvSpPr>
            <p:nvPr/>
          </p:nvSpPr>
          <p:spPr bwMode="auto">
            <a:xfrm>
              <a:off x="7596332" y="3569758"/>
              <a:ext cx="214545" cy="47048"/>
            </a:xfrm>
            <a:custGeom>
              <a:avLst/>
              <a:gdLst>
                <a:gd name="T0" fmla="*/ 35658648 w 2773"/>
                <a:gd name="T1" fmla="*/ 0 h 738"/>
                <a:gd name="T2" fmla="*/ 0 w 2773"/>
                <a:gd name="T3" fmla="*/ 16581742 h 738"/>
                <a:gd name="T4" fmla="*/ 573357470 w 2773"/>
                <a:gd name="T5" fmla="*/ 33163485 h 738"/>
                <a:gd name="T6" fmla="*/ 573357470 w 2773"/>
                <a:gd name="T7" fmla="*/ 16581742 h 738"/>
                <a:gd name="T8" fmla="*/ 35658648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1123">
              <a:extLst>
                <a:ext uri="{FF2B5EF4-FFF2-40B4-BE49-F238E27FC236}">
                  <a16:creationId xmlns:a16="http://schemas.microsoft.com/office/drawing/2014/main" id="{5A7F91EF-AD6B-D64E-B73E-C762D73A7A33}"/>
                </a:ext>
              </a:extLst>
            </p:cNvPr>
            <p:cNvSpPr>
              <a:spLocks/>
            </p:cNvSpPr>
            <p:nvPr/>
          </p:nvSpPr>
          <p:spPr bwMode="auto">
            <a:xfrm>
              <a:off x="7783165" y="3477902"/>
              <a:ext cx="54786" cy="139965"/>
            </a:xfrm>
            <a:custGeom>
              <a:avLst/>
              <a:gdLst>
                <a:gd name="T0" fmla="*/ 656550006 w 637"/>
                <a:gd name="T1" fmla="*/ 0 h 1659"/>
                <a:gd name="T2" fmla="*/ 656550006 w 637"/>
                <a:gd name="T3" fmla="*/ 0 h 1659"/>
                <a:gd name="T4" fmla="*/ 54716163 w 637"/>
                <a:gd name="T5" fmla="*/ 2147483646 h 1659"/>
                <a:gd name="T6" fmla="*/ 0 w 637"/>
                <a:gd name="T7" fmla="*/ 2147483646 h 1659"/>
                <a:gd name="T8" fmla="*/ 656550006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1124">
              <a:extLst>
                <a:ext uri="{FF2B5EF4-FFF2-40B4-BE49-F238E27FC236}">
                  <a16:creationId xmlns:a16="http://schemas.microsoft.com/office/drawing/2014/main" id="{BBB1B153-2E6F-7246-9B11-B68D01DF60E3}"/>
                </a:ext>
              </a:extLst>
            </p:cNvPr>
            <p:cNvSpPr>
              <a:spLocks/>
            </p:cNvSpPr>
            <p:nvPr/>
          </p:nvSpPr>
          <p:spPr bwMode="auto">
            <a:xfrm>
              <a:off x="7596588" y="3576007"/>
              <a:ext cx="190792" cy="46458"/>
            </a:xfrm>
            <a:custGeom>
              <a:avLst/>
              <a:gdLst>
                <a:gd name="T0" fmla="*/ 0 w 2216"/>
                <a:gd name="T1" fmla="*/ 0 h 550"/>
                <a:gd name="T2" fmla="*/ 54884212 w 2216"/>
                <a:gd name="T3" fmla="*/ 101852492 h 550"/>
                <a:gd name="T4" fmla="*/ 2147483646 w 2216"/>
                <a:gd name="T5" fmla="*/ 1017940055 h 550"/>
                <a:gd name="T6" fmla="*/ 2147483646 w 2216"/>
                <a:gd name="T7" fmla="*/ 865464562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1" name="Group 1125">
              <a:extLst>
                <a:ext uri="{FF2B5EF4-FFF2-40B4-BE49-F238E27FC236}">
                  <a16:creationId xmlns:a16="http://schemas.microsoft.com/office/drawing/2014/main" id="{57060979-075D-9D4D-B12E-DA0CCD4C6B8F}"/>
                </a:ext>
              </a:extLst>
            </p:cNvPr>
            <p:cNvGrpSpPr>
              <a:grpSpLocks/>
            </p:cNvGrpSpPr>
            <p:nvPr/>
          </p:nvGrpSpPr>
          <p:grpSpPr bwMode="auto">
            <a:xfrm>
              <a:off x="7593395" y="3625649"/>
              <a:ext cx="64747" cy="27592"/>
              <a:chOff x="1740" y="2642"/>
              <a:chExt cx="752" cy="327"/>
            </a:xfrm>
          </p:grpSpPr>
          <p:sp>
            <p:nvSpPr>
              <p:cNvPr id="140" name="Freeform 1126">
                <a:extLst>
                  <a:ext uri="{FF2B5EF4-FFF2-40B4-BE49-F238E27FC236}">
                    <a16:creationId xmlns:a16="http://schemas.microsoft.com/office/drawing/2014/main" id="{8DFFF656-1361-C546-8336-177F79E46915}"/>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1127">
                <a:extLst>
                  <a:ext uri="{FF2B5EF4-FFF2-40B4-BE49-F238E27FC236}">
                    <a16:creationId xmlns:a16="http://schemas.microsoft.com/office/drawing/2014/main" id="{60C6C6B3-72DE-664B-B4DE-3C04B0C5BFEA}"/>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2" name="Freeform 1128">
                <a:extLst>
                  <a:ext uri="{FF2B5EF4-FFF2-40B4-BE49-F238E27FC236}">
                    <a16:creationId xmlns:a16="http://schemas.microsoft.com/office/drawing/2014/main" id="{0D48292A-917D-D046-A974-043CEE5A4149}"/>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Freeform 1129">
                <a:extLst>
                  <a:ext uri="{FF2B5EF4-FFF2-40B4-BE49-F238E27FC236}">
                    <a16:creationId xmlns:a16="http://schemas.microsoft.com/office/drawing/2014/main" id="{DB6BAAEB-BADD-0A4F-8A9D-D72AFCA99A52}"/>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 name="Freeform 1130">
                <a:extLst>
                  <a:ext uri="{FF2B5EF4-FFF2-40B4-BE49-F238E27FC236}">
                    <a16:creationId xmlns:a16="http://schemas.microsoft.com/office/drawing/2014/main" id="{05D5969F-F3B9-414D-975E-A6700098F263}"/>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1131">
                <a:extLst>
                  <a:ext uri="{FF2B5EF4-FFF2-40B4-BE49-F238E27FC236}">
                    <a16:creationId xmlns:a16="http://schemas.microsoft.com/office/drawing/2014/main" id="{41BB174D-6019-384D-A5AC-1B4D92D938B2}"/>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 name="Freeform 1132">
              <a:extLst>
                <a:ext uri="{FF2B5EF4-FFF2-40B4-BE49-F238E27FC236}">
                  <a16:creationId xmlns:a16="http://schemas.microsoft.com/office/drawing/2014/main" id="{F8739864-4836-E447-8FC8-5886923FF496}"/>
                </a:ext>
              </a:extLst>
            </p:cNvPr>
            <p:cNvSpPr>
              <a:spLocks/>
            </p:cNvSpPr>
            <p:nvPr/>
          </p:nvSpPr>
          <p:spPr bwMode="auto">
            <a:xfrm>
              <a:off x="7704243" y="3629776"/>
              <a:ext cx="78411" cy="60608"/>
            </a:xfrm>
            <a:custGeom>
              <a:avLst/>
              <a:gdLst>
                <a:gd name="T0" fmla="*/ 39250883 w 990"/>
                <a:gd name="T1" fmla="*/ 342828616 h 792"/>
                <a:gd name="T2" fmla="*/ 354255671 w 990"/>
                <a:gd name="T3" fmla="*/ 0 h 792"/>
                <a:gd name="T4" fmla="*/ 354255671 w 990"/>
                <a:gd name="T5" fmla="*/ 34504242 h 792"/>
                <a:gd name="T6" fmla="*/ 0 w 990"/>
                <a:gd name="T7" fmla="*/ 342828616 h 792"/>
                <a:gd name="T8" fmla="*/ 39250883 w 990"/>
                <a:gd name="T9" fmla="*/ 342828616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1133">
              <a:extLst>
                <a:ext uri="{FF2B5EF4-FFF2-40B4-BE49-F238E27FC236}">
                  <a16:creationId xmlns:a16="http://schemas.microsoft.com/office/drawing/2014/main" id="{C59CADF3-CD09-FB48-A672-C2C50B66CEB8}"/>
                </a:ext>
              </a:extLst>
            </p:cNvPr>
            <p:cNvSpPr>
              <a:spLocks/>
            </p:cNvSpPr>
            <p:nvPr/>
          </p:nvSpPr>
          <p:spPr bwMode="auto">
            <a:xfrm>
              <a:off x="7504129" y="3634611"/>
              <a:ext cx="200625" cy="55302"/>
            </a:xfrm>
            <a:custGeom>
              <a:avLst/>
              <a:gdLst>
                <a:gd name="T0" fmla="*/ 39302216 w 2532"/>
                <a:gd name="T1" fmla="*/ 0 h 723"/>
                <a:gd name="T2" fmla="*/ 39302216 w 2532"/>
                <a:gd name="T3" fmla="*/ 0 h 723"/>
                <a:gd name="T4" fmla="*/ 867084690 w 2532"/>
                <a:gd name="T5" fmla="*/ 307891170 h 723"/>
                <a:gd name="T6" fmla="*/ 867084690 w 2532"/>
                <a:gd name="T7" fmla="*/ 342351506 h 723"/>
                <a:gd name="T8" fmla="*/ 0 w 2532"/>
                <a:gd name="T9" fmla="*/ 34009889 h 723"/>
                <a:gd name="T10" fmla="*/ 39302216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1134">
              <a:extLst>
                <a:ext uri="{FF2B5EF4-FFF2-40B4-BE49-F238E27FC236}">
                  <a16:creationId xmlns:a16="http://schemas.microsoft.com/office/drawing/2014/main" id="{628AB6FD-35F6-0345-BD13-22EAAF9EC275}"/>
                </a:ext>
              </a:extLst>
            </p:cNvPr>
            <p:cNvSpPr>
              <a:spLocks/>
            </p:cNvSpPr>
            <p:nvPr/>
          </p:nvSpPr>
          <p:spPr bwMode="auto">
            <a:xfrm>
              <a:off x="7504257" y="3624470"/>
              <a:ext cx="2171" cy="11202"/>
            </a:xfrm>
            <a:custGeom>
              <a:avLst/>
              <a:gdLst>
                <a:gd name="T0" fmla="*/ 48903362 w 26"/>
                <a:gd name="T1" fmla="*/ 33634500 h 147"/>
                <a:gd name="T2" fmla="*/ 48903362 w 26"/>
                <a:gd name="T3" fmla="*/ 67263209 h 147"/>
                <a:gd name="T4" fmla="*/ 0 w 26"/>
                <a:gd name="T5" fmla="*/ 67263209 h 147"/>
                <a:gd name="T6" fmla="*/ 48903362 w 26"/>
                <a:gd name="T7" fmla="*/ 0 h 147"/>
                <a:gd name="T8" fmla="*/ 48903362 w 26"/>
                <a:gd name="T9" fmla="*/ 33634500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1135">
              <a:extLst>
                <a:ext uri="{FF2B5EF4-FFF2-40B4-BE49-F238E27FC236}">
                  <a16:creationId xmlns:a16="http://schemas.microsoft.com/office/drawing/2014/main" id="{76529D44-B4FD-DE4D-812E-E461A0FCCA6C}"/>
                </a:ext>
              </a:extLst>
            </p:cNvPr>
            <p:cNvSpPr>
              <a:spLocks/>
            </p:cNvSpPr>
            <p:nvPr/>
          </p:nvSpPr>
          <p:spPr bwMode="auto">
            <a:xfrm>
              <a:off x="7504384" y="3578837"/>
              <a:ext cx="93225" cy="46340"/>
            </a:xfrm>
            <a:custGeom>
              <a:avLst/>
              <a:gdLst>
                <a:gd name="T0" fmla="*/ 395043791 w 1176"/>
                <a:gd name="T1" fmla="*/ 0 h 606"/>
                <a:gd name="T2" fmla="*/ 0 w 1176"/>
                <a:gd name="T3" fmla="*/ 273654982 h 606"/>
                <a:gd name="T4" fmla="*/ 39357994 w 1176"/>
                <a:gd name="T5" fmla="*/ 273654982 h 606"/>
                <a:gd name="T6" fmla="*/ 395043791 w 1176"/>
                <a:gd name="T7" fmla="*/ 33985420 h 606"/>
                <a:gd name="T8" fmla="*/ 39504379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1136">
              <a:extLst>
                <a:ext uri="{FF2B5EF4-FFF2-40B4-BE49-F238E27FC236}">
                  <a16:creationId xmlns:a16="http://schemas.microsoft.com/office/drawing/2014/main" id="{44CD9A89-0E3B-2C40-8436-71B7526BA660}"/>
                </a:ext>
              </a:extLst>
            </p:cNvPr>
            <p:cNvSpPr>
              <a:spLocks/>
            </p:cNvSpPr>
            <p:nvPr/>
          </p:nvSpPr>
          <p:spPr bwMode="auto">
            <a:xfrm>
              <a:off x="7510642" y="3626829"/>
              <a:ext cx="190281" cy="53180"/>
            </a:xfrm>
            <a:custGeom>
              <a:avLst/>
              <a:gdLst>
                <a:gd name="T0" fmla="*/ 31829833 w 2532"/>
                <a:gd name="T1" fmla="*/ 0 h 723"/>
                <a:gd name="T2" fmla="*/ 31829833 w 2532"/>
                <a:gd name="T3" fmla="*/ 0 h 723"/>
                <a:gd name="T4" fmla="*/ 382827787 w 2532"/>
                <a:gd name="T5" fmla="*/ 175498781 h 723"/>
                <a:gd name="T6" fmla="*/ 382827787 w 2532"/>
                <a:gd name="T7" fmla="*/ 175498781 h 723"/>
                <a:gd name="T8" fmla="*/ 0 w 2532"/>
                <a:gd name="T9" fmla="*/ 29448186 h 723"/>
                <a:gd name="T10" fmla="*/ 31829833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137">
              <a:extLst>
                <a:ext uri="{FF2B5EF4-FFF2-40B4-BE49-F238E27FC236}">
                  <a16:creationId xmlns:a16="http://schemas.microsoft.com/office/drawing/2014/main" id="{92BF681C-02FC-8F49-A2CD-8F3446ECE5D3}"/>
                </a:ext>
              </a:extLst>
            </p:cNvPr>
            <p:cNvSpPr>
              <a:spLocks/>
            </p:cNvSpPr>
            <p:nvPr/>
          </p:nvSpPr>
          <p:spPr bwMode="auto">
            <a:xfrm flipV="1">
              <a:off x="7700668" y="3623055"/>
              <a:ext cx="77645" cy="55066"/>
            </a:xfrm>
            <a:custGeom>
              <a:avLst/>
              <a:gdLst>
                <a:gd name="T0" fmla="*/ 0 w 2532"/>
                <a:gd name="T1" fmla="*/ 0 h 723"/>
                <a:gd name="T2" fmla="*/ 0 w 2532"/>
                <a:gd name="T3" fmla="*/ 0 h 723"/>
                <a:gd name="T4" fmla="*/ 0 w 2532"/>
                <a:gd name="T5" fmla="*/ 302641137 h 723"/>
                <a:gd name="T6" fmla="*/ 0 w 2532"/>
                <a:gd name="T7" fmla="*/ 302641137 h 723"/>
                <a:gd name="T8" fmla="*/ 0 w 2532"/>
                <a:gd name="T9" fmla="*/ 33575256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4" name="Group 693">
            <a:extLst>
              <a:ext uri="{FF2B5EF4-FFF2-40B4-BE49-F238E27FC236}">
                <a16:creationId xmlns:a16="http://schemas.microsoft.com/office/drawing/2014/main" id="{14715B6C-9A50-FE4B-A8D2-1E669BF891E3}"/>
              </a:ext>
            </a:extLst>
          </p:cNvPr>
          <p:cNvGrpSpPr/>
          <p:nvPr/>
        </p:nvGrpSpPr>
        <p:grpSpPr>
          <a:xfrm>
            <a:off x="7803435" y="3325424"/>
            <a:ext cx="347997" cy="396620"/>
            <a:chOff x="7797061" y="3296104"/>
            <a:chExt cx="347997" cy="396620"/>
          </a:xfrm>
        </p:grpSpPr>
        <p:pic>
          <p:nvPicPr>
            <p:cNvPr id="113" name="Picture 571" descr="fridge2.png">
              <a:extLst>
                <a:ext uri="{FF2B5EF4-FFF2-40B4-BE49-F238E27FC236}">
                  <a16:creationId xmlns:a16="http://schemas.microsoft.com/office/drawing/2014/main" id="{29DD0F98-F93B-0145-A925-F4125ED490DD}"/>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96825" y="3355697"/>
              <a:ext cx="189578" cy="33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15" descr="antenna_stylized">
              <a:extLst>
                <a:ext uri="{FF2B5EF4-FFF2-40B4-BE49-F238E27FC236}">
                  <a16:creationId xmlns:a16="http://schemas.microsoft.com/office/drawing/2014/main" id="{C1A64F68-4D16-AE4F-AB60-09D2C0CF0E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7061" y="3296104"/>
              <a:ext cx="347997" cy="1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5" name="Group 794">
            <a:extLst>
              <a:ext uri="{FF2B5EF4-FFF2-40B4-BE49-F238E27FC236}">
                <a16:creationId xmlns:a16="http://schemas.microsoft.com/office/drawing/2014/main" id="{AF73DE4B-526E-9C4F-9242-9BC0D43F8CBA}"/>
              </a:ext>
            </a:extLst>
          </p:cNvPr>
          <p:cNvGrpSpPr/>
          <p:nvPr/>
        </p:nvGrpSpPr>
        <p:grpSpPr>
          <a:xfrm>
            <a:off x="11064947" y="3428485"/>
            <a:ext cx="518448" cy="1212242"/>
            <a:chOff x="11058573" y="3399165"/>
            <a:chExt cx="518448" cy="1212242"/>
          </a:xfrm>
        </p:grpSpPr>
        <p:grpSp>
          <p:nvGrpSpPr>
            <p:cNvPr id="375" name="Group 374">
              <a:extLst>
                <a:ext uri="{FF2B5EF4-FFF2-40B4-BE49-F238E27FC236}">
                  <a16:creationId xmlns:a16="http://schemas.microsoft.com/office/drawing/2014/main" id="{433FEDDB-405E-DB4E-815F-55EE9E62EF1A}"/>
                </a:ext>
              </a:extLst>
            </p:cNvPr>
            <p:cNvGrpSpPr/>
            <p:nvPr/>
          </p:nvGrpSpPr>
          <p:grpSpPr>
            <a:xfrm>
              <a:off x="11087182" y="4159591"/>
              <a:ext cx="489839" cy="451816"/>
              <a:chOff x="5103720" y="2693365"/>
              <a:chExt cx="611650" cy="414788"/>
            </a:xfrm>
          </p:grpSpPr>
          <p:cxnSp>
            <p:nvCxnSpPr>
              <p:cNvPr id="376" name="Straight Connector 375">
                <a:extLst>
                  <a:ext uri="{FF2B5EF4-FFF2-40B4-BE49-F238E27FC236}">
                    <a16:creationId xmlns:a16="http://schemas.microsoft.com/office/drawing/2014/main" id="{1D164102-BE0D-AF40-9A7B-7F2B261B2C20}"/>
                  </a:ext>
                </a:extLst>
              </p:cNvPr>
              <p:cNvCxnSpPr/>
              <p:nvPr/>
            </p:nvCxnSpPr>
            <p:spPr>
              <a:xfrm>
                <a:off x="5103720" y="2914214"/>
                <a:ext cx="2325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78" name="Group 377">
                <a:extLst>
                  <a:ext uri="{FF2B5EF4-FFF2-40B4-BE49-F238E27FC236}">
                    <a16:creationId xmlns:a16="http://schemas.microsoft.com/office/drawing/2014/main" id="{9018E7EF-EB96-424D-962A-FEB80B43946F}"/>
                  </a:ext>
                </a:extLst>
              </p:cNvPr>
              <p:cNvGrpSpPr/>
              <p:nvPr/>
            </p:nvGrpSpPr>
            <p:grpSpPr>
              <a:xfrm>
                <a:off x="5275406" y="2693365"/>
                <a:ext cx="439964" cy="414788"/>
                <a:chOff x="5275406" y="2711455"/>
                <a:chExt cx="452949" cy="405518"/>
              </a:xfrm>
            </p:grpSpPr>
            <p:pic>
              <p:nvPicPr>
                <p:cNvPr id="379" name="Picture 378" descr="server_rack.png">
                  <a:extLst>
                    <a:ext uri="{FF2B5EF4-FFF2-40B4-BE49-F238E27FC236}">
                      <a16:creationId xmlns:a16="http://schemas.microsoft.com/office/drawing/2014/main" id="{C865CB27-BCE1-654B-9519-9B39D4CB587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37367" y="2770786"/>
                  <a:ext cx="190988" cy="313366"/>
                </a:xfrm>
                <a:prstGeom prst="rect">
                  <a:avLst/>
                </a:prstGeom>
              </p:spPr>
            </p:pic>
            <p:pic>
              <p:nvPicPr>
                <p:cNvPr id="380" name="Picture 379" descr="server_rack.png">
                  <a:extLst>
                    <a:ext uri="{FF2B5EF4-FFF2-40B4-BE49-F238E27FC236}">
                      <a16:creationId xmlns:a16="http://schemas.microsoft.com/office/drawing/2014/main" id="{41D005B5-0BAE-3E48-A2D4-576E4F7B946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75406" y="2764002"/>
                  <a:ext cx="190988" cy="313366"/>
                </a:xfrm>
                <a:prstGeom prst="rect">
                  <a:avLst/>
                </a:prstGeom>
              </p:spPr>
            </p:pic>
            <p:pic>
              <p:nvPicPr>
                <p:cNvPr id="381" name="Picture 380" descr="server_rack.png">
                  <a:extLst>
                    <a:ext uri="{FF2B5EF4-FFF2-40B4-BE49-F238E27FC236}">
                      <a16:creationId xmlns:a16="http://schemas.microsoft.com/office/drawing/2014/main" id="{89060F4D-6C40-724C-BD1E-F12A5CA65D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85676" y="2711455"/>
                  <a:ext cx="247152" cy="405518"/>
                </a:xfrm>
                <a:prstGeom prst="rect">
                  <a:avLst/>
                </a:prstGeom>
              </p:spPr>
            </p:pic>
          </p:grpSp>
        </p:grpSp>
        <p:grpSp>
          <p:nvGrpSpPr>
            <p:cNvPr id="392" name="Group 391">
              <a:extLst>
                <a:ext uri="{FF2B5EF4-FFF2-40B4-BE49-F238E27FC236}">
                  <a16:creationId xmlns:a16="http://schemas.microsoft.com/office/drawing/2014/main" id="{710FDFDB-5658-6346-883B-53F72A0E1C90}"/>
                </a:ext>
              </a:extLst>
            </p:cNvPr>
            <p:cNvGrpSpPr/>
            <p:nvPr/>
          </p:nvGrpSpPr>
          <p:grpSpPr>
            <a:xfrm>
              <a:off x="11058573" y="3399165"/>
              <a:ext cx="423724" cy="405973"/>
              <a:chOff x="5103720" y="2693365"/>
              <a:chExt cx="611650" cy="414788"/>
            </a:xfrm>
          </p:grpSpPr>
          <p:cxnSp>
            <p:nvCxnSpPr>
              <p:cNvPr id="393" name="Straight Connector 392">
                <a:extLst>
                  <a:ext uri="{FF2B5EF4-FFF2-40B4-BE49-F238E27FC236}">
                    <a16:creationId xmlns:a16="http://schemas.microsoft.com/office/drawing/2014/main" id="{21121473-8384-8944-A0B5-DD441780262C}"/>
                  </a:ext>
                </a:extLst>
              </p:cNvPr>
              <p:cNvCxnSpPr/>
              <p:nvPr/>
            </p:nvCxnSpPr>
            <p:spPr>
              <a:xfrm>
                <a:off x="5103720" y="2914214"/>
                <a:ext cx="2325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395" name="Group 394">
                <a:extLst>
                  <a:ext uri="{FF2B5EF4-FFF2-40B4-BE49-F238E27FC236}">
                    <a16:creationId xmlns:a16="http://schemas.microsoft.com/office/drawing/2014/main" id="{11366773-360A-0449-911A-80462659C660}"/>
                  </a:ext>
                </a:extLst>
              </p:cNvPr>
              <p:cNvGrpSpPr/>
              <p:nvPr/>
            </p:nvGrpSpPr>
            <p:grpSpPr>
              <a:xfrm>
                <a:off x="5275406" y="2693365"/>
                <a:ext cx="439964" cy="414788"/>
                <a:chOff x="5275406" y="2711455"/>
                <a:chExt cx="452949" cy="405518"/>
              </a:xfrm>
            </p:grpSpPr>
            <p:pic>
              <p:nvPicPr>
                <p:cNvPr id="396" name="Picture 395" descr="server_rack.png">
                  <a:extLst>
                    <a:ext uri="{FF2B5EF4-FFF2-40B4-BE49-F238E27FC236}">
                      <a16:creationId xmlns:a16="http://schemas.microsoft.com/office/drawing/2014/main" id="{361EFF3D-6A1F-2646-B975-1FACB4284FB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37367" y="2770786"/>
                  <a:ext cx="190988" cy="313366"/>
                </a:xfrm>
                <a:prstGeom prst="rect">
                  <a:avLst/>
                </a:prstGeom>
              </p:spPr>
            </p:pic>
            <p:pic>
              <p:nvPicPr>
                <p:cNvPr id="397" name="Picture 396" descr="server_rack.png">
                  <a:extLst>
                    <a:ext uri="{FF2B5EF4-FFF2-40B4-BE49-F238E27FC236}">
                      <a16:creationId xmlns:a16="http://schemas.microsoft.com/office/drawing/2014/main" id="{E83F8942-DE11-A747-A5A4-EDFBB17BFC8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75406" y="2764002"/>
                  <a:ext cx="190988" cy="313366"/>
                </a:xfrm>
                <a:prstGeom prst="rect">
                  <a:avLst/>
                </a:prstGeom>
              </p:spPr>
            </p:pic>
            <p:pic>
              <p:nvPicPr>
                <p:cNvPr id="398" name="Picture 397" descr="server_rack.png">
                  <a:extLst>
                    <a:ext uri="{FF2B5EF4-FFF2-40B4-BE49-F238E27FC236}">
                      <a16:creationId xmlns:a16="http://schemas.microsoft.com/office/drawing/2014/main" id="{300ED1AC-F5EE-3C49-B963-42178C2434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85676" y="2711455"/>
                  <a:ext cx="247152" cy="405518"/>
                </a:xfrm>
                <a:prstGeom prst="rect">
                  <a:avLst/>
                </a:prstGeom>
              </p:spPr>
            </p:pic>
          </p:grpSp>
        </p:grpSp>
      </p:grpSp>
      <p:grpSp>
        <p:nvGrpSpPr>
          <p:cNvPr id="71" name="Group 950">
            <a:extLst>
              <a:ext uri="{FF2B5EF4-FFF2-40B4-BE49-F238E27FC236}">
                <a16:creationId xmlns:a16="http://schemas.microsoft.com/office/drawing/2014/main" id="{2B0A745F-DA32-E140-AB36-BC5E1C4E2D48}"/>
              </a:ext>
            </a:extLst>
          </p:cNvPr>
          <p:cNvGrpSpPr>
            <a:grpSpLocks/>
          </p:cNvGrpSpPr>
          <p:nvPr/>
        </p:nvGrpSpPr>
        <p:grpSpPr bwMode="auto">
          <a:xfrm>
            <a:off x="10288915" y="5273951"/>
            <a:ext cx="177192" cy="330833"/>
            <a:chOff x="4140" y="429"/>
            <a:chExt cx="1425" cy="2396"/>
          </a:xfrm>
        </p:grpSpPr>
        <p:sp>
          <p:nvSpPr>
            <p:cNvPr id="207" name="Freeform 951">
              <a:extLst>
                <a:ext uri="{FF2B5EF4-FFF2-40B4-BE49-F238E27FC236}">
                  <a16:creationId xmlns:a16="http://schemas.microsoft.com/office/drawing/2014/main" id="{12CB3660-4D63-014F-8CC9-FDFB8140AB81}"/>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8" name="Rectangle 952">
              <a:extLst>
                <a:ext uri="{FF2B5EF4-FFF2-40B4-BE49-F238E27FC236}">
                  <a16:creationId xmlns:a16="http://schemas.microsoft.com/office/drawing/2014/main" id="{EFE1382F-B768-3541-8BD1-06AB71BFA8E6}"/>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09" name="Freeform 953">
              <a:extLst>
                <a:ext uri="{FF2B5EF4-FFF2-40B4-BE49-F238E27FC236}">
                  <a16:creationId xmlns:a16="http://schemas.microsoft.com/office/drawing/2014/main" id="{FB363E8F-CA06-2449-A66C-B147358943F8}"/>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0" name="Freeform 954">
              <a:extLst>
                <a:ext uri="{FF2B5EF4-FFF2-40B4-BE49-F238E27FC236}">
                  <a16:creationId xmlns:a16="http://schemas.microsoft.com/office/drawing/2014/main" id="{8A74E36A-A735-7440-A2B1-55846B516D7E}"/>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1" name="Rectangle 955">
              <a:extLst>
                <a:ext uri="{FF2B5EF4-FFF2-40B4-BE49-F238E27FC236}">
                  <a16:creationId xmlns:a16="http://schemas.microsoft.com/office/drawing/2014/main" id="{FC433BF5-02C8-F540-AE86-53BF56960014}"/>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212" name="Group 956">
              <a:extLst>
                <a:ext uri="{FF2B5EF4-FFF2-40B4-BE49-F238E27FC236}">
                  <a16:creationId xmlns:a16="http://schemas.microsoft.com/office/drawing/2014/main" id="{969A0B36-D994-A24C-8329-146363A51CA4}"/>
                </a:ext>
              </a:extLst>
            </p:cNvPr>
            <p:cNvGrpSpPr>
              <a:grpSpLocks/>
            </p:cNvGrpSpPr>
            <p:nvPr/>
          </p:nvGrpSpPr>
          <p:grpSpPr bwMode="auto">
            <a:xfrm>
              <a:off x="4749" y="668"/>
              <a:ext cx="581" cy="145"/>
              <a:chOff x="614" y="2568"/>
              <a:chExt cx="725" cy="139"/>
            </a:xfrm>
          </p:grpSpPr>
          <p:sp>
            <p:nvSpPr>
              <p:cNvPr id="237" name="AutoShape 957">
                <a:extLst>
                  <a:ext uri="{FF2B5EF4-FFF2-40B4-BE49-F238E27FC236}">
                    <a16:creationId xmlns:a16="http://schemas.microsoft.com/office/drawing/2014/main" id="{75A7B329-681F-2B4A-8470-FC0231FE257F}"/>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38" name="AutoShape 958">
                <a:extLst>
                  <a:ext uri="{FF2B5EF4-FFF2-40B4-BE49-F238E27FC236}">
                    <a16:creationId xmlns:a16="http://schemas.microsoft.com/office/drawing/2014/main" id="{197CEF08-20F4-5741-AC2B-1EBB072FA546}"/>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213" name="Rectangle 959">
              <a:extLst>
                <a:ext uri="{FF2B5EF4-FFF2-40B4-BE49-F238E27FC236}">
                  <a16:creationId xmlns:a16="http://schemas.microsoft.com/office/drawing/2014/main" id="{775AA9F7-199B-ED4C-B422-5E1B766FBA6B}"/>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214" name="Group 960">
              <a:extLst>
                <a:ext uri="{FF2B5EF4-FFF2-40B4-BE49-F238E27FC236}">
                  <a16:creationId xmlns:a16="http://schemas.microsoft.com/office/drawing/2014/main" id="{4EED0C22-3BA6-E24F-B528-BF018CB34F5F}"/>
                </a:ext>
              </a:extLst>
            </p:cNvPr>
            <p:cNvGrpSpPr>
              <a:grpSpLocks/>
            </p:cNvGrpSpPr>
            <p:nvPr/>
          </p:nvGrpSpPr>
          <p:grpSpPr bwMode="auto">
            <a:xfrm>
              <a:off x="4747" y="994"/>
              <a:ext cx="581" cy="134"/>
              <a:chOff x="614" y="2568"/>
              <a:chExt cx="725" cy="139"/>
            </a:xfrm>
          </p:grpSpPr>
          <p:sp>
            <p:nvSpPr>
              <p:cNvPr id="235" name="AutoShape 961">
                <a:extLst>
                  <a:ext uri="{FF2B5EF4-FFF2-40B4-BE49-F238E27FC236}">
                    <a16:creationId xmlns:a16="http://schemas.microsoft.com/office/drawing/2014/main" id="{FE30D28F-02DD-D041-8551-45D9D2836EA3}"/>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36" name="AutoShape 962">
                <a:extLst>
                  <a:ext uri="{FF2B5EF4-FFF2-40B4-BE49-F238E27FC236}">
                    <a16:creationId xmlns:a16="http://schemas.microsoft.com/office/drawing/2014/main" id="{92F33680-18D6-7C4A-88C2-46C4FA3D08ED}"/>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215" name="Rectangle 963">
              <a:extLst>
                <a:ext uri="{FF2B5EF4-FFF2-40B4-BE49-F238E27FC236}">
                  <a16:creationId xmlns:a16="http://schemas.microsoft.com/office/drawing/2014/main" id="{A0014856-A5F8-544F-98BE-B1D6878A67A6}"/>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16" name="Rectangle 964">
              <a:extLst>
                <a:ext uri="{FF2B5EF4-FFF2-40B4-BE49-F238E27FC236}">
                  <a16:creationId xmlns:a16="http://schemas.microsoft.com/office/drawing/2014/main" id="{0E6FC61A-EACA-7D4E-9AA7-C7690D093693}"/>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217" name="Group 965">
              <a:extLst>
                <a:ext uri="{FF2B5EF4-FFF2-40B4-BE49-F238E27FC236}">
                  <a16:creationId xmlns:a16="http://schemas.microsoft.com/office/drawing/2014/main" id="{CF083CE2-2403-FD4E-8F7D-758E7F67FF5E}"/>
                </a:ext>
              </a:extLst>
            </p:cNvPr>
            <p:cNvGrpSpPr>
              <a:grpSpLocks/>
            </p:cNvGrpSpPr>
            <p:nvPr/>
          </p:nvGrpSpPr>
          <p:grpSpPr bwMode="auto">
            <a:xfrm>
              <a:off x="4735" y="1627"/>
              <a:ext cx="582" cy="151"/>
              <a:chOff x="614" y="2568"/>
              <a:chExt cx="725" cy="139"/>
            </a:xfrm>
          </p:grpSpPr>
          <p:sp>
            <p:nvSpPr>
              <p:cNvPr id="233" name="AutoShape 966">
                <a:extLst>
                  <a:ext uri="{FF2B5EF4-FFF2-40B4-BE49-F238E27FC236}">
                    <a16:creationId xmlns:a16="http://schemas.microsoft.com/office/drawing/2014/main" id="{5ED8E2CD-DB59-0040-9493-378A5D7DF185}"/>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34" name="AutoShape 967">
                <a:extLst>
                  <a:ext uri="{FF2B5EF4-FFF2-40B4-BE49-F238E27FC236}">
                    <a16:creationId xmlns:a16="http://schemas.microsoft.com/office/drawing/2014/main" id="{F249F021-1652-2041-9D37-82D9ADAF20CC}"/>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218" name="Freeform 968">
              <a:extLst>
                <a:ext uri="{FF2B5EF4-FFF2-40B4-BE49-F238E27FC236}">
                  <a16:creationId xmlns:a16="http://schemas.microsoft.com/office/drawing/2014/main" id="{2DA20985-B59E-DD4F-B452-9726DAD28D39}"/>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19" name="Group 969">
              <a:extLst>
                <a:ext uri="{FF2B5EF4-FFF2-40B4-BE49-F238E27FC236}">
                  <a16:creationId xmlns:a16="http://schemas.microsoft.com/office/drawing/2014/main" id="{68489279-23CF-FB42-9AE3-CAB3A000B96D}"/>
                </a:ext>
              </a:extLst>
            </p:cNvPr>
            <p:cNvGrpSpPr>
              <a:grpSpLocks/>
            </p:cNvGrpSpPr>
            <p:nvPr/>
          </p:nvGrpSpPr>
          <p:grpSpPr bwMode="auto">
            <a:xfrm>
              <a:off x="4739" y="1327"/>
              <a:ext cx="582" cy="139"/>
              <a:chOff x="614" y="2568"/>
              <a:chExt cx="725" cy="139"/>
            </a:xfrm>
          </p:grpSpPr>
          <p:sp>
            <p:nvSpPr>
              <p:cNvPr id="231" name="AutoShape 970">
                <a:extLst>
                  <a:ext uri="{FF2B5EF4-FFF2-40B4-BE49-F238E27FC236}">
                    <a16:creationId xmlns:a16="http://schemas.microsoft.com/office/drawing/2014/main" id="{12532EDD-6029-FD41-90A0-EB4B9A3B8C37}"/>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32" name="AutoShape 971">
                <a:extLst>
                  <a:ext uri="{FF2B5EF4-FFF2-40B4-BE49-F238E27FC236}">
                    <a16:creationId xmlns:a16="http://schemas.microsoft.com/office/drawing/2014/main" id="{2ADE9625-767F-5247-8211-3638BECC9876}"/>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220" name="Rectangle 972">
              <a:extLst>
                <a:ext uri="{FF2B5EF4-FFF2-40B4-BE49-F238E27FC236}">
                  <a16:creationId xmlns:a16="http://schemas.microsoft.com/office/drawing/2014/main" id="{71E52DA0-9A54-7744-90B9-E438CBE00C1E}"/>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21" name="Freeform 973">
              <a:extLst>
                <a:ext uri="{FF2B5EF4-FFF2-40B4-BE49-F238E27FC236}">
                  <a16:creationId xmlns:a16="http://schemas.microsoft.com/office/drawing/2014/main" id="{D950FAED-4EC6-7B4B-AFA5-CA2701F74D0E}"/>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2" name="Freeform 974">
              <a:extLst>
                <a:ext uri="{FF2B5EF4-FFF2-40B4-BE49-F238E27FC236}">
                  <a16:creationId xmlns:a16="http://schemas.microsoft.com/office/drawing/2014/main" id="{55AF3FE0-BBE4-A74C-A9EF-B8F3AA7A0D1E}"/>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 name="Oval 975">
              <a:extLst>
                <a:ext uri="{FF2B5EF4-FFF2-40B4-BE49-F238E27FC236}">
                  <a16:creationId xmlns:a16="http://schemas.microsoft.com/office/drawing/2014/main" id="{AC808981-49D6-D840-800C-F21BB910618E}"/>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24" name="Freeform 976">
              <a:extLst>
                <a:ext uri="{FF2B5EF4-FFF2-40B4-BE49-F238E27FC236}">
                  <a16:creationId xmlns:a16="http://schemas.microsoft.com/office/drawing/2014/main" id="{EBD04B6D-F8F6-FE45-BBD9-3CFFE7B287DA}"/>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 name="AutoShape 977">
              <a:extLst>
                <a:ext uri="{FF2B5EF4-FFF2-40B4-BE49-F238E27FC236}">
                  <a16:creationId xmlns:a16="http://schemas.microsoft.com/office/drawing/2014/main" id="{EB968B78-CEDA-2949-925F-D6EE71A8ED4E}"/>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26" name="AutoShape 978">
              <a:extLst>
                <a:ext uri="{FF2B5EF4-FFF2-40B4-BE49-F238E27FC236}">
                  <a16:creationId xmlns:a16="http://schemas.microsoft.com/office/drawing/2014/main" id="{6127245D-2639-C841-ABBD-0A2EB87194A7}"/>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27" name="Oval 979">
              <a:extLst>
                <a:ext uri="{FF2B5EF4-FFF2-40B4-BE49-F238E27FC236}">
                  <a16:creationId xmlns:a16="http://schemas.microsoft.com/office/drawing/2014/main" id="{CBCE7727-73A7-814E-B244-E80EED405F61}"/>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28" name="Oval 980">
              <a:extLst>
                <a:ext uri="{FF2B5EF4-FFF2-40B4-BE49-F238E27FC236}">
                  <a16:creationId xmlns:a16="http://schemas.microsoft.com/office/drawing/2014/main" id="{7A66ECF6-DDAE-2842-92B5-EA8F14A121CC}"/>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eaLnBrk="1" hangingPunct="1">
                <a:lnSpc>
                  <a:spcPct val="100000"/>
                </a:lnSpc>
                <a:spcBef>
                  <a:spcPct val="0"/>
                </a:spcBef>
                <a:buClrTx/>
                <a:buSzTx/>
                <a:buFontTx/>
                <a:buNone/>
              </a:pPr>
              <a:endParaRPr lang="en-US" altLang="en-US" sz="1800">
                <a:solidFill>
                  <a:srgbClr val="FF0000"/>
                </a:solidFill>
                <a:latin typeface="Arial" panose="020B0604020202020204" pitchFamily="34" charset="0"/>
              </a:endParaRPr>
            </a:p>
          </p:txBody>
        </p:sp>
        <p:sp>
          <p:nvSpPr>
            <p:cNvPr id="229" name="Oval 981">
              <a:extLst>
                <a:ext uri="{FF2B5EF4-FFF2-40B4-BE49-F238E27FC236}">
                  <a16:creationId xmlns:a16="http://schemas.microsoft.com/office/drawing/2014/main" id="{5A97568E-F028-FD44-8E47-C92EC6C01262}"/>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30" name="Rectangle 982">
              <a:extLst>
                <a:ext uri="{FF2B5EF4-FFF2-40B4-BE49-F238E27FC236}">
                  <a16:creationId xmlns:a16="http://schemas.microsoft.com/office/drawing/2014/main" id="{A834B858-68E5-0D45-8391-2A0A996FA3D3}"/>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grpSp>
        <p:nvGrpSpPr>
          <p:cNvPr id="44" name="Group 590">
            <a:extLst>
              <a:ext uri="{FF2B5EF4-FFF2-40B4-BE49-F238E27FC236}">
                <a16:creationId xmlns:a16="http://schemas.microsoft.com/office/drawing/2014/main" id="{2648262B-E78D-1D4B-B3FD-3AE9CD5C321E}"/>
              </a:ext>
            </a:extLst>
          </p:cNvPr>
          <p:cNvGrpSpPr>
            <a:grpSpLocks/>
          </p:cNvGrpSpPr>
          <p:nvPr/>
        </p:nvGrpSpPr>
        <p:grpSpPr bwMode="auto">
          <a:xfrm flipH="1">
            <a:off x="7980855" y="4900161"/>
            <a:ext cx="345630" cy="320302"/>
            <a:chOff x="2839" y="3501"/>
            <a:chExt cx="755" cy="803"/>
          </a:xfrm>
        </p:grpSpPr>
        <p:pic>
          <p:nvPicPr>
            <p:cNvPr id="367" name="Picture 591" descr="desktop_computer_stylized_medium">
              <a:extLst>
                <a:ext uri="{FF2B5EF4-FFF2-40B4-BE49-F238E27FC236}">
                  <a16:creationId xmlns:a16="http://schemas.microsoft.com/office/drawing/2014/main" id="{35FBE2DB-60A7-B340-A5BB-B3699CCC02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 name="Freeform 592">
              <a:extLst>
                <a:ext uri="{FF2B5EF4-FFF2-40B4-BE49-F238E27FC236}">
                  <a16:creationId xmlns:a16="http://schemas.microsoft.com/office/drawing/2014/main" id="{0263E665-BF2A-2F4A-ADA8-20F44C3127A7}"/>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490" name="Group 590">
            <a:extLst>
              <a:ext uri="{FF2B5EF4-FFF2-40B4-BE49-F238E27FC236}">
                <a16:creationId xmlns:a16="http://schemas.microsoft.com/office/drawing/2014/main" id="{A66A00B8-C906-204A-9EA8-BF8007089AFF}"/>
              </a:ext>
            </a:extLst>
          </p:cNvPr>
          <p:cNvGrpSpPr>
            <a:grpSpLocks/>
          </p:cNvGrpSpPr>
          <p:nvPr/>
        </p:nvGrpSpPr>
        <p:grpSpPr bwMode="auto">
          <a:xfrm flipH="1">
            <a:off x="8153909" y="5504657"/>
            <a:ext cx="345630" cy="320302"/>
            <a:chOff x="2839" y="3501"/>
            <a:chExt cx="755" cy="803"/>
          </a:xfrm>
        </p:grpSpPr>
        <p:pic>
          <p:nvPicPr>
            <p:cNvPr id="491" name="Picture 591" descr="desktop_computer_stylized_medium">
              <a:extLst>
                <a:ext uri="{FF2B5EF4-FFF2-40B4-BE49-F238E27FC236}">
                  <a16:creationId xmlns:a16="http://schemas.microsoft.com/office/drawing/2014/main" id="{0D26BE9F-5A6F-194D-95F5-9A26085A8BC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 name="Freeform 592">
              <a:extLst>
                <a:ext uri="{FF2B5EF4-FFF2-40B4-BE49-F238E27FC236}">
                  <a16:creationId xmlns:a16="http://schemas.microsoft.com/office/drawing/2014/main" id="{F940FA7C-0178-FC42-989D-133C7D3EF04D}"/>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493" name="Group 590">
            <a:extLst>
              <a:ext uri="{FF2B5EF4-FFF2-40B4-BE49-F238E27FC236}">
                <a16:creationId xmlns:a16="http://schemas.microsoft.com/office/drawing/2014/main" id="{AADF67FB-3BE7-EF42-B8A5-B005B506931A}"/>
              </a:ext>
            </a:extLst>
          </p:cNvPr>
          <p:cNvGrpSpPr>
            <a:grpSpLocks/>
          </p:cNvGrpSpPr>
          <p:nvPr/>
        </p:nvGrpSpPr>
        <p:grpSpPr bwMode="auto">
          <a:xfrm flipH="1">
            <a:off x="8552134" y="5526130"/>
            <a:ext cx="345630" cy="320302"/>
            <a:chOff x="2839" y="3501"/>
            <a:chExt cx="755" cy="803"/>
          </a:xfrm>
        </p:grpSpPr>
        <p:pic>
          <p:nvPicPr>
            <p:cNvPr id="494" name="Picture 591" descr="desktop_computer_stylized_medium">
              <a:extLst>
                <a:ext uri="{FF2B5EF4-FFF2-40B4-BE49-F238E27FC236}">
                  <a16:creationId xmlns:a16="http://schemas.microsoft.com/office/drawing/2014/main" id="{0BBC0FBB-DA3F-874A-8EBE-B51C772E068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 name="Freeform 592">
              <a:extLst>
                <a:ext uri="{FF2B5EF4-FFF2-40B4-BE49-F238E27FC236}">
                  <a16:creationId xmlns:a16="http://schemas.microsoft.com/office/drawing/2014/main" id="{A9932DBD-03D1-3E48-AE83-712DE720FE47}"/>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496" name="Group 1064">
            <a:extLst>
              <a:ext uri="{FF2B5EF4-FFF2-40B4-BE49-F238E27FC236}">
                <a16:creationId xmlns:a16="http://schemas.microsoft.com/office/drawing/2014/main" id="{FC2552CF-9AC0-3243-8999-6808B911C762}"/>
              </a:ext>
            </a:extLst>
          </p:cNvPr>
          <p:cNvGrpSpPr>
            <a:grpSpLocks/>
          </p:cNvGrpSpPr>
          <p:nvPr/>
        </p:nvGrpSpPr>
        <p:grpSpPr bwMode="auto">
          <a:xfrm>
            <a:off x="9534746" y="5795138"/>
            <a:ext cx="319264" cy="253379"/>
            <a:chOff x="877" y="1008"/>
            <a:chExt cx="2747" cy="2591"/>
          </a:xfrm>
        </p:grpSpPr>
        <p:pic>
          <p:nvPicPr>
            <p:cNvPr id="497" name="Picture 1065" descr="antenna_stylized">
              <a:extLst>
                <a:ext uri="{FF2B5EF4-FFF2-40B4-BE49-F238E27FC236}">
                  <a16:creationId xmlns:a16="http://schemas.microsoft.com/office/drawing/2014/main" id="{87938519-94DB-D545-A29A-7EDE5E412B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 name="Picture 1066" descr="laptop_keyboard">
              <a:extLst>
                <a:ext uri="{FF2B5EF4-FFF2-40B4-BE49-F238E27FC236}">
                  <a16:creationId xmlns:a16="http://schemas.microsoft.com/office/drawing/2014/main" id="{2D71707C-83CA-1C4B-8508-67E56E2ADD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 name="Freeform 1067">
              <a:extLst>
                <a:ext uri="{FF2B5EF4-FFF2-40B4-BE49-F238E27FC236}">
                  <a16:creationId xmlns:a16="http://schemas.microsoft.com/office/drawing/2014/main" id="{73F0FEB4-8393-CC4E-8318-ED16B301B6DC}"/>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500" name="Picture 1068" descr="screen">
              <a:extLst>
                <a:ext uri="{FF2B5EF4-FFF2-40B4-BE49-F238E27FC236}">
                  <a16:creationId xmlns:a16="http://schemas.microsoft.com/office/drawing/2014/main" id="{7FE7C88C-9EAD-8349-A46B-E909AEA6578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 name="Freeform 1069">
              <a:extLst>
                <a:ext uri="{FF2B5EF4-FFF2-40B4-BE49-F238E27FC236}">
                  <a16:creationId xmlns:a16="http://schemas.microsoft.com/office/drawing/2014/main" id="{0DBCF6AD-8352-3C40-B68E-0383519D20A4}"/>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 name="Freeform 1070">
              <a:extLst>
                <a:ext uri="{FF2B5EF4-FFF2-40B4-BE49-F238E27FC236}">
                  <a16:creationId xmlns:a16="http://schemas.microsoft.com/office/drawing/2014/main" id="{3C23673E-599F-5241-B844-C8F96A051D11}"/>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3" name="Freeform 1071">
              <a:extLst>
                <a:ext uri="{FF2B5EF4-FFF2-40B4-BE49-F238E27FC236}">
                  <a16:creationId xmlns:a16="http://schemas.microsoft.com/office/drawing/2014/main" id="{4D502A0C-8868-2C4E-B6B7-F46718640A2A}"/>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4" name="Freeform 1072">
              <a:extLst>
                <a:ext uri="{FF2B5EF4-FFF2-40B4-BE49-F238E27FC236}">
                  <a16:creationId xmlns:a16="http://schemas.microsoft.com/office/drawing/2014/main" id="{154DEECF-C451-B140-A650-9DB9DCC41786}"/>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5" name="Freeform 1073">
              <a:extLst>
                <a:ext uri="{FF2B5EF4-FFF2-40B4-BE49-F238E27FC236}">
                  <a16:creationId xmlns:a16="http://schemas.microsoft.com/office/drawing/2014/main" id="{61C09639-BDA6-1848-86B4-033F9F9979D9}"/>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6" name="Freeform 1074">
              <a:extLst>
                <a:ext uri="{FF2B5EF4-FFF2-40B4-BE49-F238E27FC236}">
                  <a16:creationId xmlns:a16="http://schemas.microsoft.com/office/drawing/2014/main" id="{BBF9A35C-4B4A-604C-BCA3-20BC6C3D2D8B}"/>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07" name="Group 1075">
              <a:extLst>
                <a:ext uri="{FF2B5EF4-FFF2-40B4-BE49-F238E27FC236}">
                  <a16:creationId xmlns:a16="http://schemas.microsoft.com/office/drawing/2014/main" id="{C228B10E-0BB1-8D40-9DB1-545E285C7600}"/>
                </a:ext>
              </a:extLst>
            </p:cNvPr>
            <p:cNvGrpSpPr>
              <a:grpSpLocks/>
            </p:cNvGrpSpPr>
            <p:nvPr/>
          </p:nvGrpSpPr>
          <p:grpSpPr bwMode="auto">
            <a:xfrm>
              <a:off x="1709" y="3008"/>
              <a:ext cx="507" cy="234"/>
              <a:chOff x="1740" y="2642"/>
              <a:chExt cx="752" cy="327"/>
            </a:xfrm>
          </p:grpSpPr>
          <p:sp>
            <p:nvSpPr>
              <p:cNvPr id="514" name="Freeform 1076">
                <a:extLst>
                  <a:ext uri="{FF2B5EF4-FFF2-40B4-BE49-F238E27FC236}">
                    <a16:creationId xmlns:a16="http://schemas.microsoft.com/office/drawing/2014/main" id="{DBE93115-3362-AE4D-A30A-337520C73917}"/>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 name="Freeform 1077">
                <a:extLst>
                  <a:ext uri="{FF2B5EF4-FFF2-40B4-BE49-F238E27FC236}">
                    <a16:creationId xmlns:a16="http://schemas.microsoft.com/office/drawing/2014/main" id="{E980EACA-94CF-194A-AC7A-1415DBB4CAFA}"/>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 name="Freeform 1078">
                <a:extLst>
                  <a:ext uri="{FF2B5EF4-FFF2-40B4-BE49-F238E27FC236}">
                    <a16:creationId xmlns:a16="http://schemas.microsoft.com/office/drawing/2014/main" id="{67C8CECC-A4D3-D543-A1C2-92A3DDD6045E}"/>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 name="Freeform 1079">
                <a:extLst>
                  <a:ext uri="{FF2B5EF4-FFF2-40B4-BE49-F238E27FC236}">
                    <a16:creationId xmlns:a16="http://schemas.microsoft.com/office/drawing/2014/main" id="{DF7F90DA-E9FF-E64E-979A-F2C4CF6F27EF}"/>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 name="Freeform 1080">
                <a:extLst>
                  <a:ext uri="{FF2B5EF4-FFF2-40B4-BE49-F238E27FC236}">
                    <a16:creationId xmlns:a16="http://schemas.microsoft.com/office/drawing/2014/main" id="{1FB7CFF5-5312-6B45-B1C9-1E8019D9AB7E}"/>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9" name="Freeform 1081">
                <a:extLst>
                  <a:ext uri="{FF2B5EF4-FFF2-40B4-BE49-F238E27FC236}">
                    <a16:creationId xmlns:a16="http://schemas.microsoft.com/office/drawing/2014/main" id="{F6743163-40E8-634F-BDA5-FD850E9C93C7}"/>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08" name="Freeform 1082">
              <a:extLst>
                <a:ext uri="{FF2B5EF4-FFF2-40B4-BE49-F238E27FC236}">
                  <a16:creationId xmlns:a16="http://schemas.microsoft.com/office/drawing/2014/main" id="{5C688E93-8024-AF4A-9FAE-F872353A70E6}"/>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9" name="Freeform 1083">
              <a:extLst>
                <a:ext uri="{FF2B5EF4-FFF2-40B4-BE49-F238E27FC236}">
                  <a16:creationId xmlns:a16="http://schemas.microsoft.com/office/drawing/2014/main" id="{E2D8B864-6DD1-D042-9409-8862ACC1AADF}"/>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0" name="Freeform 1084">
              <a:extLst>
                <a:ext uri="{FF2B5EF4-FFF2-40B4-BE49-F238E27FC236}">
                  <a16:creationId xmlns:a16="http://schemas.microsoft.com/office/drawing/2014/main" id="{CC7A3F9E-B0BC-2945-B124-91C53102EAF2}"/>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1" name="Freeform 1085">
              <a:extLst>
                <a:ext uri="{FF2B5EF4-FFF2-40B4-BE49-F238E27FC236}">
                  <a16:creationId xmlns:a16="http://schemas.microsoft.com/office/drawing/2014/main" id="{B8E20EA9-88B9-0A42-A470-7AF9E8810568}"/>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 name="Freeform 1086">
              <a:extLst>
                <a:ext uri="{FF2B5EF4-FFF2-40B4-BE49-F238E27FC236}">
                  <a16:creationId xmlns:a16="http://schemas.microsoft.com/office/drawing/2014/main" id="{A9D04135-B045-A743-95D7-CA5EF36EE738}"/>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 name="Freeform 1087">
              <a:extLst>
                <a:ext uri="{FF2B5EF4-FFF2-40B4-BE49-F238E27FC236}">
                  <a16:creationId xmlns:a16="http://schemas.microsoft.com/office/drawing/2014/main" id="{C0583F57-71B7-B142-BC2A-15444A0CF4E5}"/>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5" name="Freeform 984">
            <a:extLst>
              <a:ext uri="{FF2B5EF4-FFF2-40B4-BE49-F238E27FC236}">
                <a16:creationId xmlns:a16="http://schemas.microsoft.com/office/drawing/2014/main" id="{69921432-2526-D74B-B1B3-EF4990D573EA}"/>
              </a:ext>
            </a:extLst>
          </p:cNvPr>
          <p:cNvSpPr>
            <a:spLocks/>
          </p:cNvSpPr>
          <p:nvPr/>
        </p:nvSpPr>
        <p:spPr bwMode="auto">
          <a:xfrm>
            <a:off x="10153593" y="5636971"/>
            <a:ext cx="34049" cy="332924"/>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986">
            <a:extLst>
              <a:ext uri="{FF2B5EF4-FFF2-40B4-BE49-F238E27FC236}">
                <a16:creationId xmlns:a16="http://schemas.microsoft.com/office/drawing/2014/main" id="{210AB56E-8E3A-464C-BA90-E5EE13DE14AA}"/>
              </a:ext>
            </a:extLst>
          </p:cNvPr>
          <p:cNvSpPr>
            <a:spLocks/>
          </p:cNvSpPr>
          <p:nvPr/>
        </p:nvSpPr>
        <p:spPr bwMode="auto">
          <a:xfrm>
            <a:off x="10159970" y="5656923"/>
            <a:ext cx="20333" cy="308020"/>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987">
            <a:extLst>
              <a:ext uri="{FF2B5EF4-FFF2-40B4-BE49-F238E27FC236}">
                <a16:creationId xmlns:a16="http://schemas.microsoft.com/office/drawing/2014/main" id="{4B6304D8-37E4-9743-9663-D2140A3373CD}"/>
              </a:ext>
            </a:extLst>
          </p:cNvPr>
          <p:cNvSpPr>
            <a:spLocks/>
          </p:cNvSpPr>
          <p:nvPr/>
        </p:nvSpPr>
        <p:spPr bwMode="auto">
          <a:xfrm>
            <a:off x="10155518" y="5812753"/>
            <a:ext cx="31643" cy="27525"/>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Rectangle 988">
            <a:extLst>
              <a:ext uri="{FF2B5EF4-FFF2-40B4-BE49-F238E27FC236}">
                <a16:creationId xmlns:a16="http://schemas.microsoft.com/office/drawing/2014/main" id="{01DA0D94-4858-4748-835A-0A295C76DA10}"/>
              </a:ext>
            </a:extLst>
          </p:cNvPr>
          <p:cNvSpPr>
            <a:spLocks noChangeArrowheads="1"/>
          </p:cNvSpPr>
          <p:nvPr/>
        </p:nvSpPr>
        <p:spPr bwMode="auto">
          <a:xfrm>
            <a:off x="10026299" y="5674399"/>
            <a:ext cx="71949" cy="6845"/>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180" name="Group 989">
            <a:extLst>
              <a:ext uri="{FF2B5EF4-FFF2-40B4-BE49-F238E27FC236}">
                <a16:creationId xmlns:a16="http://schemas.microsoft.com/office/drawing/2014/main" id="{653C7E87-1F7F-B94B-970F-8043BE6AD494}"/>
              </a:ext>
            </a:extLst>
          </p:cNvPr>
          <p:cNvGrpSpPr>
            <a:grpSpLocks/>
          </p:cNvGrpSpPr>
          <p:nvPr/>
        </p:nvGrpSpPr>
        <p:grpSpPr bwMode="auto">
          <a:xfrm>
            <a:off x="10091149" y="5671195"/>
            <a:ext cx="69903" cy="21117"/>
            <a:chOff x="614" y="2568"/>
            <a:chExt cx="725" cy="139"/>
          </a:xfrm>
        </p:grpSpPr>
        <p:sp>
          <p:nvSpPr>
            <p:cNvPr id="205" name="AutoShape 990">
              <a:extLst>
                <a:ext uri="{FF2B5EF4-FFF2-40B4-BE49-F238E27FC236}">
                  <a16:creationId xmlns:a16="http://schemas.microsoft.com/office/drawing/2014/main" id="{9E8BF054-B12E-C746-9DCC-FFC0FBE11704}"/>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06" name="AutoShape 991">
              <a:extLst>
                <a:ext uri="{FF2B5EF4-FFF2-40B4-BE49-F238E27FC236}">
                  <a16:creationId xmlns:a16="http://schemas.microsoft.com/office/drawing/2014/main" id="{60A26098-3AC3-5F48-AF12-0376133BA22E}"/>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181" name="Rectangle 992">
            <a:extLst>
              <a:ext uri="{FF2B5EF4-FFF2-40B4-BE49-F238E27FC236}">
                <a16:creationId xmlns:a16="http://schemas.microsoft.com/office/drawing/2014/main" id="{AB0AE9A0-AEC6-B542-BAA1-AD6A9E2574EA}"/>
              </a:ext>
            </a:extLst>
          </p:cNvPr>
          <p:cNvSpPr>
            <a:spLocks noChangeArrowheads="1"/>
          </p:cNvSpPr>
          <p:nvPr/>
        </p:nvSpPr>
        <p:spPr bwMode="auto">
          <a:xfrm>
            <a:off x="10027502" y="5722750"/>
            <a:ext cx="71949" cy="6845"/>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182" name="Group 993">
            <a:extLst>
              <a:ext uri="{FF2B5EF4-FFF2-40B4-BE49-F238E27FC236}">
                <a16:creationId xmlns:a16="http://schemas.microsoft.com/office/drawing/2014/main" id="{2E23BBDE-93A3-014A-8AD9-509F2B133316}"/>
              </a:ext>
            </a:extLst>
          </p:cNvPr>
          <p:cNvGrpSpPr>
            <a:grpSpLocks/>
          </p:cNvGrpSpPr>
          <p:nvPr/>
        </p:nvGrpSpPr>
        <p:grpSpPr bwMode="auto">
          <a:xfrm>
            <a:off x="10090909" y="5718672"/>
            <a:ext cx="69903" cy="19515"/>
            <a:chOff x="614" y="2568"/>
            <a:chExt cx="725" cy="139"/>
          </a:xfrm>
        </p:grpSpPr>
        <p:sp>
          <p:nvSpPr>
            <p:cNvPr id="203" name="AutoShape 994">
              <a:extLst>
                <a:ext uri="{FF2B5EF4-FFF2-40B4-BE49-F238E27FC236}">
                  <a16:creationId xmlns:a16="http://schemas.microsoft.com/office/drawing/2014/main" id="{CF10A6D2-6E36-BA46-8AB3-2A153E9ECE0D}"/>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04" name="AutoShape 995">
              <a:extLst>
                <a:ext uri="{FF2B5EF4-FFF2-40B4-BE49-F238E27FC236}">
                  <a16:creationId xmlns:a16="http://schemas.microsoft.com/office/drawing/2014/main" id="{964D14B2-2639-5A46-B2D5-48A8B0C3199B}"/>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183" name="Rectangle 996">
            <a:extLst>
              <a:ext uri="{FF2B5EF4-FFF2-40B4-BE49-F238E27FC236}">
                <a16:creationId xmlns:a16="http://schemas.microsoft.com/office/drawing/2014/main" id="{426E7337-36DD-B64A-88F7-00D5A742F9A0}"/>
              </a:ext>
            </a:extLst>
          </p:cNvPr>
          <p:cNvSpPr>
            <a:spLocks noChangeArrowheads="1"/>
          </p:cNvSpPr>
          <p:nvPr/>
        </p:nvSpPr>
        <p:spPr bwMode="auto">
          <a:xfrm>
            <a:off x="10027502" y="5771101"/>
            <a:ext cx="71949" cy="6845"/>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84" name="Rectangle 997">
            <a:extLst>
              <a:ext uri="{FF2B5EF4-FFF2-40B4-BE49-F238E27FC236}">
                <a16:creationId xmlns:a16="http://schemas.microsoft.com/office/drawing/2014/main" id="{BE4D7353-7D2D-9F42-8A6A-65BAA6259C09}"/>
              </a:ext>
            </a:extLst>
          </p:cNvPr>
          <p:cNvSpPr>
            <a:spLocks noChangeArrowheads="1"/>
          </p:cNvSpPr>
          <p:nvPr/>
        </p:nvSpPr>
        <p:spPr bwMode="auto">
          <a:xfrm>
            <a:off x="10028705" y="5814938"/>
            <a:ext cx="71949" cy="6845"/>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185" name="Group 998">
            <a:extLst>
              <a:ext uri="{FF2B5EF4-FFF2-40B4-BE49-F238E27FC236}">
                <a16:creationId xmlns:a16="http://schemas.microsoft.com/office/drawing/2014/main" id="{10644FFB-BF70-614B-94F5-58CB99D12E0E}"/>
              </a:ext>
            </a:extLst>
          </p:cNvPr>
          <p:cNvGrpSpPr>
            <a:grpSpLocks/>
          </p:cNvGrpSpPr>
          <p:nvPr/>
        </p:nvGrpSpPr>
        <p:grpSpPr bwMode="auto">
          <a:xfrm>
            <a:off x="10089465" y="5810860"/>
            <a:ext cx="70024" cy="21991"/>
            <a:chOff x="614" y="2568"/>
            <a:chExt cx="725" cy="139"/>
          </a:xfrm>
        </p:grpSpPr>
        <p:sp>
          <p:nvSpPr>
            <p:cNvPr id="201" name="AutoShape 999">
              <a:extLst>
                <a:ext uri="{FF2B5EF4-FFF2-40B4-BE49-F238E27FC236}">
                  <a16:creationId xmlns:a16="http://schemas.microsoft.com/office/drawing/2014/main" id="{2EEDFBCE-8402-0442-A96B-A6412C51C661}"/>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02" name="AutoShape 1000">
              <a:extLst>
                <a:ext uri="{FF2B5EF4-FFF2-40B4-BE49-F238E27FC236}">
                  <a16:creationId xmlns:a16="http://schemas.microsoft.com/office/drawing/2014/main" id="{5BBF678C-8365-374C-8592-2F4010918330}"/>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186" name="Freeform 1001">
            <a:extLst>
              <a:ext uri="{FF2B5EF4-FFF2-40B4-BE49-F238E27FC236}">
                <a16:creationId xmlns:a16="http://schemas.microsoft.com/office/drawing/2014/main" id="{43320BBC-6D3F-CE4C-AE57-EE45F3319F3F}"/>
              </a:ext>
            </a:extLst>
          </p:cNvPr>
          <p:cNvSpPr>
            <a:spLocks/>
          </p:cNvSpPr>
          <p:nvPr/>
        </p:nvSpPr>
        <p:spPr bwMode="auto">
          <a:xfrm>
            <a:off x="10156000" y="5771101"/>
            <a:ext cx="31643" cy="27380"/>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87" name="Group 1002">
            <a:extLst>
              <a:ext uri="{FF2B5EF4-FFF2-40B4-BE49-F238E27FC236}">
                <a16:creationId xmlns:a16="http://schemas.microsoft.com/office/drawing/2014/main" id="{4ED748C4-471F-B74E-9328-2437DB94B8F7}"/>
              </a:ext>
            </a:extLst>
          </p:cNvPr>
          <p:cNvGrpSpPr>
            <a:grpSpLocks/>
          </p:cNvGrpSpPr>
          <p:nvPr/>
        </p:nvGrpSpPr>
        <p:grpSpPr bwMode="auto">
          <a:xfrm>
            <a:off x="10089946" y="5767169"/>
            <a:ext cx="70024" cy="20243"/>
            <a:chOff x="614" y="2568"/>
            <a:chExt cx="725" cy="139"/>
          </a:xfrm>
        </p:grpSpPr>
        <p:sp>
          <p:nvSpPr>
            <p:cNvPr id="199" name="AutoShape 1003">
              <a:extLst>
                <a:ext uri="{FF2B5EF4-FFF2-40B4-BE49-F238E27FC236}">
                  <a16:creationId xmlns:a16="http://schemas.microsoft.com/office/drawing/2014/main" id="{DE163CA4-FABE-9B4C-973B-7160FB0CA87A}"/>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200" name="AutoShape 1004">
              <a:extLst>
                <a:ext uri="{FF2B5EF4-FFF2-40B4-BE49-F238E27FC236}">
                  <a16:creationId xmlns:a16="http://schemas.microsoft.com/office/drawing/2014/main" id="{D50A283A-2FFB-A24F-A406-2910EEA8C430}"/>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188" name="Rectangle 1005">
            <a:extLst>
              <a:ext uri="{FF2B5EF4-FFF2-40B4-BE49-F238E27FC236}">
                <a16:creationId xmlns:a16="http://schemas.microsoft.com/office/drawing/2014/main" id="{42659E43-E287-8942-BD23-94141CB4BE81}"/>
              </a:ext>
            </a:extLst>
          </p:cNvPr>
          <p:cNvSpPr>
            <a:spLocks noChangeArrowheads="1"/>
          </p:cNvSpPr>
          <p:nvPr/>
        </p:nvSpPr>
        <p:spPr bwMode="auto">
          <a:xfrm>
            <a:off x="10150946" y="5636388"/>
            <a:ext cx="8422" cy="332778"/>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89" name="Freeform 1006">
            <a:extLst>
              <a:ext uri="{FF2B5EF4-FFF2-40B4-BE49-F238E27FC236}">
                <a16:creationId xmlns:a16="http://schemas.microsoft.com/office/drawing/2014/main" id="{48DEF8E3-26E3-0E48-88EA-BAB435AE5150}"/>
              </a:ext>
            </a:extLst>
          </p:cNvPr>
          <p:cNvSpPr>
            <a:spLocks/>
          </p:cNvSpPr>
          <p:nvPr/>
        </p:nvSpPr>
        <p:spPr bwMode="auto">
          <a:xfrm>
            <a:off x="10158887" y="5720566"/>
            <a:ext cx="28515" cy="31020"/>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1007">
            <a:extLst>
              <a:ext uri="{FF2B5EF4-FFF2-40B4-BE49-F238E27FC236}">
                <a16:creationId xmlns:a16="http://schemas.microsoft.com/office/drawing/2014/main" id="{7869EB64-11F6-624E-9B28-6986DD9D076F}"/>
              </a:ext>
            </a:extLst>
          </p:cNvPr>
          <p:cNvSpPr>
            <a:spLocks/>
          </p:cNvSpPr>
          <p:nvPr/>
        </p:nvSpPr>
        <p:spPr bwMode="auto">
          <a:xfrm>
            <a:off x="10159248" y="5672943"/>
            <a:ext cx="29357" cy="34953"/>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Oval 1008">
            <a:extLst>
              <a:ext uri="{FF2B5EF4-FFF2-40B4-BE49-F238E27FC236}">
                <a16:creationId xmlns:a16="http://schemas.microsoft.com/office/drawing/2014/main" id="{322E0F0C-40A1-7E43-B9BC-A271C6411EAF}"/>
              </a:ext>
            </a:extLst>
          </p:cNvPr>
          <p:cNvSpPr>
            <a:spLocks noChangeArrowheads="1"/>
          </p:cNvSpPr>
          <p:nvPr/>
        </p:nvSpPr>
        <p:spPr bwMode="auto">
          <a:xfrm>
            <a:off x="10183311" y="5954166"/>
            <a:ext cx="6016" cy="1383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92" name="Freeform 1009">
            <a:extLst>
              <a:ext uri="{FF2B5EF4-FFF2-40B4-BE49-F238E27FC236}">
                <a16:creationId xmlns:a16="http://schemas.microsoft.com/office/drawing/2014/main" id="{2C34A91D-8DF1-DE40-8F88-B7AB2BE630CE}"/>
              </a:ext>
            </a:extLst>
          </p:cNvPr>
          <p:cNvSpPr>
            <a:spLocks/>
          </p:cNvSpPr>
          <p:nvPr/>
        </p:nvSpPr>
        <p:spPr bwMode="auto">
          <a:xfrm>
            <a:off x="10157684" y="5954603"/>
            <a:ext cx="29477" cy="29127"/>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AutoShape 1010">
            <a:extLst>
              <a:ext uri="{FF2B5EF4-FFF2-40B4-BE49-F238E27FC236}">
                <a16:creationId xmlns:a16="http://schemas.microsoft.com/office/drawing/2014/main" id="{C10585A3-5046-F44C-A720-1B5360D1A1E0}"/>
              </a:ext>
            </a:extLst>
          </p:cNvPr>
          <p:cNvSpPr>
            <a:spLocks noChangeArrowheads="1"/>
          </p:cNvSpPr>
          <p:nvPr/>
        </p:nvSpPr>
        <p:spPr bwMode="auto">
          <a:xfrm>
            <a:off x="10017877" y="5963487"/>
            <a:ext cx="143898" cy="21845"/>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94" name="AutoShape 1011">
            <a:extLst>
              <a:ext uri="{FF2B5EF4-FFF2-40B4-BE49-F238E27FC236}">
                <a16:creationId xmlns:a16="http://schemas.microsoft.com/office/drawing/2014/main" id="{0F1CC371-A8A5-1146-9D54-06BA5783B279}"/>
              </a:ext>
            </a:extLst>
          </p:cNvPr>
          <p:cNvSpPr>
            <a:spLocks noChangeArrowheads="1"/>
          </p:cNvSpPr>
          <p:nvPr/>
        </p:nvSpPr>
        <p:spPr bwMode="auto">
          <a:xfrm>
            <a:off x="10026299" y="5969166"/>
            <a:ext cx="128257" cy="11505"/>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95" name="Oval 1012">
            <a:extLst>
              <a:ext uri="{FF2B5EF4-FFF2-40B4-BE49-F238E27FC236}">
                <a16:creationId xmlns:a16="http://schemas.microsoft.com/office/drawing/2014/main" id="{165ACFDB-EB0A-EF4A-A53B-E952BF38B28E}"/>
              </a:ext>
            </a:extLst>
          </p:cNvPr>
          <p:cNvSpPr>
            <a:spLocks noChangeArrowheads="1"/>
          </p:cNvSpPr>
          <p:nvPr/>
        </p:nvSpPr>
        <p:spPr bwMode="auto">
          <a:xfrm>
            <a:off x="10038210" y="5920815"/>
            <a:ext cx="19130" cy="2068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96" name="Oval 1013">
            <a:extLst>
              <a:ext uri="{FF2B5EF4-FFF2-40B4-BE49-F238E27FC236}">
                <a16:creationId xmlns:a16="http://schemas.microsoft.com/office/drawing/2014/main" id="{8E1C86F1-E8A5-AB43-9FBE-05329F11F8D9}"/>
              </a:ext>
            </a:extLst>
          </p:cNvPr>
          <p:cNvSpPr>
            <a:spLocks noChangeArrowheads="1"/>
          </p:cNvSpPr>
          <p:nvPr/>
        </p:nvSpPr>
        <p:spPr bwMode="auto">
          <a:xfrm>
            <a:off x="10059867" y="5920815"/>
            <a:ext cx="19130" cy="2068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eaLnBrk="1" hangingPunct="1">
              <a:lnSpc>
                <a:spcPct val="100000"/>
              </a:lnSpc>
              <a:spcBef>
                <a:spcPct val="0"/>
              </a:spcBef>
              <a:buClrTx/>
              <a:buSzTx/>
              <a:buFontTx/>
              <a:buNone/>
            </a:pPr>
            <a:endParaRPr lang="en-US" altLang="en-US" sz="1800">
              <a:solidFill>
                <a:srgbClr val="FF0000"/>
              </a:solidFill>
              <a:latin typeface="Arial" panose="020B0604020202020204" pitchFamily="34" charset="0"/>
            </a:endParaRPr>
          </a:p>
        </p:txBody>
      </p:sp>
      <p:sp>
        <p:nvSpPr>
          <p:cNvPr id="197" name="Oval 1014">
            <a:extLst>
              <a:ext uri="{FF2B5EF4-FFF2-40B4-BE49-F238E27FC236}">
                <a16:creationId xmlns:a16="http://schemas.microsoft.com/office/drawing/2014/main" id="{0C189499-8A09-3E4B-B216-1DBC5D3CDC71}"/>
              </a:ext>
            </a:extLst>
          </p:cNvPr>
          <p:cNvSpPr>
            <a:spLocks noChangeArrowheads="1"/>
          </p:cNvSpPr>
          <p:nvPr/>
        </p:nvSpPr>
        <p:spPr bwMode="auto">
          <a:xfrm>
            <a:off x="10080201" y="5920815"/>
            <a:ext cx="19130" cy="2068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198" name="Rectangle 1015">
            <a:extLst>
              <a:ext uri="{FF2B5EF4-FFF2-40B4-BE49-F238E27FC236}">
                <a16:creationId xmlns:a16="http://schemas.microsoft.com/office/drawing/2014/main" id="{F801E0C5-03DC-4947-89BB-24F841D73CA1}"/>
              </a:ext>
            </a:extLst>
          </p:cNvPr>
          <p:cNvSpPr>
            <a:spLocks noChangeArrowheads="1"/>
          </p:cNvSpPr>
          <p:nvPr/>
        </p:nvSpPr>
        <p:spPr bwMode="auto">
          <a:xfrm>
            <a:off x="10129410" y="5841444"/>
            <a:ext cx="9625" cy="110538"/>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Reminder: Peer-to-peer (P2P) </a:t>
            </a:r>
            <a:r>
              <a:rPr lang="en-US" altLang="en-US">
                <a:ea typeface="ＭＳ Ｐゴシック" panose="020B0600070205080204" pitchFamily="34" charset="-128"/>
              </a:rPr>
              <a:t>a</a:t>
            </a:r>
            <a:r>
              <a:rPr lang="en-US" altLang="en-US" sz="4400">
                <a:ea typeface="ＭＳ Ｐゴシック" panose="020B0600070205080204" pitchFamily="34" charset="-128"/>
              </a:rPr>
              <a:t>rchitecture</a:t>
            </a:r>
            <a:endParaRPr lang="en-US" sz="4400"/>
          </a:p>
        </p:txBody>
      </p:sp>
      <p:sp>
        <p:nvSpPr>
          <p:cNvPr id="656" name="Content Placeholder 3">
            <a:extLst>
              <a:ext uri="{FF2B5EF4-FFF2-40B4-BE49-F238E27FC236}">
                <a16:creationId xmlns:a16="http://schemas.microsoft.com/office/drawing/2014/main" id="{97C6B0DF-3B81-1046-A02E-98C8247EB000}"/>
              </a:ext>
            </a:extLst>
          </p:cNvPr>
          <p:cNvSpPr txBox="1">
            <a:spLocks/>
          </p:cNvSpPr>
          <p:nvPr/>
        </p:nvSpPr>
        <p:spPr>
          <a:xfrm>
            <a:off x="664326" y="1290326"/>
            <a:ext cx="6067848" cy="4974698"/>
          </a:xfrm>
          <a:prstGeom prst="rect">
            <a:avLst/>
          </a:prstGeom>
        </p:spPr>
        <p:txBody>
          <a:bodyPr>
            <a:no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altLang="en-US" i="1">
                <a:ea typeface="ＭＳ Ｐゴシック" panose="020B0600070205080204" pitchFamily="34" charset="-128"/>
              </a:rPr>
              <a:t>no</a:t>
            </a:r>
            <a:r>
              <a:rPr lang="en-US" altLang="en-US">
                <a:ea typeface="ＭＳ Ｐゴシック" panose="020B0600070205080204" pitchFamily="34" charset="-128"/>
              </a:rPr>
              <a:t> always-on server</a:t>
            </a:r>
          </a:p>
          <a:p>
            <a:pPr>
              <a:spcBef>
                <a:spcPts val="400"/>
              </a:spcBef>
            </a:pPr>
            <a:r>
              <a:rPr lang="en-US" altLang="en-US">
                <a:ea typeface="ＭＳ Ｐゴシック" panose="020B0600070205080204" pitchFamily="34" charset="-128"/>
              </a:rPr>
              <a:t>arbitrary end systems directly communicate</a:t>
            </a:r>
          </a:p>
          <a:p>
            <a:pPr>
              <a:spcBef>
                <a:spcPts val="400"/>
              </a:spcBef>
            </a:pPr>
            <a:r>
              <a:rPr lang="en-US" altLang="en-US">
                <a:ea typeface="ＭＳ Ｐゴシック" panose="020B0600070205080204" pitchFamily="34" charset="-128"/>
              </a:rPr>
              <a:t>peers request service from other peers, provide service in return to other peers</a:t>
            </a:r>
          </a:p>
          <a:p>
            <a:pPr marL="582613" lvl="1" indent="-225425"/>
            <a:r>
              <a:rPr lang="en-US" altLang="en-US" i="1">
                <a:solidFill>
                  <a:srgbClr val="CC0000"/>
                </a:solidFill>
                <a:ea typeface="ＭＳ Ｐゴシック" panose="020B0600070205080204" pitchFamily="34" charset="-128"/>
              </a:rPr>
              <a:t>self scalability</a:t>
            </a:r>
            <a:r>
              <a:rPr lang="en-US" altLang="en-US">
                <a:solidFill>
                  <a:srgbClr val="CC0000"/>
                </a:solidFill>
                <a:ea typeface="ＭＳ Ｐゴシック" panose="020B0600070205080204" pitchFamily="34" charset="-128"/>
              </a:rPr>
              <a:t> – new peers bring new service capacity, and new service demands</a:t>
            </a:r>
          </a:p>
          <a:p>
            <a:pPr>
              <a:spcBef>
                <a:spcPts val="400"/>
              </a:spcBef>
            </a:pPr>
            <a:r>
              <a:rPr lang="en-US" altLang="en-US">
                <a:ea typeface="ＭＳ Ｐゴシック" panose="020B0600070205080204" pitchFamily="34" charset="-128"/>
              </a:rPr>
              <a:t>peers are intermittently connected and change network addresses</a:t>
            </a:r>
          </a:p>
          <a:p>
            <a:pPr lvl="1">
              <a:spcBef>
                <a:spcPts val="400"/>
              </a:spcBef>
            </a:pPr>
            <a:r>
              <a:rPr lang="en-US" altLang="en-US">
                <a:ea typeface="ＭＳ Ｐゴシック" panose="020B0600070205080204" pitchFamily="34" charset="-128"/>
              </a:rPr>
              <a:t>complex management</a:t>
            </a:r>
          </a:p>
          <a:p>
            <a:pPr>
              <a:spcBef>
                <a:spcPts val="400"/>
              </a:spcBef>
            </a:pPr>
            <a:r>
              <a:rPr lang="en-US"/>
              <a:t>examples: </a:t>
            </a:r>
            <a:r>
              <a:rPr lang="en-US" sz="2400"/>
              <a:t>P2P file sharing (BitTorrent)</a:t>
            </a:r>
            <a:endParaRPr lang="en-US"/>
          </a:p>
        </p:txBody>
      </p:sp>
      <p:grpSp>
        <p:nvGrpSpPr>
          <p:cNvPr id="661" name="Group 950">
            <a:extLst>
              <a:ext uri="{FF2B5EF4-FFF2-40B4-BE49-F238E27FC236}">
                <a16:creationId xmlns:a16="http://schemas.microsoft.com/office/drawing/2014/main" id="{221CDB90-F15F-3B40-BE7C-5642BDA8CF7F}"/>
              </a:ext>
            </a:extLst>
          </p:cNvPr>
          <p:cNvGrpSpPr>
            <a:grpSpLocks/>
          </p:cNvGrpSpPr>
          <p:nvPr/>
        </p:nvGrpSpPr>
        <p:grpSpPr bwMode="auto">
          <a:xfrm>
            <a:off x="10002508" y="5616400"/>
            <a:ext cx="214974" cy="403920"/>
            <a:chOff x="4140" y="429"/>
            <a:chExt cx="1425" cy="2396"/>
          </a:xfrm>
        </p:grpSpPr>
        <p:sp>
          <p:nvSpPr>
            <p:cNvPr id="662" name="Freeform 951">
              <a:extLst>
                <a:ext uri="{FF2B5EF4-FFF2-40B4-BE49-F238E27FC236}">
                  <a16:creationId xmlns:a16="http://schemas.microsoft.com/office/drawing/2014/main" id="{3F5BE32F-BF2D-5D43-A3F8-8015366B9045}"/>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3" name="Rectangle 952">
              <a:extLst>
                <a:ext uri="{FF2B5EF4-FFF2-40B4-BE49-F238E27FC236}">
                  <a16:creationId xmlns:a16="http://schemas.microsoft.com/office/drawing/2014/main" id="{74DD6C49-0B6B-3445-ABF4-46D45AE697E3}"/>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64" name="Freeform 953">
              <a:extLst>
                <a:ext uri="{FF2B5EF4-FFF2-40B4-BE49-F238E27FC236}">
                  <a16:creationId xmlns:a16="http://schemas.microsoft.com/office/drawing/2014/main" id="{20913D95-E88A-A848-9963-B3BA4505F5C8}"/>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5" name="Freeform 954">
              <a:extLst>
                <a:ext uri="{FF2B5EF4-FFF2-40B4-BE49-F238E27FC236}">
                  <a16:creationId xmlns:a16="http://schemas.microsoft.com/office/drawing/2014/main" id="{0DE93F6C-FE6F-AA44-96FD-B6D85A46DC79}"/>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6" name="Rectangle 955">
              <a:extLst>
                <a:ext uri="{FF2B5EF4-FFF2-40B4-BE49-F238E27FC236}">
                  <a16:creationId xmlns:a16="http://schemas.microsoft.com/office/drawing/2014/main" id="{529745F5-82EA-8148-9AA1-BA608BD7BE3A}"/>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667" name="Group 956">
              <a:extLst>
                <a:ext uri="{FF2B5EF4-FFF2-40B4-BE49-F238E27FC236}">
                  <a16:creationId xmlns:a16="http://schemas.microsoft.com/office/drawing/2014/main" id="{B8FB9448-22B7-FE4A-8748-ABEF4BEADF59}"/>
                </a:ext>
              </a:extLst>
            </p:cNvPr>
            <p:cNvGrpSpPr>
              <a:grpSpLocks/>
            </p:cNvGrpSpPr>
            <p:nvPr/>
          </p:nvGrpSpPr>
          <p:grpSpPr bwMode="auto">
            <a:xfrm>
              <a:off x="4749" y="668"/>
              <a:ext cx="581" cy="145"/>
              <a:chOff x="614" y="2568"/>
              <a:chExt cx="725" cy="139"/>
            </a:xfrm>
          </p:grpSpPr>
          <p:sp>
            <p:nvSpPr>
              <p:cNvPr id="692" name="AutoShape 957">
                <a:extLst>
                  <a:ext uri="{FF2B5EF4-FFF2-40B4-BE49-F238E27FC236}">
                    <a16:creationId xmlns:a16="http://schemas.microsoft.com/office/drawing/2014/main" id="{EADB5D3D-04E2-EF48-B58E-48F7BABA0BF3}"/>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93" name="AutoShape 958">
                <a:extLst>
                  <a:ext uri="{FF2B5EF4-FFF2-40B4-BE49-F238E27FC236}">
                    <a16:creationId xmlns:a16="http://schemas.microsoft.com/office/drawing/2014/main" id="{F98E41BE-EA39-754F-82C7-36D93FBD74F0}"/>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668" name="Rectangle 959">
              <a:extLst>
                <a:ext uri="{FF2B5EF4-FFF2-40B4-BE49-F238E27FC236}">
                  <a16:creationId xmlns:a16="http://schemas.microsoft.com/office/drawing/2014/main" id="{327755D1-B209-404D-9363-9EDC28F7F32F}"/>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669" name="Group 960">
              <a:extLst>
                <a:ext uri="{FF2B5EF4-FFF2-40B4-BE49-F238E27FC236}">
                  <a16:creationId xmlns:a16="http://schemas.microsoft.com/office/drawing/2014/main" id="{26E2E8A6-CFB6-044F-85B5-1DAAEA7FA1C5}"/>
                </a:ext>
              </a:extLst>
            </p:cNvPr>
            <p:cNvGrpSpPr>
              <a:grpSpLocks/>
            </p:cNvGrpSpPr>
            <p:nvPr/>
          </p:nvGrpSpPr>
          <p:grpSpPr bwMode="auto">
            <a:xfrm>
              <a:off x="4747" y="994"/>
              <a:ext cx="581" cy="134"/>
              <a:chOff x="614" y="2568"/>
              <a:chExt cx="725" cy="139"/>
            </a:xfrm>
          </p:grpSpPr>
          <p:sp>
            <p:nvSpPr>
              <p:cNvPr id="690" name="AutoShape 961">
                <a:extLst>
                  <a:ext uri="{FF2B5EF4-FFF2-40B4-BE49-F238E27FC236}">
                    <a16:creationId xmlns:a16="http://schemas.microsoft.com/office/drawing/2014/main" id="{17D69473-78FB-C74F-B4D2-8D565D3F9D82}"/>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91" name="AutoShape 962">
                <a:extLst>
                  <a:ext uri="{FF2B5EF4-FFF2-40B4-BE49-F238E27FC236}">
                    <a16:creationId xmlns:a16="http://schemas.microsoft.com/office/drawing/2014/main" id="{17A1D2AB-658B-704B-AE35-B18C119E5ACD}"/>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670" name="Rectangle 963">
              <a:extLst>
                <a:ext uri="{FF2B5EF4-FFF2-40B4-BE49-F238E27FC236}">
                  <a16:creationId xmlns:a16="http://schemas.microsoft.com/office/drawing/2014/main" id="{F2475D91-5410-684E-A143-AE723E908129}"/>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71" name="Rectangle 964">
              <a:extLst>
                <a:ext uri="{FF2B5EF4-FFF2-40B4-BE49-F238E27FC236}">
                  <a16:creationId xmlns:a16="http://schemas.microsoft.com/office/drawing/2014/main" id="{88C09684-E90D-B34B-AA01-5F070FE819B6}"/>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nvGrpSpPr>
            <p:cNvPr id="672" name="Group 965">
              <a:extLst>
                <a:ext uri="{FF2B5EF4-FFF2-40B4-BE49-F238E27FC236}">
                  <a16:creationId xmlns:a16="http://schemas.microsoft.com/office/drawing/2014/main" id="{8ACC4595-9F78-AF46-887A-914807075EBB}"/>
                </a:ext>
              </a:extLst>
            </p:cNvPr>
            <p:cNvGrpSpPr>
              <a:grpSpLocks/>
            </p:cNvGrpSpPr>
            <p:nvPr/>
          </p:nvGrpSpPr>
          <p:grpSpPr bwMode="auto">
            <a:xfrm>
              <a:off x="4735" y="1627"/>
              <a:ext cx="582" cy="151"/>
              <a:chOff x="614" y="2568"/>
              <a:chExt cx="725" cy="139"/>
            </a:xfrm>
          </p:grpSpPr>
          <p:sp>
            <p:nvSpPr>
              <p:cNvPr id="688" name="AutoShape 966">
                <a:extLst>
                  <a:ext uri="{FF2B5EF4-FFF2-40B4-BE49-F238E27FC236}">
                    <a16:creationId xmlns:a16="http://schemas.microsoft.com/office/drawing/2014/main" id="{0A202C7C-1909-AC47-A2CA-695CE34F55E5}"/>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89" name="AutoShape 967">
                <a:extLst>
                  <a:ext uri="{FF2B5EF4-FFF2-40B4-BE49-F238E27FC236}">
                    <a16:creationId xmlns:a16="http://schemas.microsoft.com/office/drawing/2014/main" id="{E346AA42-C439-DA48-84D9-5D4DD0ABF0F3}"/>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673" name="Freeform 968">
              <a:extLst>
                <a:ext uri="{FF2B5EF4-FFF2-40B4-BE49-F238E27FC236}">
                  <a16:creationId xmlns:a16="http://schemas.microsoft.com/office/drawing/2014/main" id="{5FD4884A-2CB1-894E-8CB9-2067C75F07CD}"/>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74" name="Group 969">
              <a:extLst>
                <a:ext uri="{FF2B5EF4-FFF2-40B4-BE49-F238E27FC236}">
                  <a16:creationId xmlns:a16="http://schemas.microsoft.com/office/drawing/2014/main" id="{B2CB40CE-804C-0948-841C-9A509EE86B26}"/>
                </a:ext>
              </a:extLst>
            </p:cNvPr>
            <p:cNvGrpSpPr>
              <a:grpSpLocks/>
            </p:cNvGrpSpPr>
            <p:nvPr/>
          </p:nvGrpSpPr>
          <p:grpSpPr bwMode="auto">
            <a:xfrm>
              <a:off x="4739" y="1327"/>
              <a:ext cx="582" cy="139"/>
              <a:chOff x="614" y="2568"/>
              <a:chExt cx="725" cy="139"/>
            </a:xfrm>
          </p:grpSpPr>
          <p:sp>
            <p:nvSpPr>
              <p:cNvPr id="686" name="AutoShape 970">
                <a:extLst>
                  <a:ext uri="{FF2B5EF4-FFF2-40B4-BE49-F238E27FC236}">
                    <a16:creationId xmlns:a16="http://schemas.microsoft.com/office/drawing/2014/main" id="{58614F2D-DA1A-F842-A886-A2F0D8C2BAFD}"/>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87" name="AutoShape 971">
                <a:extLst>
                  <a:ext uri="{FF2B5EF4-FFF2-40B4-BE49-F238E27FC236}">
                    <a16:creationId xmlns:a16="http://schemas.microsoft.com/office/drawing/2014/main" id="{8B641E3D-5D3B-2B4B-B634-292AB1DA657B}"/>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675" name="Rectangle 972">
              <a:extLst>
                <a:ext uri="{FF2B5EF4-FFF2-40B4-BE49-F238E27FC236}">
                  <a16:creationId xmlns:a16="http://schemas.microsoft.com/office/drawing/2014/main" id="{34776F72-1048-254B-9F43-F004B26E0CB6}"/>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76" name="Freeform 973">
              <a:extLst>
                <a:ext uri="{FF2B5EF4-FFF2-40B4-BE49-F238E27FC236}">
                  <a16:creationId xmlns:a16="http://schemas.microsoft.com/office/drawing/2014/main" id="{A2E37FDF-DD02-AA46-A996-DF9614588BC1}"/>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7" name="Freeform 974">
              <a:extLst>
                <a:ext uri="{FF2B5EF4-FFF2-40B4-BE49-F238E27FC236}">
                  <a16:creationId xmlns:a16="http://schemas.microsoft.com/office/drawing/2014/main" id="{5E599968-E309-0C41-A6E5-1A2E8D0D7A5B}"/>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8" name="Oval 975">
              <a:extLst>
                <a:ext uri="{FF2B5EF4-FFF2-40B4-BE49-F238E27FC236}">
                  <a16:creationId xmlns:a16="http://schemas.microsoft.com/office/drawing/2014/main" id="{8B76954B-B2F9-7644-B168-314EF4AAF24B}"/>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79" name="Freeform 976">
              <a:extLst>
                <a:ext uri="{FF2B5EF4-FFF2-40B4-BE49-F238E27FC236}">
                  <a16:creationId xmlns:a16="http://schemas.microsoft.com/office/drawing/2014/main" id="{D9EAE5CF-636D-F54A-8351-01EA3167DF7D}"/>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0" name="AutoShape 977">
              <a:extLst>
                <a:ext uri="{FF2B5EF4-FFF2-40B4-BE49-F238E27FC236}">
                  <a16:creationId xmlns:a16="http://schemas.microsoft.com/office/drawing/2014/main" id="{BA3B7F84-E639-E547-B5C6-A02DC5582948}"/>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81" name="AutoShape 978">
              <a:extLst>
                <a:ext uri="{FF2B5EF4-FFF2-40B4-BE49-F238E27FC236}">
                  <a16:creationId xmlns:a16="http://schemas.microsoft.com/office/drawing/2014/main" id="{0442B1DD-1D97-9F4D-B5C4-F5A4F4BB488D}"/>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82" name="Oval 979">
              <a:extLst>
                <a:ext uri="{FF2B5EF4-FFF2-40B4-BE49-F238E27FC236}">
                  <a16:creationId xmlns:a16="http://schemas.microsoft.com/office/drawing/2014/main" id="{EA6FE86C-D41E-1949-A3C7-77647ACF0CFF}"/>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83" name="Oval 980">
              <a:extLst>
                <a:ext uri="{FF2B5EF4-FFF2-40B4-BE49-F238E27FC236}">
                  <a16:creationId xmlns:a16="http://schemas.microsoft.com/office/drawing/2014/main" id="{38AA7182-25E5-E442-9745-7BAF64CEAA1F}"/>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gn="ctr" eaLnBrk="1" hangingPunct="1">
                <a:lnSpc>
                  <a:spcPct val="100000"/>
                </a:lnSpc>
                <a:spcBef>
                  <a:spcPct val="0"/>
                </a:spcBef>
                <a:buClrTx/>
                <a:buSzTx/>
                <a:buFontTx/>
                <a:buNone/>
              </a:pPr>
              <a:endParaRPr lang="en-US" altLang="en-US" sz="1800">
                <a:solidFill>
                  <a:srgbClr val="FF0000"/>
                </a:solidFill>
                <a:latin typeface="Arial" panose="020B0604020202020204" pitchFamily="34" charset="0"/>
              </a:endParaRPr>
            </a:p>
          </p:txBody>
        </p:sp>
        <p:sp>
          <p:nvSpPr>
            <p:cNvPr id="684" name="Oval 981">
              <a:extLst>
                <a:ext uri="{FF2B5EF4-FFF2-40B4-BE49-F238E27FC236}">
                  <a16:creationId xmlns:a16="http://schemas.microsoft.com/office/drawing/2014/main" id="{16842D0E-A2D6-0745-B8FB-E328BE5B32A9}"/>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sp>
          <p:nvSpPr>
            <p:cNvPr id="685" name="Rectangle 982">
              <a:extLst>
                <a:ext uri="{FF2B5EF4-FFF2-40B4-BE49-F238E27FC236}">
                  <a16:creationId xmlns:a16="http://schemas.microsoft.com/office/drawing/2014/main" id="{8F08011A-E991-A946-A958-0A487EA356EF}"/>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a:lnSpc>
                  <a:spcPct val="100000"/>
                </a:lnSpc>
                <a:spcBef>
                  <a:spcPct val="0"/>
                </a:spcBef>
                <a:buClrTx/>
                <a:buSzTx/>
                <a:buFontTx/>
                <a:buNone/>
              </a:pPr>
              <a:endParaRPr lang="en-US" altLang="en-US" sz="2400">
                <a:latin typeface="Arial" panose="020B0604020202020204" pitchFamily="34" charset="0"/>
              </a:endParaRPr>
            </a:p>
          </p:txBody>
        </p:sp>
      </p:grpSp>
      <p:sp>
        <p:nvSpPr>
          <p:cNvPr id="575" name="Rectangle 574">
            <a:extLst>
              <a:ext uri="{FF2B5EF4-FFF2-40B4-BE49-F238E27FC236}">
                <a16:creationId xmlns:a16="http://schemas.microsoft.com/office/drawing/2014/main" id="{2DA99646-DBA9-0746-9A79-29EAA25D43FE}"/>
              </a:ext>
            </a:extLst>
          </p:cNvPr>
          <p:cNvSpPr/>
          <p:nvPr/>
        </p:nvSpPr>
        <p:spPr>
          <a:xfrm>
            <a:off x="6747501" y="1488461"/>
            <a:ext cx="5359400" cy="4954628"/>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F227275-E754-4D43-889C-5A2BD4A21205}"/>
              </a:ext>
            </a:extLst>
          </p:cNvPr>
          <p:cNvGrpSpPr/>
          <p:nvPr/>
        </p:nvGrpSpPr>
        <p:grpSpPr>
          <a:xfrm>
            <a:off x="7680324" y="1814171"/>
            <a:ext cx="1991221" cy="4482411"/>
            <a:chOff x="7680324" y="1814171"/>
            <a:chExt cx="1991221" cy="4482411"/>
          </a:xfrm>
        </p:grpSpPr>
        <p:sp>
          <p:nvSpPr>
            <p:cNvPr id="612" name="Oval 611">
              <a:extLst>
                <a:ext uri="{FF2B5EF4-FFF2-40B4-BE49-F238E27FC236}">
                  <a16:creationId xmlns:a16="http://schemas.microsoft.com/office/drawing/2014/main" id="{626C6AB3-E95B-4E45-912D-03BD50D0AB9E}"/>
                </a:ext>
              </a:extLst>
            </p:cNvPr>
            <p:cNvSpPr/>
            <p:nvPr/>
          </p:nvSpPr>
          <p:spPr>
            <a:xfrm>
              <a:off x="7689254" y="5160841"/>
              <a:ext cx="612303" cy="5100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78E6AF30-B350-C649-8449-B69F6002DF42}"/>
                </a:ext>
              </a:extLst>
            </p:cNvPr>
            <p:cNvSpPr/>
            <p:nvPr/>
          </p:nvSpPr>
          <p:spPr>
            <a:xfrm>
              <a:off x="7680324" y="1814171"/>
              <a:ext cx="612303" cy="5100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Line 913">
              <a:extLst>
                <a:ext uri="{FF2B5EF4-FFF2-40B4-BE49-F238E27FC236}">
                  <a16:creationId xmlns:a16="http://schemas.microsoft.com/office/drawing/2014/main" id="{47A3D5AF-94CC-B24F-922A-C603CC0A5A25}"/>
                </a:ext>
              </a:extLst>
            </p:cNvPr>
            <p:cNvSpPr>
              <a:spLocks noChangeShapeType="1"/>
            </p:cNvSpPr>
            <p:nvPr/>
          </p:nvSpPr>
          <p:spPr bwMode="auto">
            <a:xfrm flipH="1">
              <a:off x="8353326" y="2438326"/>
              <a:ext cx="498897" cy="1114752"/>
            </a:xfrm>
            <a:prstGeom prst="line">
              <a:avLst/>
            </a:prstGeom>
            <a:noFill/>
            <a:ln w="762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2" name="Line 911">
              <a:extLst>
                <a:ext uri="{FF2B5EF4-FFF2-40B4-BE49-F238E27FC236}">
                  <a16:creationId xmlns:a16="http://schemas.microsoft.com/office/drawing/2014/main" id="{8E6A54E5-62F1-544B-AE41-5137E62BFCE9}"/>
                </a:ext>
              </a:extLst>
            </p:cNvPr>
            <p:cNvSpPr>
              <a:spLocks noChangeShapeType="1"/>
            </p:cNvSpPr>
            <p:nvPr/>
          </p:nvSpPr>
          <p:spPr bwMode="auto">
            <a:xfrm>
              <a:off x="7971176" y="2321758"/>
              <a:ext cx="1187" cy="2793530"/>
            </a:xfrm>
            <a:prstGeom prst="line">
              <a:avLst/>
            </a:prstGeom>
            <a:noFill/>
            <a:ln w="762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1" name="Oval 570">
              <a:extLst>
                <a:ext uri="{FF2B5EF4-FFF2-40B4-BE49-F238E27FC236}">
                  <a16:creationId xmlns:a16="http://schemas.microsoft.com/office/drawing/2014/main" id="{1E120312-45B0-4C42-82FC-F180847C8246}"/>
                </a:ext>
              </a:extLst>
            </p:cNvPr>
            <p:cNvSpPr/>
            <p:nvPr/>
          </p:nvSpPr>
          <p:spPr>
            <a:xfrm>
              <a:off x="8703904" y="1943418"/>
              <a:ext cx="612303" cy="5100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05394771-B526-F445-85E3-3C2DA3BC4892}"/>
                </a:ext>
              </a:extLst>
            </p:cNvPr>
            <p:cNvSpPr/>
            <p:nvPr/>
          </p:nvSpPr>
          <p:spPr>
            <a:xfrm>
              <a:off x="8013358" y="3440898"/>
              <a:ext cx="612303" cy="5100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a:extLst>
                <a:ext uri="{FF2B5EF4-FFF2-40B4-BE49-F238E27FC236}">
                  <a16:creationId xmlns:a16="http://schemas.microsoft.com/office/drawing/2014/main" id="{01400376-9630-4440-8893-6D129686EE19}"/>
                </a:ext>
              </a:extLst>
            </p:cNvPr>
            <p:cNvSpPr/>
            <p:nvPr/>
          </p:nvSpPr>
          <p:spPr>
            <a:xfrm>
              <a:off x="9059242" y="5786513"/>
              <a:ext cx="612303" cy="51006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Line 913">
              <a:extLst>
                <a:ext uri="{FF2B5EF4-FFF2-40B4-BE49-F238E27FC236}">
                  <a16:creationId xmlns:a16="http://schemas.microsoft.com/office/drawing/2014/main" id="{4FC33EFC-28C4-404D-91B5-F7C18E706442}"/>
                </a:ext>
              </a:extLst>
            </p:cNvPr>
            <p:cNvSpPr>
              <a:spLocks noChangeShapeType="1"/>
            </p:cNvSpPr>
            <p:nvPr/>
          </p:nvSpPr>
          <p:spPr bwMode="auto">
            <a:xfrm>
              <a:off x="9143664" y="2462348"/>
              <a:ext cx="228982" cy="3299611"/>
            </a:xfrm>
            <a:prstGeom prst="line">
              <a:avLst/>
            </a:prstGeom>
            <a:noFill/>
            <a:ln w="762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0" name="Line 913">
              <a:extLst>
                <a:ext uri="{FF2B5EF4-FFF2-40B4-BE49-F238E27FC236}">
                  <a16:creationId xmlns:a16="http://schemas.microsoft.com/office/drawing/2014/main" id="{7602507B-BECA-7042-893E-42D6FF9E5D3E}"/>
                </a:ext>
              </a:extLst>
            </p:cNvPr>
            <p:cNvSpPr>
              <a:spLocks noChangeShapeType="1"/>
            </p:cNvSpPr>
            <p:nvPr/>
          </p:nvSpPr>
          <p:spPr bwMode="auto">
            <a:xfrm>
              <a:off x="8485044" y="3911282"/>
              <a:ext cx="764880" cy="1866664"/>
            </a:xfrm>
            <a:prstGeom prst="line">
              <a:avLst/>
            </a:prstGeom>
            <a:noFill/>
            <a:ln w="762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9" name="Group 652">
            <a:extLst>
              <a:ext uri="{FF2B5EF4-FFF2-40B4-BE49-F238E27FC236}">
                <a16:creationId xmlns:a16="http://schemas.microsoft.com/office/drawing/2014/main" id="{F4E63F52-683B-8244-A48E-D8CF833CC085}"/>
              </a:ext>
            </a:extLst>
          </p:cNvPr>
          <p:cNvGrpSpPr>
            <a:grpSpLocks/>
          </p:cNvGrpSpPr>
          <p:nvPr/>
        </p:nvGrpSpPr>
        <p:grpSpPr bwMode="auto">
          <a:xfrm>
            <a:off x="7750224" y="1859725"/>
            <a:ext cx="415925" cy="385763"/>
            <a:chOff x="2751" y="1851"/>
            <a:chExt cx="462" cy="478"/>
          </a:xfrm>
        </p:grpSpPr>
        <p:pic>
          <p:nvPicPr>
            <p:cNvPr id="359" name="Picture 653" descr="iphone_stylized_small">
              <a:extLst>
                <a:ext uri="{FF2B5EF4-FFF2-40B4-BE49-F238E27FC236}">
                  <a16:creationId xmlns:a16="http://schemas.microsoft.com/office/drawing/2014/main" id="{EDF1EC93-A6E5-964F-B0D6-EE56B282AEB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28" y="1922"/>
              <a:ext cx="15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 name="Picture 654" descr="antenna_radiation_stylized">
              <a:extLst>
                <a:ext uri="{FF2B5EF4-FFF2-40B4-BE49-F238E27FC236}">
                  <a16:creationId xmlns:a16="http://schemas.microsoft.com/office/drawing/2014/main" id="{0A17C594-505E-6F41-AEEB-272A31DFD2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51" y="1851"/>
              <a:ext cx="462"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86" name="Group 785">
            <a:extLst>
              <a:ext uri="{FF2B5EF4-FFF2-40B4-BE49-F238E27FC236}">
                <a16:creationId xmlns:a16="http://schemas.microsoft.com/office/drawing/2014/main" id="{46F998A3-3B85-214A-927A-3BF067B7C2A0}"/>
              </a:ext>
            </a:extLst>
          </p:cNvPr>
          <p:cNvGrpSpPr/>
          <p:nvPr/>
        </p:nvGrpSpPr>
        <p:grpSpPr>
          <a:xfrm>
            <a:off x="8499539" y="2059124"/>
            <a:ext cx="849312" cy="226109"/>
            <a:chOff x="8493165" y="2029804"/>
            <a:chExt cx="849312" cy="226109"/>
          </a:xfrm>
        </p:grpSpPr>
        <p:pic>
          <p:nvPicPr>
            <p:cNvPr id="48" name="Picture 603" descr="car_icon_small">
              <a:extLst>
                <a:ext uri="{FF2B5EF4-FFF2-40B4-BE49-F238E27FC236}">
                  <a16:creationId xmlns:a16="http://schemas.microsoft.com/office/drawing/2014/main" id="{147E2796-D425-6645-93B3-B97E69B1461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493165" y="2087638"/>
              <a:ext cx="8493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017" descr="antenna_stylized">
              <a:extLst>
                <a:ext uri="{FF2B5EF4-FFF2-40B4-BE49-F238E27FC236}">
                  <a16:creationId xmlns:a16="http://schemas.microsoft.com/office/drawing/2014/main" id="{F0886BE8-9B0B-F046-92AA-1AC818378E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04645" y="2029804"/>
              <a:ext cx="530702" cy="22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8" name="Group 1139">
            <a:extLst>
              <a:ext uri="{FF2B5EF4-FFF2-40B4-BE49-F238E27FC236}">
                <a16:creationId xmlns:a16="http://schemas.microsoft.com/office/drawing/2014/main" id="{904B7C12-C509-8641-BB63-56DEDB95F954}"/>
              </a:ext>
            </a:extLst>
          </p:cNvPr>
          <p:cNvGrpSpPr>
            <a:grpSpLocks/>
          </p:cNvGrpSpPr>
          <p:nvPr/>
        </p:nvGrpSpPr>
        <p:grpSpPr bwMode="auto">
          <a:xfrm flipH="1">
            <a:off x="7991996" y="3567143"/>
            <a:ext cx="359261" cy="342045"/>
            <a:chOff x="2839" y="3501"/>
            <a:chExt cx="755" cy="803"/>
          </a:xfrm>
        </p:grpSpPr>
        <p:pic>
          <p:nvPicPr>
            <p:cNvPr id="138" name="Picture 1140" descr="desktop_computer_stylized_medium">
              <a:extLst>
                <a:ext uri="{FF2B5EF4-FFF2-40B4-BE49-F238E27FC236}">
                  <a16:creationId xmlns:a16="http://schemas.microsoft.com/office/drawing/2014/main" id="{BDC7F552-21C9-C942-90FF-0162099A3D5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1141">
              <a:extLst>
                <a:ext uri="{FF2B5EF4-FFF2-40B4-BE49-F238E27FC236}">
                  <a16:creationId xmlns:a16="http://schemas.microsoft.com/office/drawing/2014/main" id="{654B43BA-608E-5D4D-B11B-71762CFBEEDE}"/>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487" name="Group 590">
            <a:extLst>
              <a:ext uri="{FF2B5EF4-FFF2-40B4-BE49-F238E27FC236}">
                <a16:creationId xmlns:a16="http://schemas.microsoft.com/office/drawing/2014/main" id="{B2AAF0C3-BD73-634D-B492-B7CCF9735ED5}"/>
              </a:ext>
            </a:extLst>
          </p:cNvPr>
          <p:cNvGrpSpPr>
            <a:grpSpLocks/>
          </p:cNvGrpSpPr>
          <p:nvPr/>
        </p:nvGrpSpPr>
        <p:grpSpPr bwMode="auto">
          <a:xfrm flipH="1">
            <a:off x="7773981" y="5281060"/>
            <a:ext cx="345630" cy="320302"/>
            <a:chOff x="2839" y="3501"/>
            <a:chExt cx="755" cy="803"/>
          </a:xfrm>
        </p:grpSpPr>
        <p:pic>
          <p:nvPicPr>
            <p:cNvPr id="488" name="Picture 591" descr="desktop_computer_stylized_medium">
              <a:extLst>
                <a:ext uri="{FF2B5EF4-FFF2-40B4-BE49-F238E27FC236}">
                  <a16:creationId xmlns:a16="http://schemas.microsoft.com/office/drawing/2014/main" id="{1B000E5D-AA79-9741-93EF-69776E79DCF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39" y="3501"/>
              <a:ext cx="755"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 name="Freeform 592">
              <a:extLst>
                <a:ext uri="{FF2B5EF4-FFF2-40B4-BE49-F238E27FC236}">
                  <a16:creationId xmlns:a16="http://schemas.microsoft.com/office/drawing/2014/main" id="{E285DBFE-A1C0-DE49-94FA-3F8D49F9AA49}"/>
                </a:ext>
              </a:extLst>
            </p:cNvPr>
            <p:cNvSpPr>
              <a:spLocks/>
            </p:cNvSpPr>
            <p:nvPr/>
          </p:nvSpPr>
          <p:spPr bwMode="auto">
            <a:xfrm>
              <a:off x="2916" y="3578"/>
              <a:ext cx="356" cy="368"/>
            </a:xfrm>
            <a:custGeom>
              <a:avLst/>
              <a:gdLst>
                <a:gd name="T0" fmla="*/ 0 w 356"/>
                <a:gd name="T1" fmla="*/ 0 h 368"/>
                <a:gd name="T2" fmla="*/ 300 w 356"/>
                <a:gd name="T3" fmla="*/ 14 h 368"/>
                <a:gd name="T4" fmla="*/ 356 w 356"/>
                <a:gd name="T5" fmla="*/ 294 h 368"/>
                <a:gd name="T6" fmla="*/ 78 w 356"/>
                <a:gd name="T7" fmla="*/ 368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0" name="Group 1064">
            <a:extLst>
              <a:ext uri="{FF2B5EF4-FFF2-40B4-BE49-F238E27FC236}">
                <a16:creationId xmlns:a16="http://schemas.microsoft.com/office/drawing/2014/main" id="{1E483C21-97F2-6C41-9217-2187E09B541E}"/>
              </a:ext>
            </a:extLst>
          </p:cNvPr>
          <p:cNvGrpSpPr>
            <a:grpSpLocks/>
          </p:cNvGrpSpPr>
          <p:nvPr/>
        </p:nvGrpSpPr>
        <p:grpSpPr bwMode="auto">
          <a:xfrm>
            <a:off x="9201681" y="5852809"/>
            <a:ext cx="310186" cy="307808"/>
            <a:chOff x="877" y="1008"/>
            <a:chExt cx="2747" cy="2591"/>
          </a:xfrm>
        </p:grpSpPr>
        <p:pic>
          <p:nvPicPr>
            <p:cNvPr id="146" name="Picture 1065" descr="antenna_stylized">
              <a:extLst>
                <a:ext uri="{FF2B5EF4-FFF2-40B4-BE49-F238E27FC236}">
                  <a16:creationId xmlns:a16="http://schemas.microsoft.com/office/drawing/2014/main" id="{EC1E8FF9-A5AB-904A-91B8-DF493826053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7" y="1008"/>
              <a:ext cx="2725"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1066" descr="laptop_keyboard">
              <a:extLst>
                <a:ext uri="{FF2B5EF4-FFF2-40B4-BE49-F238E27FC236}">
                  <a16:creationId xmlns:a16="http://schemas.microsoft.com/office/drawing/2014/main" id="{71E89937-428E-3447-B221-C34E0D71ACE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9064" flipH="1">
              <a:off x="1009" y="2586"/>
              <a:ext cx="2245"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1067">
              <a:extLst>
                <a:ext uri="{FF2B5EF4-FFF2-40B4-BE49-F238E27FC236}">
                  <a16:creationId xmlns:a16="http://schemas.microsoft.com/office/drawing/2014/main" id="{43C21467-3265-FC4F-AF31-44A0281634BA}"/>
                </a:ext>
              </a:extLst>
            </p:cNvPr>
            <p:cNvSpPr>
              <a:spLocks/>
            </p:cNvSpPr>
            <p:nvPr/>
          </p:nvSpPr>
          <p:spPr bwMode="auto">
            <a:xfrm>
              <a:off x="1753" y="1603"/>
              <a:ext cx="1807" cy="1322"/>
            </a:xfrm>
            <a:custGeom>
              <a:avLst/>
              <a:gdLst>
                <a:gd name="T0" fmla="*/ 1 w 2982"/>
                <a:gd name="T1" fmla="*/ 0 h 2442"/>
                <a:gd name="T2" fmla="*/ 0 w 2982"/>
                <a:gd name="T3" fmla="*/ 1 h 2442"/>
                <a:gd name="T4" fmla="*/ 2 w 2982"/>
                <a:gd name="T5" fmla="*/ 1 h 2442"/>
                <a:gd name="T6" fmla="*/ 2 w 2982"/>
                <a:gd name="T7" fmla="*/ 1 h 2442"/>
                <a:gd name="T8" fmla="*/ 1 w 2982"/>
                <a:gd name="T9" fmla="*/ 0 h 2442"/>
                <a:gd name="T10" fmla="*/ 0 60000 65536"/>
                <a:gd name="T11" fmla="*/ 0 60000 65536"/>
                <a:gd name="T12" fmla="*/ 0 60000 65536"/>
                <a:gd name="T13" fmla="*/ 0 60000 65536"/>
                <a:gd name="T14" fmla="*/ 0 60000 65536"/>
                <a:gd name="T15" fmla="*/ 0 w 2982"/>
                <a:gd name="T16" fmla="*/ 0 h 2442"/>
                <a:gd name="T17" fmla="*/ 2982 w 2982"/>
                <a:gd name="T18" fmla="*/ 2442 h 2442"/>
              </a:gdLst>
              <a:ahLst/>
              <a:cxnLst>
                <a:cxn ang="T10">
                  <a:pos x="T0" y="T1"/>
                </a:cxn>
                <a:cxn ang="T11">
                  <a:pos x="T2" y="T3"/>
                </a:cxn>
                <a:cxn ang="T12">
                  <a:pos x="T4" y="T5"/>
                </a:cxn>
                <a:cxn ang="T13">
                  <a:pos x="T6" y="T7"/>
                </a:cxn>
                <a:cxn ang="T14">
                  <a:pos x="T8" y="T9"/>
                </a:cxn>
              </a:cxnLst>
              <a:rect l="T15" t="T16" r="T17" b="T18"/>
              <a:pathLst>
                <a:path w="2982" h="2442">
                  <a:moveTo>
                    <a:pt x="540" y="0"/>
                  </a:moveTo>
                  <a:lnTo>
                    <a:pt x="0" y="1734"/>
                  </a:lnTo>
                  <a:lnTo>
                    <a:pt x="2394" y="2442"/>
                  </a:lnTo>
                  <a:lnTo>
                    <a:pt x="2982" y="318"/>
                  </a:lnTo>
                  <a:lnTo>
                    <a:pt x="540" y="0"/>
                  </a:lnTo>
                  <a:close/>
                </a:path>
              </a:pathLst>
            </a:custGeom>
            <a:solidFill>
              <a:schemeClr val="tx1"/>
            </a:solidFill>
            <a:ln w="9525">
              <a:solidFill>
                <a:schemeClr val="tx1"/>
              </a:solidFill>
              <a:round/>
              <a:headEnd/>
              <a:tailEnd/>
            </a:ln>
          </p:spPr>
          <p:txBody>
            <a:bodyPr/>
            <a:lstStyle/>
            <a:p>
              <a:endParaRPr lang="en-US"/>
            </a:p>
          </p:txBody>
        </p:sp>
        <p:pic>
          <p:nvPicPr>
            <p:cNvPr id="149" name="Picture 1068" descr="screen">
              <a:extLst>
                <a:ext uri="{FF2B5EF4-FFF2-40B4-BE49-F238E27FC236}">
                  <a16:creationId xmlns:a16="http://schemas.microsoft.com/office/drawing/2014/main" id="{9868250A-D477-2944-B0F8-A7DE63DA46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42" y="1637"/>
              <a:ext cx="1642"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Freeform 1069">
              <a:extLst>
                <a:ext uri="{FF2B5EF4-FFF2-40B4-BE49-F238E27FC236}">
                  <a16:creationId xmlns:a16="http://schemas.microsoft.com/office/drawing/2014/main" id="{A4015B9E-FE1F-594E-AFA2-A5277482EA63}"/>
                </a:ext>
              </a:extLst>
            </p:cNvPr>
            <p:cNvSpPr>
              <a:spLocks/>
            </p:cNvSpPr>
            <p:nvPr/>
          </p:nvSpPr>
          <p:spPr bwMode="auto">
            <a:xfrm>
              <a:off x="2082" y="1564"/>
              <a:ext cx="1531" cy="246"/>
            </a:xfrm>
            <a:custGeom>
              <a:avLst/>
              <a:gdLst>
                <a:gd name="T0" fmla="*/ 1 w 2528"/>
                <a:gd name="T1" fmla="*/ 0 h 455"/>
                <a:gd name="T2" fmla="*/ 2 w 2528"/>
                <a:gd name="T3" fmla="*/ 1 h 455"/>
                <a:gd name="T4" fmla="*/ 2 w 2528"/>
                <a:gd name="T5" fmla="*/ 1 h 455"/>
                <a:gd name="T6" fmla="*/ 0 w 2528"/>
                <a:gd name="T7" fmla="*/ 1 h 455"/>
                <a:gd name="T8" fmla="*/ 1 w 2528"/>
                <a:gd name="T9" fmla="*/ 0 h 455"/>
                <a:gd name="T10" fmla="*/ 0 60000 65536"/>
                <a:gd name="T11" fmla="*/ 0 60000 65536"/>
                <a:gd name="T12" fmla="*/ 0 60000 65536"/>
                <a:gd name="T13" fmla="*/ 0 60000 65536"/>
                <a:gd name="T14" fmla="*/ 0 60000 65536"/>
                <a:gd name="T15" fmla="*/ 0 w 2528"/>
                <a:gd name="T16" fmla="*/ 0 h 455"/>
                <a:gd name="T17" fmla="*/ 2528 w 2528"/>
                <a:gd name="T18" fmla="*/ 455 h 455"/>
              </a:gdLst>
              <a:ahLst/>
              <a:cxnLst>
                <a:cxn ang="T10">
                  <a:pos x="T0" y="T1"/>
                </a:cxn>
                <a:cxn ang="T11">
                  <a:pos x="T2" y="T3"/>
                </a:cxn>
                <a:cxn ang="T12">
                  <a:pos x="T4" y="T5"/>
                </a:cxn>
                <a:cxn ang="T13">
                  <a:pos x="T6" y="T7"/>
                </a:cxn>
                <a:cxn ang="T14">
                  <a:pos x="T8" y="T9"/>
                </a:cxn>
              </a:cxnLst>
              <a:rect l="T15" t="T16" r="T17" b="T18"/>
              <a:pathLst>
                <a:path w="2528" h="455">
                  <a:moveTo>
                    <a:pt x="14" y="0"/>
                  </a:moveTo>
                  <a:lnTo>
                    <a:pt x="2528" y="341"/>
                  </a:lnTo>
                  <a:lnTo>
                    <a:pt x="2480" y="455"/>
                  </a:lnTo>
                  <a:lnTo>
                    <a:pt x="0" y="86"/>
                  </a:lnTo>
                  <a:lnTo>
                    <a:pt x="14" y="0"/>
                  </a:lnTo>
                  <a:close/>
                </a:path>
              </a:pathLst>
            </a:custGeom>
            <a:gradFill rotWithShape="1">
              <a:gsLst>
                <a:gs pos="0">
                  <a:srgbClr val="000099"/>
                </a:gs>
                <a:gs pos="100000">
                  <a:srgbClr val="EAEAEA"/>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1070">
              <a:extLst>
                <a:ext uri="{FF2B5EF4-FFF2-40B4-BE49-F238E27FC236}">
                  <a16:creationId xmlns:a16="http://schemas.microsoft.com/office/drawing/2014/main" id="{1D5AA9CA-3334-2341-A3C4-E98372488698}"/>
                </a:ext>
              </a:extLst>
            </p:cNvPr>
            <p:cNvSpPr>
              <a:spLocks/>
            </p:cNvSpPr>
            <p:nvPr/>
          </p:nvSpPr>
          <p:spPr bwMode="auto">
            <a:xfrm>
              <a:off x="1737" y="1562"/>
              <a:ext cx="425" cy="1024"/>
            </a:xfrm>
            <a:custGeom>
              <a:avLst/>
              <a:gdLst>
                <a:gd name="T0" fmla="*/ 1 w 702"/>
                <a:gd name="T1" fmla="*/ 0 h 1893"/>
                <a:gd name="T2" fmla="*/ 0 w 702"/>
                <a:gd name="T3" fmla="*/ 1 h 1893"/>
                <a:gd name="T4" fmla="*/ 1 w 702"/>
                <a:gd name="T5" fmla="*/ 1 h 1893"/>
                <a:gd name="T6" fmla="*/ 1 w 702"/>
                <a:gd name="T7" fmla="*/ 1 h 1893"/>
                <a:gd name="T8" fmla="*/ 1 w 702"/>
                <a:gd name="T9" fmla="*/ 0 h 1893"/>
                <a:gd name="T10" fmla="*/ 0 60000 65536"/>
                <a:gd name="T11" fmla="*/ 0 60000 65536"/>
                <a:gd name="T12" fmla="*/ 0 60000 65536"/>
                <a:gd name="T13" fmla="*/ 0 60000 65536"/>
                <a:gd name="T14" fmla="*/ 0 60000 65536"/>
                <a:gd name="T15" fmla="*/ 0 w 702"/>
                <a:gd name="T16" fmla="*/ 0 h 1893"/>
                <a:gd name="T17" fmla="*/ 702 w 702"/>
                <a:gd name="T18" fmla="*/ 1893 h 1893"/>
              </a:gdLst>
              <a:ahLst/>
              <a:cxnLst>
                <a:cxn ang="T10">
                  <a:pos x="T0" y="T1"/>
                </a:cxn>
                <a:cxn ang="T11">
                  <a:pos x="T2" y="T3"/>
                </a:cxn>
                <a:cxn ang="T12">
                  <a:pos x="T4" y="T5"/>
                </a:cxn>
                <a:cxn ang="T13">
                  <a:pos x="T6" y="T7"/>
                </a:cxn>
                <a:cxn ang="T14">
                  <a:pos x="T8" y="T9"/>
                </a:cxn>
              </a:cxnLst>
              <a:rect l="T15" t="T16" r="T17" b="T18"/>
              <a:pathLst>
                <a:path w="702" h="1893">
                  <a:moveTo>
                    <a:pt x="579" y="0"/>
                  </a:moveTo>
                  <a:lnTo>
                    <a:pt x="0" y="1869"/>
                  </a:lnTo>
                  <a:lnTo>
                    <a:pt x="114" y="1893"/>
                  </a:lnTo>
                  <a:lnTo>
                    <a:pt x="702" y="51"/>
                  </a:lnTo>
                  <a:lnTo>
                    <a:pt x="579"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2" name="Freeform 1071">
              <a:extLst>
                <a:ext uri="{FF2B5EF4-FFF2-40B4-BE49-F238E27FC236}">
                  <a16:creationId xmlns:a16="http://schemas.microsoft.com/office/drawing/2014/main" id="{408815EA-3342-2D4A-AB4D-6A6AD669E0AF}"/>
                </a:ext>
              </a:extLst>
            </p:cNvPr>
            <p:cNvSpPr>
              <a:spLocks/>
            </p:cNvSpPr>
            <p:nvPr/>
          </p:nvSpPr>
          <p:spPr bwMode="auto">
            <a:xfrm>
              <a:off x="3144" y="1745"/>
              <a:ext cx="458" cy="1182"/>
            </a:xfrm>
            <a:custGeom>
              <a:avLst/>
              <a:gdLst>
                <a:gd name="T0" fmla="*/ 1 w 756"/>
                <a:gd name="T1" fmla="*/ 0 h 2184"/>
                <a:gd name="T2" fmla="*/ 1 w 756"/>
                <a:gd name="T3" fmla="*/ 1 h 2184"/>
                <a:gd name="T4" fmla="*/ 0 w 756"/>
                <a:gd name="T5" fmla="*/ 1 h 2184"/>
                <a:gd name="T6" fmla="*/ 1 w 756"/>
                <a:gd name="T7" fmla="*/ 1 h 2184"/>
                <a:gd name="T8" fmla="*/ 1 w 756"/>
                <a:gd name="T9" fmla="*/ 0 h 2184"/>
                <a:gd name="T10" fmla="*/ 0 60000 65536"/>
                <a:gd name="T11" fmla="*/ 0 60000 65536"/>
                <a:gd name="T12" fmla="*/ 0 60000 65536"/>
                <a:gd name="T13" fmla="*/ 0 60000 65536"/>
                <a:gd name="T14" fmla="*/ 0 60000 65536"/>
                <a:gd name="T15" fmla="*/ 0 w 756"/>
                <a:gd name="T16" fmla="*/ 0 h 2184"/>
                <a:gd name="T17" fmla="*/ 756 w 756"/>
                <a:gd name="T18" fmla="*/ 2184 h 2184"/>
              </a:gdLst>
              <a:ahLst/>
              <a:cxnLst>
                <a:cxn ang="T10">
                  <a:pos x="T0" y="T1"/>
                </a:cxn>
                <a:cxn ang="T11">
                  <a:pos x="T2" y="T3"/>
                </a:cxn>
                <a:cxn ang="T12">
                  <a:pos x="T4" y="T5"/>
                </a:cxn>
                <a:cxn ang="T13">
                  <a:pos x="T6" y="T7"/>
                </a:cxn>
                <a:cxn ang="T14">
                  <a:pos x="T8" y="T9"/>
                </a:cxn>
              </a:cxnLst>
              <a:rect l="T15" t="T16" r="T17" b="T18"/>
              <a:pathLst>
                <a:path w="756" h="2184">
                  <a:moveTo>
                    <a:pt x="756" y="0"/>
                  </a:moveTo>
                  <a:lnTo>
                    <a:pt x="138" y="2184"/>
                  </a:lnTo>
                  <a:lnTo>
                    <a:pt x="0" y="2148"/>
                  </a:lnTo>
                  <a:lnTo>
                    <a:pt x="606" y="78"/>
                  </a:lnTo>
                  <a:lnTo>
                    <a:pt x="756" y="0"/>
                  </a:lnTo>
                  <a:close/>
                </a:path>
              </a:pathLst>
            </a:custGeom>
            <a:gradFill rotWithShape="1">
              <a:gsLst>
                <a:gs pos="0">
                  <a:srgbClr val="DDDDDD"/>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3" name="Freeform 1072">
              <a:extLst>
                <a:ext uri="{FF2B5EF4-FFF2-40B4-BE49-F238E27FC236}">
                  <a16:creationId xmlns:a16="http://schemas.microsoft.com/office/drawing/2014/main" id="{180DED07-429A-A242-A9E3-1BBEEAF42B00}"/>
                </a:ext>
              </a:extLst>
            </p:cNvPr>
            <p:cNvSpPr>
              <a:spLocks/>
            </p:cNvSpPr>
            <p:nvPr/>
          </p:nvSpPr>
          <p:spPr bwMode="auto">
            <a:xfrm>
              <a:off x="1732" y="2534"/>
              <a:ext cx="1680" cy="399"/>
            </a:xfrm>
            <a:custGeom>
              <a:avLst/>
              <a:gdLst>
                <a:gd name="T0" fmla="*/ 1 w 2773"/>
                <a:gd name="T1" fmla="*/ 0 h 738"/>
                <a:gd name="T2" fmla="*/ 0 w 2773"/>
                <a:gd name="T3" fmla="*/ 1 h 738"/>
                <a:gd name="T4" fmla="*/ 2 w 2773"/>
                <a:gd name="T5" fmla="*/ 1 h 738"/>
                <a:gd name="T6" fmla="*/ 2 w 2773"/>
                <a:gd name="T7" fmla="*/ 1 h 738"/>
                <a:gd name="T8" fmla="*/ 1 w 2773"/>
                <a:gd name="T9" fmla="*/ 0 h 738"/>
                <a:gd name="T10" fmla="*/ 0 60000 65536"/>
                <a:gd name="T11" fmla="*/ 0 60000 65536"/>
                <a:gd name="T12" fmla="*/ 0 60000 65536"/>
                <a:gd name="T13" fmla="*/ 0 60000 65536"/>
                <a:gd name="T14" fmla="*/ 0 60000 65536"/>
                <a:gd name="T15" fmla="*/ 0 w 2773"/>
                <a:gd name="T16" fmla="*/ 0 h 738"/>
                <a:gd name="T17" fmla="*/ 2773 w 2773"/>
                <a:gd name="T18" fmla="*/ 738 h 738"/>
              </a:gdLst>
              <a:ahLst/>
              <a:cxnLst>
                <a:cxn ang="T10">
                  <a:pos x="T0" y="T1"/>
                </a:cxn>
                <a:cxn ang="T11">
                  <a:pos x="T2" y="T3"/>
                </a:cxn>
                <a:cxn ang="T12">
                  <a:pos x="T4" y="T5"/>
                </a:cxn>
                <a:cxn ang="T13">
                  <a:pos x="T6" y="T7"/>
                </a:cxn>
                <a:cxn ang="T14">
                  <a:pos x="T8" y="T9"/>
                </a:cxn>
              </a:cxnLst>
              <a:rect l="T15" t="T16" r="T17" b="T18"/>
              <a:pathLst>
                <a:path w="2773" h="738">
                  <a:moveTo>
                    <a:pt x="33" y="0"/>
                  </a:moveTo>
                  <a:lnTo>
                    <a:pt x="0" y="99"/>
                  </a:lnTo>
                  <a:lnTo>
                    <a:pt x="2436" y="738"/>
                  </a:lnTo>
                  <a:cubicBezTo>
                    <a:pt x="2499" y="501"/>
                    <a:pt x="2773" y="727"/>
                    <a:pt x="2373" y="603"/>
                  </a:cubicBezTo>
                  <a:lnTo>
                    <a:pt x="33" y="0"/>
                  </a:lnTo>
                  <a:close/>
                </a:path>
              </a:pathLst>
            </a:custGeom>
            <a:gradFill rotWithShape="1">
              <a:gsLst>
                <a:gs pos="0">
                  <a:srgbClr val="0000CC"/>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1073">
              <a:extLst>
                <a:ext uri="{FF2B5EF4-FFF2-40B4-BE49-F238E27FC236}">
                  <a16:creationId xmlns:a16="http://schemas.microsoft.com/office/drawing/2014/main" id="{A86B5E1C-D4A7-804E-9345-DD2099CCFCD1}"/>
                </a:ext>
              </a:extLst>
            </p:cNvPr>
            <p:cNvSpPr>
              <a:spLocks/>
            </p:cNvSpPr>
            <p:nvPr/>
          </p:nvSpPr>
          <p:spPr bwMode="auto">
            <a:xfrm>
              <a:off x="3195" y="1755"/>
              <a:ext cx="429" cy="1187"/>
            </a:xfrm>
            <a:custGeom>
              <a:avLst/>
              <a:gdLst>
                <a:gd name="T0" fmla="*/ 2 w 637"/>
                <a:gd name="T1" fmla="*/ 0 h 1659"/>
                <a:gd name="T2" fmla="*/ 2 w 637"/>
                <a:gd name="T3" fmla="*/ 0 h 1659"/>
                <a:gd name="T4" fmla="*/ 1 w 637"/>
                <a:gd name="T5" fmla="*/ 15 h 1659"/>
                <a:gd name="T6" fmla="*/ 0 w 637"/>
                <a:gd name="T7" fmla="*/ 15 h 1659"/>
                <a:gd name="T8" fmla="*/ 2 w 637"/>
                <a:gd name="T9" fmla="*/ 0 h 1659"/>
                <a:gd name="T10" fmla="*/ 0 60000 65536"/>
                <a:gd name="T11" fmla="*/ 0 60000 65536"/>
                <a:gd name="T12" fmla="*/ 0 60000 65536"/>
                <a:gd name="T13" fmla="*/ 0 60000 65536"/>
                <a:gd name="T14" fmla="*/ 0 60000 65536"/>
                <a:gd name="T15" fmla="*/ 0 w 637"/>
                <a:gd name="T16" fmla="*/ 0 h 1659"/>
                <a:gd name="T17" fmla="*/ 637 w 637"/>
                <a:gd name="T18" fmla="*/ 1659 h 1659"/>
              </a:gdLst>
              <a:ahLst/>
              <a:cxnLst>
                <a:cxn ang="T10">
                  <a:pos x="T0" y="T1"/>
                </a:cxn>
                <a:cxn ang="T11">
                  <a:pos x="T2" y="T3"/>
                </a:cxn>
                <a:cxn ang="T12">
                  <a:pos x="T4" y="T5"/>
                </a:cxn>
                <a:cxn ang="T13">
                  <a:pos x="T6" y="T7"/>
                </a:cxn>
                <a:cxn ang="T14">
                  <a:pos x="T8" y="T9"/>
                </a:cxn>
              </a:cxnLst>
              <a:rect l="T15" t="T16" r="T17" b="T18"/>
              <a:pathLst>
                <a:path w="637" h="1659">
                  <a:moveTo>
                    <a:pt x="615" y="0"/>
                  </a:moveTo>
                  <a:lnTo>
                    <a:pt x="637" y="0"/>
                  </a:lnTo>
                  <a:lnTo>
                    <a:pt x="68" y="1659"/>
                  </a:lnTo>
                  <a:lnTo>
                    <a:pt x="0" y="1647"/>
                  </a:lnTo>
                  <a:lnTo>
                    <a:pt x="615" y="0"/>
                  </a:ln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 name="Freeform 1074">
              <a:extLst>
                <a:ext uri="{FF2B5EF4-FFF2-40B4-BE49-F238E27FC236}">
                  <a16:creationId xmlns:a16="http://schemas.microsoft.com/office/drawing/2014/main" id="{278E44FF-9118-764F-B154-D54B6D088972}"/>
                </a:ext>
              </a:extLst>
            </p:cNvPr>
            <p:cNvSpPr>
              <a:spLocks/>
            </p:cNvSpPr>
            <p:nvPr/>
          </p:nvSpPr>
          <p:spPr bwMode="auto">
            <a:xfrm>
              <a:off x="1734" y="2587"/>
              <a:ext cx="1494" cy="394"/>
            </a:xfrm>
            <a:custGeom>
              <a:avLst/>
              <a:gdLst>
                <a:gd name="T0" fmla="*/ 0 w 2216"/>
                <a:gd name="T1" fmla="*/ 0 h 550"/>
                <a:gd name="T2" fmla="*/ 1 w 2216"/>
                <a:gd name="T3" fmla="*/ 1 h 550"/>
                <a:gd name="T4" fmla="*/ 9 w 2216"/>
                <a:gd name="T5" fmla="*/ 5 h 550"/>
                <a:gd name="T6" fmla="*/ 9 w 2216"/>
                <a:gd name="T7" fmla="*/ 4 h 550"/>
                <a:gd name="T8" fmla="*/ 0 w 2216"/>
                <a:gd name="T9" fmla="*/ 0 h 550"/>
                <a:gd name="T10" fmla="*/ 0 60000 65536"/>
                <a:gd name="T11" fmla="*/ 0 60000 65536"/>
                <a:gd name="T12" fmla="*/ 0 60000 65536"/>
                <a:gd name="T13" fmla="*/ 0 60000 65536"/>
                <a:gd name="T14" fmla="*/ 0 60000 65536"/>
                <a:gd name="T15" fmla="*/ 0 w 2216"/>
                <a:gd name="T16" fmla="*/ 0 h 550"/>
                <a:gd name="T17" fmla="*/ 2216 w 2216"/>
                <a:gd name="T18" fmla="*/ 550 h 550"/>
              </a:gdLst>
              <a:ahLst/>
              <a:cxnLst>
                <a:cxn ang="T10">
                  <a:pos x="T0" y="T1"/>
                </a:cxn>
                <a:cxn ang="T11">
                  <a:pos x="T2" y="T3"/>
                </a:cxn>
                <a:cxn ang="T12">
                  <a:pos x="T4" y="T5"/>
                </a:cxn>
                <a:cxn ang="T13">
                  <a:pos x="T6" y="T7"/>
                </a:cxn>
                <a:cxn ang="T14">
                  <a:pos x="T8" y="T9"/>
                </a:cxn>
              </a:cxnLst>
              <a:rect l="T15" t="T16" r="T17" b="T18"/>
              <a:pathLst>
                <a:path w="2216" h="550">
                  <a:moveTo>
                    <a:pt x="0" y="0"/>
                  </a:moveTo>
                  <a:lnTo>
                    <a:pt x="9" y="57"/>
                  </a:lnTo>
                  <a:lnTo>
                    <a:pt x="2164" y="550"/>
                  </a:lnTo>
                  <a:lnTo>
                    <a:pt x="2216" y="496"/>
                  </a:lnTo>
                  <a:lnTo>
                    <a:pt x="0" y="0"/>
                  </a:lnTo>
                  <a:close/>
                </a:path>
              </a:pathLst>
            </a:custGeom>
            <a:gradFill rotWithShape="1">
              <a:gsLst>
                <a:gs pos="0">
                  <a:srgbClr val="00009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56" name="Group 1075">
              <a:extLst>
                <a:ext uri="{FF2B5EF4-FFF2-40B4-BE49-F238E27FC236}">
                  <a16:creationId xmlns:a16="http://schemas.microsoft.com/office/drawing/2014/main" id="{B07A4D51-63EA-ED46-9283-3C066C8F8059}"/>
                </a:ext>
              </a:extLst>
            </p:cNvPr>
            <p:cNvGrpSpPr>
              <a:grpSpLocks/>
            </p:cNvGrpSpPr>
            <p:nvPr/>
          </p:nvGrpSpPr>
          <p:grpSpPr bwMode="auto">
            <a:xfrm>
              <a:off x="1709" y="3008"/>
              <a:ext cx="507" cy="234"/>
              <a:chOff x="1740" y="2642"/>
              <a:chExt cx="752" cy="327"/>
            </a:xfrm>
          </p:grpSpPr>
          <p:sp>
            <p:nvSpPr>
              <p:cNvPr id="163" name="Freeform 1076">
                <a:extLst>
                  <a:ext uri="{FF2B5EF4-FFF2-40B4-BE49-F238E27FC236}">
                    <a16:creationId xmlns:a16="http://schemas.microsoft.com/office/drawing/2014/main" id="{362CE3DF-6498-9044-80D1-5B57C954BCF0}"/>
                  </a:ext>
                </a:extLst>
              </p:cNvPr>
              <p:cNvSpPr>
                <a:spLocks/>
              </p:cNvSpPr>
              <p:nvPr/>
            </p:nvSpPr>
            <p:spPr bwMode="auto">
              <a:xfrm>
                <a:off x="1740" y="2642"/>
                <a:ext cx="752" cy="327"/>
              </a:xfrm>
              <a:custGeom>
                <a:avLst/>
                <a:gdLst>
                  <a:gd name="T0" fmla="*/ 293 w 752"/>
                  <a:gd name="T1" fmla="*/ 0 h 327"/>
                  <a:gd name="T2" fmla="*/ 752 w 752"/>
                  <a:gd name="T3" fmla="*/ 124 h 327"/>
                  <a:gd name="T4" fmla="*/ 470 w 752"/>
                  <a:gd name="T5" fmla="*/ 327 h 327"/>
                  <a:gd name="T6" fmla="*/ 0 w 752"/>
                  <a:gd name="T7" fmla="*/ 183 h 327"/>
                  <a:gd name="T8" fmla="*/ 293 w 752"/>
                  <a:gd name="T9" fmla="*/ 0 h 327"/>
                  <a:gd name="T10" fmla="*/ 0 60000 65536"/>
                  <a:gd name="T11" fmla="*/ 0 60000 65536"/>
                  <a:gd name="T12" fmla="*/ 0 60000 65536"/>
                  <a:gd name="T13" fmla="*/ 0 60000 65536"/>
                  <a:gd name="T14" fmla="*/ 0 60000 65536"/>
                  <a:gd name="T15" fmla="*/ 0 w 752"/>
                  <a:gd name="T16" fmla="*/ 0 h 327"/>
                  <a:gd name="T17" fmla="*/ 752 w 752"/>
                  <a:gd name="T18" fmla="*/ 327 h 327"/>
                </a:gdLst>
                <a:ahLst/>
                <a:cxnLst>
                  <a:cxn ang="T10">
                    <a:pos x="T0" y="T1"/>
                  </a:cxn>
                  <a:cxn ang="T11">
                    <a:pos x="T2" y="T3"/>
                  </a:cxn>
                  <a:cxn ang="T12">
                    <a:pos x="T4" y="T5"/>
                  </a:cxn>
                  <a:cxn ang="T13">
                    <a:pos x="T6" y="T7"/>
                  </a:cxn>
                  <a:cxn ang="T14">
                    <a:pos x="T8" y="T9"/>
                  </a:cxn>
                </a:cxnLst>
                <a:rect l="T15" t="T16" r="T17" b="T18"/>
                <a:pathLst>
                  <a:path w="752" h="327">
                    <a:moveTo>
                      <a:pt x="293" y="0"/>
                    </a:moveTo>
                    <a:lnTo>
                      <a:pt x="752" y="124"/>
                    </a:lnTo>
                    <a:lnTo>
                      <a:pt x="470" y="327"/>
                    </a:lnTo>
                    <a:lnTo>
                      <a:pt x="0" y="183"/>
                    </a:lnTo>
                    <a:lnTo>
                      <a:pt x="293"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 name="Freeform 1077">
                <a:extLst>
                  <a:ext uri="{FF2B5EF4-FFF2-40B4-BE49-F238E27FC236}">
                    <a16:creationId xmlns:a16="http://schemas.microsoft.com/office/drawing/2014/main" id="{232B6CC8-39FA-8E41-89F9-D454D1953B09}"/>
                  </a:ext>
                </a:extLst>
              </p:cNvPr>
              <p:cNvSpPr>
                <a:spLocks/>
              </p:cNvSpPr>
              <p:nvPr/>
            </p:nvSpPr>
            <p:spPr bwMode="auto">
              <a:xfrm>
                <a:off x="1754" y="2649"/>
                <a:ext cx="726" cy="311"/>
              </a:xfrm>
              <a:custGeom>
                <a:avLst/>
                <a:gdLst>
                  <a:gd name="T0" fmla="*/ 282 w 726"/>
                  <a:gd name="T1" fmla="*/ 0 h 311"/>
                  <a:gd name="T2" fmla="*/ 726 w 726"/>
                  <a:gd name="T3" fmla="*/ 119 h 311"/>
                  <a:gd name="T4" fmla="*/ 457 w 726"/>
                  <a:gd name="T5" fmla="*/ 311 h 311"/>
                  <a:gd name="T6" fmla="*/ 0 w 726"/>
                  <a:gd name="T7" fmla="*/ 173 h 311"/>
                  <a:gd name="T8" fmla="*/ 282 w 726"/>
                  <a:gd name="T9" fmla="*/ 0 h 311"/>
                  <a:gd name="T10" fmla="*/ 0 60000 65536"/>
                  <a:gd name="T11" fmla="*/ 0 60000 65536"/>
                  <a:gd name="T12" fmla="*/ 0 60000 65536"/>
                  <a:gd name="T13" fmla="*/ 0 60000 65536"/>
                  <a:gd name="T14" fmla="*/ 0 60000 65536"/>
                  <a:gd name="T15" fmla="*/ 0 w 726"/>
                  <a:gd name="T16" fmla="*/ 0 h 311"/>
                  <a:gd name="T17" fmla="*/ 726 w 726"/>
                  <a:gd name="T18" fmla="*/ 311 h 311"/>
                </a:gdLst>
                <a:ahLst/>
                <a:cxnLst>
                  <a:cxn ang="T10">
                    <a:pos x="T0" y="T1"/>
                  </a:cxn>
                  <a:cxn ang="T11">
                    <a:pos x="T2" y="T3"/>
                  </a:cxn>
                  <a:cxn ang="T12">
                    <a:pos x="T4" y="T5"/>
                  </a:cxn>
                  <a:cxn ang="T13">
                    <a:pos x="T6" y="T7"/>
                  </a:cxn>
                  <a:cxn ang="T14">
                    <a:pos x="T8" y="T9"/>
                  </a:cxn>
                </a:cxnLst>
                <a:rect l="T15" t="T16" r="T17" b="T18"/>
                <a:pathLst>
                  <a:path w="726" h="311">
                    <a:moveTo>
                      <a:pt x="282" y="0"/>
                    </a:moveTo>
                    <a:lnTo>
                      <a:pt x="726" y="119"/>
                    </a:lnTo>
                    <a:lnTo>
                      <a:pt x="457" y="311"/>
                    </a:lnTo>
                    <a:lnTo>
                      <a:pt x="0" y="173"/>
                    </a:lnTo>
                    <a:lnTo>
                      <a:pt x="282" y="0"/>
                    </a:lnTo>
                    <a:close/>
                  </a:path>
                </a:pathLst>
              </a:custGeom>
              <a:gradFill rotWithShape="1">
                <a:gsLst>
                  <a:gs pos="0">
                    <a:srgbClr val="4D4D4D"/>
                  </a:gs>
                  <a:gs pos="100000">
                    <a:srgbClr val="DDDDDD"/>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5" name="Freeform 1078">
                <a:extLst>
                  <a:ext uri="{FF2B5EF4-FFF2-40B4-BE49-F238E27FC236}">
                    <a16:creationId xmlns:a16="http://schemas.microsoft.com/office/drawing/2014/main" id="{14BE6CD7-1B00-AE45-A0A2-B46139077D16}"/>
                  </a:ext>
                </a:extLst>
              </p:cNvPr>
              <p:cNvSpPr>
                <a:spLocks/>
              </p:cNvSpPr>
              <p:nvPr/>
            </p:nvSpPr>
            <p:spPr bwMode="auto">
              <a:xfrm>
                <a:off x="1808" y="2770"/>
                <a:ext cx="258" cy="100"/>
              </a:xfrm>
              <a:custGeom>
                <a:avLst/>
                <a:gdLst>
                  <a:gd name="T0" fmla="*/ 0 w 258"/>
                  <a:gd name="T1" fmla="*/ 44 h 100"/>
                  <a:gd name="T2" fmla="*/ 75 w 258"/>
                  <a:gd name="T3" fmla="*/ 0 h 100"/>
                  <a:gd name="T4" fmla="*/ 258 w 258"/>
                  <a:gd name="T5" fmla="*/ 50 h 100"/>
                  <a:gd name="T6" fmla="*/ 183 w 258"/>
                  <a:gd name="T7" fmla="*/ 100 h 100"/>
                  <a:gd name="T8" fmla="*/ 0 w 258"/>
                  <a:gd name="T9" fmla="*/ 44 h 100"/>
                  <a:gd name="T10" fmla="*/ 0 60000 65536"/>
                  <a:gd name="T11" fmla="*/ 0 60000 65536"/>
                  <a:gd name="T12" fmla="*/ 0 60000 65536"/>
                  <a:gd name="T13" fmla="*/ 0 60000 65536"/>
                  <a:gd name="T14" fmla="*/ 0 60000 65536"/>
                  <a:gd name="T15" fmla="*/ 0 w 258"/>
                  <a:gd name="T16" fmla="*/ 0 h 100"/>
                  <a:gd name="T17" fmla="*/ 258 w 258"/>
                  <a:gd name="T18" fmla="*/ 100 h 100"/>
                </a:gdLst>
                <a:ahLst/>
                <a:cxnLst>
                  <a:cxn ang="T10">
                    <a:pos x="T0" y="T1"/>
                  </a:cxn>
                  <a:cxn ang="T11">
                    <a:pos x="T2" y="T3"/>
                  </a:cxn>
                  <a:cxn ang="T12">
                    <a:pos x="T4" y="T5"/>
                  </a:cxn>
                  <a:cxn ang="T13">
                    <a:pos x="T6" y="T7"/>
                  </a:cxn>
                  <a:cxn ang="T14">
                    <a:pos x="T8" y="T9"/>
                  </a:cxn>
                </a:cxnLst>
                <a:rect l="T15" t="T16" r="T17" b="T18"/>
                <a:pathLst>
                  <a:path w="258" h="100">
                    <a:moveTo>
                      <a:pt x="0" y="44"/>
                    </a:moveTo>
                    <a:lnTo>
                      <a:pt x="75" y="0"/>
                    </a:lnTo>
                    <a:lnTo>
                      <a:pt x="258" y="50"/>
                    </a:lnTo>
                    <a:lnTo>
                      <a:pt x="183" y="100"/>
                    </a:lnTo>
                    <a:lnTo>
                      <a:pt x="0"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 name="Freeform 1079">
                <a:extLst>
                  <a:ext uri="{FF2B5EF4-FFF2-40B4-BE49-F238E27FC236}">
                    <a16:creationId xmlns:a16="http://schemas.microsoft.com/office/drawing/2014/main" id="{17D2993A-DA09-154C-81CE-F00D6DF0DB08}"/>
                  </a:ext>
                </a:extLst>
              </p:cNvPr>
              <p:cNvSpPr>
                <a:spLocks/>
              </p:cNvSpPr>
              <p:nvPr/>
            </p:nvSpPr>
            <p:spPr bwMode="auto">
              <a:xfrm>
                <a:off x="1799" y="2816"/>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7" name="Freeform 1080">
                <a:extLst>
                  <a:ext uri="{FF2B5EF4-FFF2-40B4-BE49-F238E27FC236}">
                    <a16:creationId xmlns:a16="http://schemas.microsoft.com/office/drawing/2014/main" id="{AD580132-3A72-CF47-B834-B58CA201F7FE}"/>
                  </a:ext>
                </a:extLst>
              </p:cNvPr>
              <p:cNvSpPr>
                <a:spLocks/>
              </p:cNvSpPr>
              <p:nvPr/>
            </p:nvSpPr>
            <p:spPr bwMode="auto">
              <a:xfrm>
                <a:off x="2020" y="2834"/>
                <a:ext cx="258" cy="102"/>
              </a:xfrm>
              <a:custGeom>
                <a:avLst/>
                <a:gdLst>
                  <a:gd name="T0" fmla="*/ 0 w 258"/>
                  <a:gd name="T1" fmla="*/ 46 h 102"/>
                  <a:gd name="T2" fmla="*/ 71 w 258"/>
                  <a:gd name="T3" fmla="*/ 0 h 102"/>
                  <a:gd name="T4" fmla="*/ 258 w 258"/>
                  <a:gd name="T5" fmla="*/ 52 h 102"/>
                  <a:gd name="T6" fmla="*/ 183 w 258"/>
                  <a:gd name="T7" fmla="*/ 102 h 102"/>
                  <a:gd name="T8" fmla="*/ 0 w 258"/>
                  <a:gd name="T9" fmla="*/ 46 h 102"/>
                  <a:gd name="T10" fmla="*/ 0 60000 65536"/>
                  <a:gd name="T11" fmla="*/ 0 60000 65536"/>
                  <a:gd name="T12" fmla="*/ 0 60000 65536"/>
                  <a:gd name="T13" fmla="*/ 0 60000 65536"/>
                  <a:gd name="T14" fmla="*/ 0 60000 65536"/>
                  <a:gd name="T15" fmla="*/ 0 w 258"/>
                  <a:gd name="T16" fmla="*/ 0 h 102"/>
                  <a:gd name="T17" fmla="*/ 258 w 258"/>
                  <a:gd name="T18" fmla="*/ 102 h 102"/>
                </a:gdLst>
                <a:ahLst/>
                <a:cxnLst>
                  <a:cxn ang="T10">
                    <a:pos x="T0" y="T1"/>
                  </a:cxn>
                  <a:cxn ang="T11">
                    <a:pos x="T2" y="T3"/>
                  </a:cxn>
                  <a:cxn ang="T12">
                    <a:pos x="T4" y="T5"/>
                  </a:cxn>
                  <a:cxn ang="T13">
                    <a:pos x="T6" y="T7"/>
                  </a:cxn>
                  <a:cxn ang="T14">
                    <a:pos x="T8" y="T9"/>
                  </a:cxn>
                </a:cxnLst>
                <a:rect l="T15" t="T16" r="T17" b="T18"/>
                <a:pathLst>
                  <a:path w="258" h="102">
                    <a:moveTo>
                      <a:pt x="0" y="46"/>
                    </a:moveTo>
                    <a:lnTo>
                      <a:pt x="71" y="0"/>
                    </a:lnTo>
                    <a:lnTo>
                      <a:pt x="258" y="52"/>
                    </a:lnTo>
                    <a:lnTo>
                      <a:pt x="183" y="102"/>
                    </a:lnTo>
                    <a:lnTo>
                      <a:pt x="0" y="4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8" name="Freeform 1081">
                <a:extLst>
                  <a:ext uri="{FF2B5EF4-FFF2-40B4-BE49-F238E27FC236}">
                    <a16:creationId xmlns:a16="http://schemas.microsoft.com/office/drawing/2014/main" id="{E900C928-6E45-6449-A6C9-3DBE801B01AE}"/>
                  </a:ext>
                </a:extLst>
              </p:cNvPr>
              <p:cNvSpPr>
                <a:spLocks/>
              </p:cNvSpPr>
              <p:nvPr/>
            </p:nvSpPr>
            <p:spPr bwMode="auto">
              <a:xfrm>
                <a:off x="2011" y="2882"/>
                <a:ext cx="194" cy="63"/>
              </a:xfrm>
              <a:custGeom>
                <a:avLst/>
                <a:gdLst>
                  <a:gd name="T0" fmla="*/ 12 w 194"/>
                  <a:gd name="T1" fmla="*/ 0 h 63"/>
                  <a:gd name="T2" fmla="*/ 194 w 194"/>
                  <a:gd name="T3" fmla="*/ 53 h 63"/>
                  <a:gd name="T4" fmla="*/ 180 w 194"/>
                  <a:gd name="T5" fmla="*/ 63 h 63"/>
                  <a:gd name="T6" fmla="*/ 0 w 194"/>
                  <a:gd name="T7" fmla="*/ 9 h 63"/>
                  <a:gd name="T8" fmla="*/ 12 w 194"/>
                  <a:gd name="T9" fmla="*/ 0 h 63"/>
                  <a:gd name="T10" fmla="*/ 0 60000 65536"/>
                  <a:gd name="T11" fmla="*/ 0 60000 65536"/>
                  <a:gd name="T12" fmla="*/ 0 60000 65536"/>
                  <a:gd name="T13" fmla="*/ 0 60000 65536"/>
                  <a:gd name="T14" fmla="*/ 0 60000 65536"/>
                  <a:gd name="T15" fmla="*/ 0 w 194"/>
                  <a:gd name="T16" fmla="*/ 0 h 63"/>
                  <a:gd name="T17" fmla="*/ 194 w 194"/>
                  <a:gd name="T18" fmla="*/ 63 h 63"/>
                </a:gdLst>
                <a:ahLst/>
                <a:cxnLst>
                  <a:cxn ang="T10">
                    <a:pos x="T0" y="T1"/>
                  </a:cxn>
                  <a:cxn ang="T11">
                    <a:pos x="T2" y="T3"/>
                  </a:cxn>
                  <a:cxn ang="T12">
                    <a:pos x="T4" y="T5"/>
                  </a:cxn>
                  <a:cxn ang="T13">
                    <a:pos x="T6" y="T7"/>
                  </a:cxn>
                  <a:cxn ang="T14">
                    <a:pos x="T8" y="T9"/>
                  </a:cxn>
                </a:cxnLst>
                <a:rect l="T15" t="T16" r="T17" b="T18"/>
                <a:pathLst>
                  <a:path w="194" h="63">
                    <a:moveTo>
                      <a:pt x="12" y="0"/>
                    </a:moveTo>
                    <a:lnTo>
                      <a:pt x="194" y="53"/>
                    </a:lnTo>
                    <a:lnTo>
                      <a:pt x="180" y="63"/>
                    </a:lnTo>
                    <a:lnTo>
                      <a:pt x="0" y="9"/>
                    </a:lnTo>
                    <a:lnTo>
                      <a:pt x="12"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7" name="Freeform 1082">
              <a:extLst>
                <a:ext uri="{FF2B5EF4-FFF2-40B4-BE49-F238E27FC236}">
                  <a16:creationId xmlns:a16="http://schemas.microsoft.com/office/drawing/2014/main" id="{1ECD1A08-63F7-2B4E-84E4-3FA628039E8F}"/>
                </a:ext>
              </a:extLst>
            </p:cNvPr>
            <p:cNvSpPr>
              <a:spLocks/>
            </p:cNvSpPr>
            <p:nvPr/>
          </p:nvSpPr>
          <p:spPr bwMode="auto">
            <a:xfrm>
              <a:off x="2577" y="3043"/>
              <a:ext cx="614" cy="514"/>
            </a:xfrm>
            <a:custGeom>
              <a:avLst/>
              <a:gdLst>
                <a:gd name="T0" fmla="*/ 1 w 990"/>
                <a:gd name="T1" fmla="*/ 2 h 792"/>
                <a:gd name="T2" fmla="*/ 1 w 990"/>
                <a:gd name="T3" fmla="*/ 0 h 792"/>
                <a:gd name="T4" fmla="*/ 1 w 990"/>
                <a:gd name="T5" fmla="*/ 1 h 792"/>
                <a:gd name="T6" fmla="*/ 0 w 990"/>
                <a:gd name="T7" fmla="*/ 2 h 792"/>
                <a:gd name="T8" fmla="*/ 1 w 990"/>
                <a:gd name="T9" fmla="*/ 2 h 792"/>
                <a:gd name="T10" fmla="*/ 0 60000 65536"/>
                <a:gd name="T11" fmla="*/ 0 60000 65536"/>
                <a:gd name="T12" fmla="*/ 0 60000 65536"/>
                <a:gd name="T13" fmla="*/ 0 60000 65536"/>
                <a:gd name="T14" fmla="*/ 0 60000 65536"/>
                <a:gd name="T15" fmla="*/ 0 w 990"/>
                <a:gd name="T16" fmla="*/ 0 h 792"/>
                <a:gd name="T17" fmla="*/ 990 w 990"/>
                <a:gd name="T18" fmla="*/ 792 h 792"/>
              </a:gdLst>
              <a:ahLst/>
              <a:cxnLst>
                <a:cxn ang="T10">
                  <a:pos x="T0" y="T1"/>
                </a:cxn>
                <a:cxn ang="T11">
                  <a:pos x="T2" y="T3"/>
                </a:cxn>
                <a:cxn ang="T12">
                  <a:pos x="T4" y="T5"/>
                </a:cxn>
                <a:cxn ang="T13">
                  <a:pos x="T6" y="T7"/>
                </a:cxn>
                <a:cxn ang="T14">
                  <a:pos x="T8" y="T9"/>
                </a:cxn>
              </a:cxnLst>
              <a:rect l="T15" t="T16" r="T17" b="T18"/>
              <a:pathLst>
                <a:path w="990" h="792">
                  <a:moveTo>
                    <a:pt x="3" y="738"/>
                  </a:moveTo>
                  <a:lnTo>
                    <a:pt x="990" y="0"/>
                  </a:lnTo>
                  <a:lnTo>
                    <a:pt x="987" y="60"/>
                  </a:lnTo>
                  <a:lnTo>
                    <a:pt x="0" y="792"/>
                  </a:lnTo>
                  <a:lnTo>
                    <a:pt x="3" y="73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 name="Freeform 1083">
              <a:extLst>
                <a:ext uri="{FF2B5EF4-FFF2-40B4-BE49-F238E27FC236}">
                  <a16:creationId xmlns:a16="http://schemas.microsoft.com/office/drawing/2014/main" id="{E0CE0778-AA7C-994B-8AC5-676F1A82543C}"/>
                </a:ext>
              </a:extLst>
            </p:cNvPr>
            <p:cNvSpPr>
              <a:spLocks/>
            </p:cNvSpPr>
            <p:nvPr/>
          </p:nvSpPr>
          <p:spPr bwMode="auto">
            <a:xfrm>
              <a:off x="1010" y="3084"/>
              <a:ext cx="1571" cy="469"/>
            </a:xfrm>
            <a:custGeom>
              <a:avLst/>
              <a:gdLst>
                <a:gd name="T0" fmla="*/ 1 w 2532"/>
                <a:gd name="T1" fmla="*/ 0 h 723"/>
                <a:gd name="T2" fmla="*/ 1 w 2532"/>
                <a:gd name="T3" fmla="*/ 0 h 723"/>
                <a:gd name="T4" fmla="*/ 4 w 2532"/>
                <a:gd name="T5" fmla="*/ 2 h 723"/>
                <a:gd name="T6" fmla="*/ 4 w 2532"/>
                <a:gd name="T7" fmla="*/ 2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9" name="Freeform 1084">
              <a:extLst>
                <a:ext uri="{FF2B5EF4-FFF2-40B4-BE49-F238E27FC236}">
                  <a16:creationId xmlns:a16="http://schemas.microsoft.com/office/drawing/2014/main" id="{D2A296F6-56E0-0141-8E63-F209F1106F23}"/>
                </a:ext>
              </a:extLst>
            </p:cNvPr>
            <p:cNvSpPr>
              <a:spLocks/>
            </p:cNvSpPr>
            <p:nvPr/>
          </p:nvSpPr>
          <p:spPr bwMode="auto">
            <a:xfrm>
              <a:off x="1011" y="2998"/>
              <a:ext cx="17" cy="95"/>
            </a:xfrm>
            <a:custGeom>
              <a:avLst/>
              <a:gdLst>
                <a:gd name="T0" fmla="*/ 1 w 26"/>
                <a:gd name="T1" fmla="*/ 1 h 147"/>
                <a:gd name="T2" fmla="*/ 1 w 26"/>
                <a:gd name="T3" fmla="*/ 1 h 147"/>
                <a:gd name="T4" fmla="*/ 0 w 26"/>
                <a:gd name="T5" fmla="*/ 1 h 147"/>
                <a:gd name="T6" fmla="*/ 1 w 26"/>
                <a:gd name="T7" fmla="*/ 0 h 147"/>
                <a:gd name="T8" fmla="*/ 1 w 26"/>
                <a:gd name="T9" fmla="*/ 1 h 147"/>
                <a:gd name="T10" fmla="*/ 0 60000 65536"/>
                <a:gd name="T11" fmla="*/ 0 60000 65536"/>
                <a:gd name="T12" fmla="*/ 0 60000 65536"/>
                <a:gd name="T13" fmla="*/ 0 60000 65536"/>
                <a:gd name="T14" fmla="*/ 0 60000 65536"/>
                <a:gd name="T15" fmla="*/ 0 w 26"/>
                <a:gd name="T16" fmla="*/ 0 h 147"/>
                <a:gd name="T17" fmla="*/ 26 w 26"/>
                <a:gd name="T18" fmla="*/ 147 h 147"/>
              </a:gdLst>
              <a:ahLst/>
              <a:cxnLst>
                <a:cxn ang="T10">
                  <a:pos x="T0" y="T1"/>
                </a:cxn>
                <a:cxn ang="T11">
                  <a:pos x="T2" y="T3"/>
                </a:cxn>
                <a:cxn ang="T12">
                  <a:pos x="T4" y="T5"/>
                </a:cxn>
                <a:cxn ang="T13">
                  <a:pos x="T6" y="T7"/>
                </a:cxn>
                <a:cxn ang="T14">
                  <a:pos x="T8" y="T9"/>
                </a:cxn>
              </a:cxnLst>
              <a:rect l="T15" t="T16" r="T17" b="T18"/>
              <a:pathLst>
                <a:path w="26" h="147">
                  <a:moveTo>
                    <a:pt x="26" y="10"/>
                  </a:moveTo>
                  <a:lnTo>
                    <a:pt x="23" y="147"/>
                  </a:lnTo>
                  <a:lnTo>
                    <a:pt x="0" y="144"/>
                  </a:lnTo>
                  <a:lnTo>
                    <a:pt x="3" y="0"/>
                  </a:lnTo>
                  <a:lnTo>
                    <a:pt x="26" y="1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085">
              <a:extLst>
                <a:ext uri="{FF2B5EF4-FFF2-40B4-BE49-F238E27FC236}">
                  <a16:creationId xmlns:a16="http://schemas.microsoft.com/office/drawing/2014/main" id="{06824F88-EE84-D347-A023-F053DA4B2B28}"/>
                </a:ext>
              </a:extLst>
            </p:cNvPr>
            <p:cNvSpPr>
              <a:spLocks/>
            </p:cNvSpPr>
            <p:nvPr/>
          </p:nvSpPr>
          <p:spPr bwMode="auto">
            <a:xfrm>
              <a:off x="1012" y="2611"/>
              <a:ext cx="730" cy="393"/>
            </a:xfrm>
            <a:custGeom>
              <a:avLst/>
              <a:gdLst>
                <a:gd name="T0" fmla="*/ 1 w 1176"/>
                <a:gd name="T1" fmla="*/ 0 h 606"/>
                <a:gd name="T2" fmla="*/ 0 w 1176"/>
                <a:gd name="T3" fmla="*/ 1 h 606"/>
                <a:gd name="T4" fmla="*/ 1 w 1176"/>
                <a:gd name="T5" fmla="*/ 1 h 606"/>
                <a:gd name="T6" fmla="*/ 1 w 1176"/>
                <a:gd name="T7" fmla="*/ 1 h 606"/>
                <a:gd name="T8" fmla="*/ 1 w 1176"/>
                <a:gd name="T9" fmla="*/ 0 h 606"/>
                <a:gd name="T10" fmla="*/ 0 60000 65536"/>
                <a:gd name="T11" fmla="*/ 0 60000 65536"/>
                <a:gd name="T12" fmla="*/ 0 60000 65536"/>
                <a:gd name="T13" fmla="*/ 0 60000 65536"/>
                <a:gd name="T14" fmla="*/ 0 60000 65536"/>
                <a:gd name="T15" fmla="*/ 0 w 1176"/>
                <a:gd name="T16" fmla="*/ 0 h 606"/>
                <a:gd name="T17" fmla="*/ 1176 w 1176"/>
                <a:gd name="T18" fmla="*/ 606 h 606"/>
              </a:gdLst>
              <a:ahLst/>
              <a:cxnLst>
                <a:cxn ang="T10">
                  <a:pos x="T0" y="T1"/>
                </a:cxn>
                <a:cxn ang="T11">
                  <a:pos x="T2" y="T3"/>
                </a:cxn>
                <a:cxn ang="T12">
                  <a:pos x="T4" y="T5"/>
                </a:cxn>
                <a:cxn ang="T13">
                  <a:pos x="T6" y="T7"/>
                </a:cxn>
                <a:cxn ang="T14">
                  <a:pos x="T8" y="T9"/>
                </a:cxn>
              </a:cxnLst>
              <a:rect l="T15" t="T16" r="T17" b="T18"/>
              <a:pathLst>
                <a:path w="1176" h="606">
                  <a:moveTo>
                    <a:pt x="1170" y="0"/>
                  </a:moveTo>
                  <a:lnTo>
                    <a:pt x="0" y="597"/>
                  </a:lnTo>
                  <a:lnTo>
                    <a:pt x="30" y="606"/>
                  </a:lnTo>
                  <a:lnTo>
                    <a:pt x="1176" y="18"/>
                  </a:lnTo>
                  <a:lnTo>
                    <a:pt x="1170"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1" name="Freeform 1086">
              <a:extLst>
                <a:ext uri="{FF2B5EF4-FFF2-40B4-BE49-F238E27FC236}">
                  <a16:creationId xmlns:a16="http://schemas.microsoft.com/office/drawing/2014/main" id="{36F4BB90-D696-0945-AC5D-7CBFD97A9624}"/>
                </a:ext>
              </a:extLst>
            </p:cNvPr>
            <p:cNvSpPr>
              <a:spLocks/>
            </p:cNvSpPr>
            <p:nvPr/>
          </p:nvSpPr>
          <p:spPr bwMode="auto">
            <a:xfrm>
              <a:off x="1061" y="3018"/>
              <a:ext cx="1490" cy="451"/>
            </a:xfrm>
            <a:custGeom>
              <a:avLst/>
              <a:gdLst>
                <a:gd name="T0" fmla="*/ 1 w 2532"/>
                <a:gd name="T1" fmla="*/ 0 h 723"/>
                <a:gd name="T2" fmla="*/ 1 w 2532"/>
                <a:gd name="T3" fmla="*/ 0 h 723"/>
                <a:gd name="T4" fmla="*/ 1 w 2532"/>
                <a:gd name="T5" fmla="*/ 1 h 723"/>
                <a:gd name="T6" fmla="*/ 1 w 2532"/>
                <a:gd name="T7" fmla="*/ 1 h 723"/>
                <a:gd name="T8" fmla="*/ 0 w 2532"/>
                <a:gd name="T9" fmla="*/ 1 h 723"/>
                <a:gd name="T10" fmla="*/ 1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2" name="Freeform 1087">
              <a:extLst>
                <a:ext uri="{FF2B5EF4-FFF2-40B4-BE49-F238E27FC236}">
                  <a16:creationId xmlns:a16="http://schemas.microsoft.com/office/drawing/2014/main" id="{9FC45AEE-F94E-2C41-BB56-2055DE618B24}"/>
                </a:ext>
              </a:extLst>
            </p:cNvPr>
            <p:cNvSpPr>
              <a:spLocks/>
            </p:cNvSpPr>
            <p:nvPr/>
          </p:nvSpPr>
          <p:spPr bwMode="auto">
            <a:xfrm flipV="1">
              <a:off x="2549" y="2986"/>
              <a:ext cx="608" cy="467"/>
            </a:xfrm>
            <a:custGeom>
              <a:avLst/>
              <a:gdLst>
                <a:gd name="T0" fmla="*/ 0 w 2532"/>
                <a:gd name="T1" fmla="*/ 0 h 723"/>
                <a:gd name="T2" fmla="*/ 0 w 2532"/>
                <a:gd name="T3" fmla="*/ 0 h 723"/>
                <a:gd name="T4" fmla="*/ 0 w 2532"/>
                <a:gd name="T5" fmla="*/ 2 h 723"/>
                <a:gd name="T6" fmla="*/ 0 w 2532"/>
                <a:gd name="T7" fmla="*/ 2 h 723"/>
                <a:gd name="T8" fmla="*/ 0 w 2532"/>
                <a:gd name="T9" fmla="*/ 1 h 723"/>
                <a:gd name="T10" fmla="*/ 0 w 2532"/>
                <a:gd name="T11" fmla="*/ 0 h 723"/>
                <a:gd name="T12" fmla="*/ 0 60000 65536"/>
                <a:gd name="T13" fmla="*/ 0 60000 65536"/>
                <a:gd name="T14" fmla="*/ 0 60000 65536"/>
                <a:gd name="T15" fmla="*/ 0 60000 65536"/>
                <a:gd name="T16" fmla="*/ 0 60000 65536"/>
                <a:gd name="T17" fmla="*/ 0 60000 65536"/>
                <a:gd name="T18" fmla="*/ 0 w 2532"/>
                <a:gd name="T19" fmla="*/ 0 h 723"/>
                <a:gd name="T20" fmla="*/ 2532 w 2532"/>
                <a:gd name="T21" fmla="*/ 723 h 723"/>
              </a:gdLst>
              <a:ahLst/>
              <a:cxnLst>
                <a:cxn ang="T12">
                  <a:pos x="T0" y="T1"/>
                </a:cxn>
                <a:cxn ang="T13">
                  <a:pos x="T2" y="T3"/>
                </a:cxn>
                <a:cxn ang="T14">
                  <a:pos x="T4" y="T5"/>
                </a:cxn>
                <a:cxn ang="T15">
                  <a:pos x="T6" y="T7"/>
                </a:cxn>
                <a:cxn ang="T16">
                  <a:pos x="T8" y="T9"/>
                </a:cxn>
                <a:cxn ang="T17">
                  <a:pos x="T10" y="T11"/>
                </a:cxn>
              </a:cxnLst>
              <a:rect l="T18" t="T19" r="T20" b="T21"/>
              <a:pathLst>
                <a:path w="2532" h="723">
                  <a:moveTo>
                    <a:pt x="6" y="0"/>
                  </a:moveTo>
                  <a:cubicBezTo>
                    <a:pt x="16" y="0"/>
                    <a:pt x="26" y="0"/>
                    <a:pt x="36" y="0"/>
                  </a:cubicBezTo>
                  <a:lnTo>
                    <a:pt x="2532" y="678"/>
                  </a:lnTo>
                  <a:lnTo>
                    <a:pt x="2529" y="723"/>
                  </a:lnTo>
                  <a:lnTo>
                    <a:pt x="0" y="24"/>
                  </a:lnTo>
                  <a:lnTo>
                    <a:pt x="6" y="0"/>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ustDataLst>
      <p:tags r:id="rId1"/>
    </p:custDataLst>
    <p:extLst>
      <p:ext uri="{BB962C8B-B14F-4D97-AF65-F5344CB8AC3E}">
        <p14:creationId xmlns:p14="http://schemas.microsoft.com/office/powerpoint/2010/main" val="3294804588"/>
      </p:ext>
    </p:extLst>
  </p:cSld>
  <p:clrMapOvr>
    <a:masterClrMapping/>
  </p:clrMapOvr>
  <mc:AlternateContent xmlns:mc="http://schemas.openxmlformats.org/markup-compatibility/2006" xmlns:p14="http://schemas.microsoft.com/office/powerpoint/2010/main">
    <mc:Choice Requires="p14">
      <p:transition spd="slow" p14:dur="2000" advTm="129386"/>
    </mc:Choice>
    <mc:Fallback xmlns="">
      <p:transition spd="slow" advTm="1293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5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AE1CDCA0-DBCE-BB9C-3698-C8CB069095A9}"/>
                  </a:ext>
                </a:extLst>
              </p:cNvPr>
              <p:cNvSpPr>
                <a:spLocks noGrp="1"/>
              </p:cNvSpPr>
              <p:nvPr>
                <p:ph idx="1"/>
              </p:nvPr>
            </p:nvSpPr>
            <p:spPr>
              <a:xfrm>
                <a:off x="819562" y="1485860"/>
                <a:ext cx="11455401" cy="1555143"/>
              </a:xfrm>
            </p:spPr>
            <p:txBody>
              <a:bodyPr>
                <a:normAutofit lnSpcReduction="10000"/>
              </a:bodyPr>
              <a:lstStyle/>
              <a:p>
                <a:r>
                  <a:rPr lang="en-HK" dirty="0"/>
                  <a:t>A server distributes one copy of a large file to each of the </a:t>
                </a:r>
                <a14:m>
                  <m:oMath xmlns:m="http://schemas.openxmlformats.org/officeDocument/2006/math">
                    <m:r>
                      <a:rPr lang="en-HK" b="0" i="1" smtClean="0">
                        <a:latin typeface="Cambria Math" panose="02040503050406030204" pitchFamily="18" charset="0"/>
                      </a:rPr>
                      <m:t>𝑁</m:t>
                    </m:r>
                  </m:oMath>
                </a14:m>
                <a:r>
                  <a:rPr lang="en-HK" dirty="0"/>
                  <a:t> hosts (peers)</a:t>
                </a:r>
              </a:p>
              <a:p>
                <a:pPr lvl="1"/>
                <a14:m>
                  <m:oMath xmlns:m="http://schemas.openxmlformats.org/officeDocument/2006/math">
                    <m:sSub>
                      <m:sSubPr>
                        <m:ctrlPr>
                          <a:rPr lang="en-HK" b="0" i="1" smtClean="0">
                            <a:latin typeface="Cambria Math" panose="02040503050406030204" pitchFamily="18" charset="0"/>
                          </a:rPr>
                        </m:ctrlPr>
                      </m:sSubPr>
                      <m:e>
                        <m:r>
                          <a:rPr lang="en-HK" b="0" i="1" smtClean="0">
                            <a:latin typeface="Cambria Math" panose="02040503050406030204" pitchFamily="18" charset="0"/>
                          </a:rPr>
                          <m:t>𝑢</m:t>
                        </m:r>
                      </m:e>
                      <m:sub>
                        <m:r>
                          <a:rPr lang="en-HK" b="0" i="1" smtClean="0">
                            <a:latin typeface="Cambria Math" panose="02040503050406030204" pitchFamily="18" charset="0"/>
                          </a:rPr>
                          <m:t>𝑠</m:t>
                        </m:r>
                      </m:sub>
                    </m:sSub>
                  </m:oMath>
                </a14:m>
                <a:r>
                  <a:rPr lang="en-HK" dirty="0"/>
                  <a:t>: upload rate of the server’s access link</a:t>
                </a:r>
              </a:p>
              <a:p>
                <a:pPr lvl="1"/>
                <a14:m>
                  <m:oMath xmlns:m="http://schemas.openxmlformats.org/officeDocument/2006/math">
                    <m:sSub>
                      <m:sSubPr>
                        <m:ctrlPr>
                          <a:rPr lang="en-HK" b="0" i="1" smtClean="0">
                            <a:latin typeface="Cambria Math" panose="02040503050406030204" pitchFamily="18" charset="0"/>
                          </a:rPr>
                        </m:ctrlPr>
                      </m:sSubPr>
                      <m:e>
                        <m:r>
                          <a:rPr lang="en-HK" b="0" i="1" smtClean="0">
                            <a:latin typeface="Cambria Math" panose="02040503050406030204" pitchFamily="18" charset="0"/>
                          </a:rPr>
                          <m:t>𝑢</m:t>
                        </m:r>
                      </m:e>
                      <m:sub>
                        <m:r>
                          <a:rPr lang="en-HK" b="0" i="1" smtClean="0">
                            <a:latin typeface="Cambria Math" panose="02040503050406030204" pitchFamily="18" charset="0"/>
                          </a:rPr>
                          <m:t>𝑖</m:t>
                        </m:r>
                      </m:sub>
                    </m:sSub>
                  </m:oMath>
                </a14:m>
                <a:r>
                  <a:rPr lang="en-HK" dirty="0"/>
                  <a:t>: upload rate of the </a:t>
                </a:r>
                <a14:m>
                  <m:oMath xmlns:m="http://schemas.openxmlformats.org/officeDocument/2006/math">
                    <m:r>
                      <a:rPr lang="en-HK" b="0" i="1" smtClean="0">
                        <a:latin typeface="Cambria Math" panose="02040503050406030204" pitchFamily="18" charset="0"/>
                      </a:rPr>
                      <m:t>𝑖</m:t>
                    </m:r>
                  </m:oMath>
                </a14:m>
                <a:r>
                  <a:rPr lang="en-HK" dirty="0"/>
                  <a:t>-</a:t>
                </a:r>
                <a:r>
                  <a:rPr lang="en-HK" dirty="0" err="1"/>
                  <a:t>th</a:t>
                </a:r>
                <a:r>
                  <a:rPr lang="en-HK" dirty="0"/>
                  <a:t> peer’s access link</a:t>
                </a:r>
              </a:p>
              <a:p>
                <a:pPr lvl="1"/>
                <a14:m>
                  <m:oMath xmlns:m="http://schemas.openxmlformats.org/officeDocument/2006/math">
                    <m:sSub>
                      <m:sSubPr>
                        <m:ctrlPr>
                          <a:rPr lang="en-HK" b="0" i="1" smtClean="0">
                            <a:latin typeface="Cambria Math" panose="02040503050406030204" pitchFamily="18" charset="0"/>
                          </a:rPr>
                        </m:ctrlPr>
                      </m:sSubPr>
                      <m:e>
                        <m:r>
                          <a:rPr lang="en-HK" b="0" i="1" smtClean="0">
                            <a:latin typeface="Cambria Math" panose="02040503050406030204" pitchFamily="18" charset="0"/>
                          </a:rPr>
                          <m:t>𝑑</m:t>
                        </m:r>
                      </m:e>
                      <m:sub>
                        <m:r>
                          <a:rPr lang="en-HK" b="0" i="1" smtClean="0">
                            <a:latin typeface="Cambria Math" panose="02040503050406030204" pitchFamily="18" charset="0"/>
                          </a:rPr>
                          <m:t>𝑖</m:t>
                        </m:r>
                      </m:sub>
                    </m:sSub>
                  </m:oMath>
                </a14:m>
                <a:r>
                  <a:rPr lang="en-HK" dirty="0"/>
                  <a:t>: download rate of the </a:t>
                </a:r>
                <a14:m>
                  <m:oMath xmlns:m="http://schemas.openxmlformats.org/officeDocument/2006/math">
                    <m:r>
                      <a:rPr lang="en-HK" b="0" i="1" smtClean="0">
                        <a:latin typeface="Cambria Math" panose="02040503050406030204" pitchFamily="18" charset="0"/>
                      </a:rPr>
                      <m:t>𝑖</m:t>
                    </m:r>
                  </m:oMath>
                </a14:m>
                <a:r>
                  <a:rPr lang="en-HK" dirty="0"/>
                  <a:t>-</a:t>
                </a:r>
                <a:r>
                  <a:rPr lang="en-HK" dirty="0" err="1"/>
                  <a:t>th</a:t>
                </a:r>
                <a:r>
                  <a:rPr lang="en-HK" dirty="0"/>
                  <a:t> peer’s access link</a:t>
                </a:r>
              </a:p>
              <a:p>
                <a:pPr lvl="1"/>
                <a:endParaRPr lang="en-HK" dirty="0"/>
              </a:p>
              <a:p>
                <a:pPr lvl="1"/>
                <a:endParaRPr lang="en-HK" dirty="0"/>
              </a:p>
              <a:p>
                <a:pPr lvl="1"/>
                <a:endParaRPr lang="en-HK" dirty="0"/>
              </a:p>
              <a:p>
                <a:pPr lvl="1"/>
                <a:endParaRPr lang="en-HK" dirty="0"/>
              </a:p>
            </p:txBody>
          </p:sp>
        </mc:Choice>
        <mc:Fallback xmlns="">
          <p:sp>
            <p:nvSpPr>
              <p:cNvPr id="2" name="Content Placeholder 1">
                <a:extLst>
                  <a:ext uri="{FF2B5EF4-FFF2-40B4-BE49-F238E27FC236}">
                    <a16:creationId xmlns:a16="http://schemas.microsoft.com/office/drawing/2014/main" id="{AE1CDCA0-DBCE-BB9C-3698-C8CB069095A9}"/>
                  </a:ext>
                </a:extLst>
              </p:cNvPr>
              <p:cNvSpPr>
                <a:spLocks noGrp="1" noRot="1" noChangeAspect="1" noMove="1" noResize="1" noEditPoints="1" noAdjustHandles="1" noChangeArrowheads="1" noChangeShapeType="1" noTextEdit="1"/>
              </p:cNvSpPr>
              <p:nvPr>
                <p:ph idx="1"/>
              </p:nvPr>
            </p:nvSpPr>
            <p:spPr>
              <a:xfrm>
                <a:off x="819562" y="1485860"/>
                <a:ext cx="11455401" cy="1555143"/>
              </a:xfrm>
              <a:blipFill>
                <a:blip r:embed="rId2"/>
                <a:stretch>
                  <a:fillRect t="-9020" b="-5882"/>
                </a:stretch>
              </a:blipFill>
            </p:spPr>
            <p:txBody>
              <a:bodyPr/>
              <a:lstStyle/>
              <a:p>
                <a:r>
                  <a:rPr lang="en-HK">
                    <a:noFill/>
                  </a:rPr>
                  <a:t> </a:t>
                </a:r>
              </a:p>
            </p:txBody>
          </p:sp>
        </mc:Fallback>
      </mc:AlternateContent>
      <p:sp>
        <p:nvSpPr>
          <p:cNvPr id="3" name="Title 2">
            <a:extLst>
              <a:ext uri="{FF2B5EF4-FFF2-40B4-BE49-F238E27FC236}">
                <a16:creationId xmlns:a16="http://schemas.microsoft.com/office/drawing/2014/main" id="{91DC34D2-60F8-9BD6-5EE8-22EBDCA7521D}"/>
              </a:ext>
            </a:extLst>
          </p:cNvPr>
          <p:cNvSpPr>
            <a:spLocks noGrp="1"/>
          </p:cNvSpPr>
          <p:nvPr>
            <p:ph type="title"/>
          </p:nvPr>
        </p:nvSpPr>
        <p:spPr/>
        <p:txBody>
          <a:bodyPr/>
          <a:lstStyle/>
          <a:p>
            <a:r>
              <a:rPr lang="en-US" altLang="zh-CN" dirty="0"/>
              <a:t>File distribution</a:t>
            </a:r>
            <a:endParaRPr lang="en-HK" dirty="0"/>
          </a:p>
        </p:txBody>
      </p:sp>
      <p:sp>
        <p:nvSpPr>
          <p:cNvPr id="4" name="Freeform 4">
            <a:extLst>
              <a:ext uri="{FF2B5EF4-FFF2-40B4-BE49-F238E27FC236}">
                <a16:creationId xmlns:a16="http://schemas.microsoft.com/office/drawing/2014/main" id="{A0342740-8AF3-FC90-E56D-15B9008E343B}"/>
              </a:ext>
            </a:extLst>
          </p:cNvPr>
          <p:cNvSpPr>
            <a:spLocks/>
          </p:cNvSpPr>
          <p:nvPr/>
        </p:nvSpPr>
        <p:spPr bwMode="auto">
          <a:xfrm>
            <a:off x="3939001" y="4559300"/>
            <a:ext cx="3775075" cy="1755775"/>
          </a:xfrm>
          <a:custGeom>
            <a:avLst/>
            <a:gdLst>
              <a:gd name="T0" fmla="*/ 2147483647 w 1292"/>
              <a:gd name="T1" fmla="*/ 2147483647 h 1255"/>
              <a:gd name="T2" fmla="*/ 2147483647 w 1292"/>
              <a:gd name="T3" fmla="*/ 2147483647 h 1255"/>
              <a:gd name="T4" fmla="*/ 2147483647 w 1292"/>
              <a:gd name="T5" fmla="*/ 2147483647 h 1255"/>
              <a:gd name="T6" fmla="*/ 2147483647 w 1292"/>
              <a:gd name="T7" fmla="*/ 2147483647 h 1255"/>
              <a:gd name="T8" fmla="*/ 2147483647 w 1292"/>
              <a:gd name="T9" fmla="*/ 2147483647 h 1255"/>
              <a:gd name="T10" fmla="*/ 2147483647 w 1292"/>
              <a:gd name="T11" fmla="*/ 2147483647 h 1255"/>
              <a:gd name="T12" fmla="*/ 2147483647 w 1292"/>
              <a:gd name="T13" fmla="*/ 2147483647 h 1255"/>
              <a:gd name="T14" fmla="*/ 2147483647 w 1292"/>
              <a:gd name="T15" fmla="*/ 2147483647 h 1255"/>
              <a:gd name="T16" fmla="*/ 2147483647 w 1292"/>
              <a:gd name="T17" fmla="*/ 2147483647 h 1255"/>
              <a:gd name="T18" fmla="*/ 2147483647 w 1292"/>
              <a:gd name="T19" fmla="*/ 2147483647 h 1255"/>
              <a:gd name="T20" fmla="*/ 2147483647 w 1292"/>
              <a:gd name="T21" fmla="*/ 2147483647 h 1255"/>
              <a:gd name="T22" fmla="*/ 2147483647 w 1292"/>
              <a:gd name="T23" fmla="*/ 2147483647 h 1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2"/>
              <a:gd name="T37" fmla="*/ 0 h 1255"/>
              <a:gd name="T38" fmla="*/ 1292 w 1292"/>
              <a:gd name="T39" fmla="*/ 1255 h 12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2" h="1255">
                <a:moveTo>
                  <a:pt x="239" y="7"/>
                </a:moveTo>
                <a:cubicBezTo>
                  <a:pt x="120" y="14"/>
                  <a:pt x="70" y="71"/>
                  <a:pt x="35" y="157"/>
                </a:cubicBezTo>
                <a:cubicBezTo>
                  <a:pt x="0" y="243"/>
                  <a:pt x="26" y="411"/>
                  <a:pt x="29" y="523"/>
                </a:cubicBezTo>
                <a:cubicBezTo>
                  <a:pt x="32" y="635"/>
                  <a:pt x="17" y="771"/>
                  <a:pt x="53" y="829"/>
                </a:cubicBezTo>
                <a:cubicBezTo>
                  <a:pt x="89" y="887"/>
                  <a:pt x="146" y="821"/>
                  <a:pt x="245" y="871"/>
                </a:cubicBezTo>
                <a:cubicBezTo>
                  <a:pt x="344" y="921"/>
                  <a:pt x="522" y="1068"/>
                  <a:pt x="647" y="1129"/>
                </a:cubicBezTo>
                <a:cubicBezTo>
                  <a:pt x="772" y="1190"/>
                  <a:pt x="903" y="1255"/>
                  <a:pt x="995" y="1237"/>
                </a:cubicBezTo>
                <a:cubicBezTo>
                  <a:pt x="1087" y="1219"/>
                  <a:pt x="1153" y="1153"/>
                  <a:pt x="1199" y="1021"/>
                </a:cubicBezTo>
                <a:cubicBezTo>
                  <a:pt x="1245" y="889"/>
                  <a:pt x="1270" y="580"/>
                  <a:pt x="1271" y="445"/>
                </a:cubicBezTo>
                <a:cubicBezTo>
                  <a:pt x="1272" y="310"/>
                  <a:pt x="1292" y="266"/>
                  <a:pt x="1205" y="211"/>
                </a:cubicBezTo>
                <a:cubicBezTo>
                  <a:pt x="1118" y="156"/>
                  <a:pt x="908" y="150"/>
                  <a:pt x="749" y="115"/>
                </a:cubicBezTo>
                <a:cubicBezTo>
                  <a:pt x="590" y="80"/>
                  <a:pt x="358" y="0"/>
                  <a:pt x="239" y="7"/>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5" name="Line 14">
            <a:extLst>
              <a:ext uri="{FF2B5EF4-FFF2-40B4-BE49-F238E27FC236}">
                <a16:creationId xmlns:a16="http://schemas.microsoft.com/office/drawing/2014/main" id="{F6D7FF4D-0C95-7645-A4DE-13B7E8AB7492}"/>
              </a:ext>
            </a:extLst>
          </p:cNvPr>
          <p:cNvSpPr>
            <a:spLocks noChangeShapeType="1"/>
          </p:cNvSpPr>
          <p:nvPr/>
        </p:nvSpPr>
        <p:spPr bwMode="auto">
          <a:xfrm>
            <a:off x="3473863" y="4522787"/>
            <a:ext cx="803275" cy="3111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 name="Text Box 15">
            <a:extLst>
              <a:ext uri="{FF2B5EF4-FFF2-40B4-BE49-F238E27FC236}">
                <a16:creationId xmlns:a16="http://schemas.microsoft.com/office/drawing/2014/main" id="{0420221A-84CA-1DC2-9B9A-C93CB3BD3B59}"/>
              </a:ext>
            </a:extLst>
          </p:cNvPr>
          <p:cNvSpPr txBox="1">
            <a:spLocks noChangeArrowheads="1"/>
          </p:cNvSpPr>
          <p:nvPr/>
        </p:nvSpPr>
        <p:spPr bwMode="auto">
          <a:xfrm>
            <a:off x="3758026" y="4321175"/>
            <a:ext cx="412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s</a:t>
            </a:r>
          </a:p>
        </p:txBody>
      </p:sp>
      <p:sp>
        <p:nvSpPr>
          <p:cNvPr id="7" name="Line 39">
            <a:extLst>
              <a:ext uri="{FF2B5EF4-FFF2-40B4-BE49-F238E27FC236}">
                <a16:creationId xmlns:a16="http://schemas.microsoft.com/office/drawing/2014/main" id="{C54640B4-5E19-8A37-A908-BE45DB649762}"/>
              </a:ext>
            </a:extLst>
          </p:cNvPr>
          <p:cNvSpPr>
            <a:spLocks noChangeShapeType="1"/>
          </p:cNvSpPr>
          <p:nvPr/>
        </p:nvSpPr>
        <p:spPr bwMode="auto">
          <a:xfrm>
            <a:off x="3030951" y="5434012"/>
            <a:ext cx="1016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 name="Line 40">
            <a:extLst>
              <a:ext uri="{FF2B5EF4-FFF2-40B4-BE49-F238E27FC236}">
                <a16:creationId xmlns:a16="http://schemas.microsoft.com/office/drawing/2014/main" id="{A11AAB6B-4163-2712-9F8A-3210E547E0CD}"/>
              </a:ext>
            </a:extLst>
          </p:cNvPr>
          <p:cNvSpPr>
            <a:spLocks noChangeShapeType="1"/>
          </p:cNvSpPr>
          <p:nvPr/>
        </p:nvSpPr>
        <p:spPr bwMode="auto">
          <a:xfrm flipH="1">
            <a:off x="3086513" y="5581650"/>
            <a:ext cx="10033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Text Box 41">
            <a:extLst>
              <a:ext uri="{FF2B5EF4-FFF2-40B4-BE49-F238E27FC236}">
                <a16:creationId xmlns:a16="http://schemas.microsoft.com/office/drawing/2014/main" id="{7630070F-9840-7AE0-7F27-A8F7A9211CFB}"/>
              </a:ext>
            </a:extLst>
          </p:cNvPr>
          <p:cNvSpPr txBox="1">
            <a:spLocks noChangeArrowheads="1"/>
          </p:cNvSpPr>
          <p:nvPr/>
        </p:nvSpPr>
        <p:spPr bwMode="auto">
          <a:xfrm>
            <a:off x="3319876" y="5045075"/>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N</a:t>
            </a:r>
          </a:p>
        </p:txBody>
      </p:sp>
      <p:sp>
        <p:nvSpPr>
          <p:cNvPr id="10" name="Text Box 42">
            <a:extLst>
              <a:ext uri="{FF2B5EF4-FFF2-40B4-BE49-F238E27FC236}">
                <a16:creationId xmlns:a16="http://schemas.microsoft.com/office/drawing/2014/main" id="{69D0A788-FC85-8275-E4F6-31298DED7466}"/>
              </a:ext>
            </a:extLst>
          </p:cNvPr>
          <p:cNvSpPr txBox="1">
            <a:spLocks noChangeArrowheads="1"/>
          </p:cNvSpPr>
          <p:nvPr/>
        </p:nvSpPr>
        <p:spPr bwMode="auto">
          <a:xfrm>
            <a:off x="3300826" y="5559425"/>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N</a:t>
            </a:r>
          </a:p>
        </p:txBody>
      </p:sp>
      <p:sp>
        <p:nvSpPr>
          <p:cNvPr id="11" name="Text Box 43">
            <a:extLst>
              <a:ext uri="{FF2B5EF4-FFF2-40B4-BE49-F238E27FC236}">
                <a16:creationId xmlns:a16="http://schemas.microsoft.com/office/drawing/2014/main" id="{9E14E474-CA44-58E8-7527-9500270611D9}"/>
              </a:ext>
            </a:extLst>
          </p:cNvPr>
          <p:cNvSpPr txBox="1">
            <a:spLocks noChangeArrowheads="1"/>
          </p:cNvSpPr>
          <p:nvPr/>
        </p:nvSpPr>
        <p:spPr bwMode="auto">
          <a:xfrm>
            <a:off x="2800763" y="4543425"/>
            <a:ext cx="1173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server</a:t>
            </a:r>
            <a:endParaRPr kumimoji="0" lang="en-US" altLang="en-US" b="0" i="0"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Text Box 44">
            <a:extLst>
              <a:ext uri="{FF2B5EF4-FFF2-40B4-BE49-F238E27FC236}">
                <a16:creationId xmlns:a16="http://schemas.microsoft.com/office/drawing/2014/main" id="{1A9D2A97-C802-EF42-7A4D-74912FD87995}"/>
              </a:ext>
            </a:extLst>
          </p:cNvPr>
          <p:cNvSpPr txBox="1">
            <a:spLocks noChangeArrowheads="1"/>
          </p:cNvSpPr>
          <p:nvPr/>
        </p:nvSpPr>
        <p:spPr bwMode="auto">
          <a:xfrm>
            <a:off x="4336298" y="5070475"/>
            <a:ext cx="28344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network (with abundant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bandwidth)</a:t>
            </a:r>
          </a:p>
        </p:txBody>
      </p:sp>
      <p:sp>
        <p:nvSpPr>
          <p:cNvPr id="13" name="Text Box 47">
            <a:extLst>
              <a:ext uri="{FF2B5EF4-FFF2-40B4-BE49-F238E27FC236}">
                <a16:creationId xmlns:a16="http://schemas.microsoft.com/office/drawing/2014/main" id="{F9C033FF-68C1-84DE-977B-1D61F027CA9F}"/>
              </a:ext>
            </a:extLst>
          </p:cNvPr>
          <p:cNvSpPr txBox="1">
            <a:spLocks noChangeArrowheads="1"/>
          </p:cNvSpPr>
          <p:nvPr/>
        </p:nvSpPr>
        <p:spPr bwMode="auto">
          <a:xfrm>
            <a:off x="1908588" y="4295775"/>
            <a:ext cx="139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file, size F</a:t>
            </a:r>
            <a:endParaRPr kumimoji="0" lang="en-US" altLang="en-US" sz="1800"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 name="Text Box 49">
            <a:extLst>
              <a:ext uri="{FF2B5EF4-FFF2-40B4-BE49-F238E27FC236}">
                <a16:creationId xmlns:a16="http://schemas.microsoft.com/office/drawing/2014/main" id="{CC643CB8-12E3-96CA-EF60-3A79DDBBB4A8}"/>
              </a:ext>
            </a:extLst>
          </p:cNvPr>
          <p:cNvSpPr txBox="1">
            <a:spLocks noChangeArrowheads="1"/>
          </p:cNvSpPr>
          <p:nvPr/>
        </p:nvSpPr>
        <p:spPr bwMode="auto">
          <a:xfrm>
            <a:off x="3079492" y="3121958"/>
            <a:ext cx="248651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u</a:t>
            </a:r>
            <a:r>
              <a:rPr kumimoji="0" lang="en-US" altLang="en-US" sz="2400" b="1" i="1" u="none" strike="noStrike" kern="0" cap="none" spc="0" normalizeH="0" baseline="-25000" noProof="0">
                <a:ln>
                  <a:noFill/>
                </a:ln>
                <a:solidFill>
                  <a:srgbClr val="CC0000"/>
                </a:solidFill>
                <a:effectLst/>
                <a:uLnTx/>
                <a:uFillTx/>
                <a:latin typeface="+mn-lt"/>
                <a:ea typeface="ＭＳ Ｐゴシック" panose="020B0600070205080204" pitchFamily="34" charset="-128"/>
              </a:rPr>
              <a:t>s</a:t>
            </a: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a:t>
            </a:r>
            <a:r>
              <a:rPr kumimoji="0" lang="en-US" altLang="en-US" sz="2400" b="0" i="0" u="none" strike="noStrike" kern="0" cap="none" spc="0" normalizeH="0" baseline="0" noProof="0">
                <a:ln>
                  <a:noFill/>
                </a:ln>
                <a:solidFill>
                  <a:srgbClr val="000000"/>
                </a:solidFill>
                <a:effectLst/>
                <a:uLnTx/>
                <a:uFillTx/>
                <a:latin typeface="+mn-lt"/>
                <a:ea typeface="ＭＳ Ｐゴシック" panose="020B0600070205080204" pitchFamily="34" charset="-128"/>
              </a:rPr>
              <a:t> server upload capacity</a:t>
            </a:r>
            <a:endParaRPr kumimoji="0" lang="en-US" altLang="en-US" b="0" i="0" u="none" strike="noStrike" kern="0" cap="none" spc="0" normalizeH="0" baseline="0" noProof="0">
              <a:ln>
                <a:noFill/>
              </a:ln>
              <a:solidFill>
                <a:srgbClr val="000000"/>
              </a:solidFill>
              <a:effectLst/>
              <a:uLnTx/>
              <a:uFillTx/>
              <a:latin typeface="+mn-lt"/>
              <a:ea typeface="ＭＳ Ｐゴシック" panose="020B0600070205080204" pitchFamily="34" charset="-128"/>
            </a:endParaRPr>
          </a:p>
        </p:txBody>
      </p:sp>
      <p:sp>
        <p:nvSpPr>
          <p:cNvPr id="15" name="Text Box 50">
            <a:extLst>
              <a:ext uri="{FF2B5EF4-FFF2-40B4-BE49-F238E27FC236}">
                <a16:creationId xmlns:a16="http://schemas.microsoft.com/office/drawing/2014/main" id="{AEACD37F-BFFD-466C-B5A6-BFA4D7D79226}"/>
              </a:ext>
            </a:extLst>
          </p:cNvPr>
          <p:cNvSpPr txBox="1">
            <a:spLocks noChangeArrowheads="1"/>
          </p:cNvSpPr>
          <p:nvPr/>
        </p:nvSpPr>
        <p:spPr bwMode="auto">
          <a:xfrm>
            <a:off x="7931563" y="5962650"/>
            <a:ext cx="259080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u</a:t>
            </a:r>
            <a:r>
              <a:rPr kumimoji="0" lang="en-US" altLang="en-US" sz="2400" b="1" i="1" u="none" strike="noStrike" kern="0" cap="none" spc="0" normalizeH="0" baseline="-25000" noProof="0">
                <a:ln>
                  <a:noFill/>
                </a:ln>
                <a:solidFill>
                  <a:srgbClr val="CC0000"/>
                </a:solidFill>
                <a:effectLst/>
                <a:uLnTx/>
                <a:uFillTx/>
                <a:latin typeface="+mn-lt"/>
                <a:ea typeface="ＭＳ Ｐゴシック" panose="020B0600070205080204" pitchFamily="34" charset="-128"/>
              </a:rPr>
              <a:t>i</a:t>
            </a: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a:t>
            </a:r>
            <a:r>
              <a:rPr kumimoji="0" lang="en-US" altLang="en-US" sz="2400" b="0" i="0" u="none" strike="noStrike" kern="0" cap="none" spc="0" normalizeH="0" baseline="0" noProof="0">
                <a:ln>
                  <a:noFill/>
                </a:ln>
                <a:solidFill>
                  <a:srgbClr val="000000"/>
                </a:solidFill>
                <a:effectLst/>
                <a:uLnTx/>
                <a:uFillTx/>
                <a:latin typeface="+mn-lt"/>
                <a:ea typeface="ＭＳ Ｐゴシック" panose="020B0600070205080204" pitchFamily="34" charset="-128"/>
              </a:rPr>
              <a:t> peer i upload capacity</a:t>
            </a:r>
          </a:p>
        </p:txBody>
      </p:sp>
      <p:sp>
        <p:nvSpPr>
          <p:cNvPr id="16" name="Text Box 51">
            <a:extLst>
              <a:ext uri="{FF2B5EF4-FFF2-40B4-BE49-F238E27FC236}">
                <a16:creationId xmlns:a16="http://schemas.microsoft.com/office/drawing/2014/main" id="{157A69C7-9788-51C6-C17C-CAC551731CAB}"/>
              </a:ext>
            </a:extLst>
          </p:cNvPr>
          <p:cNvSpPr txBox="1">
            <a:spLocks noChangeArrowheads="1"/>
          </p:cNvSpPr>
          <p:nvPr/>
        </p:nvSpPr>
        <p:spPr bwMode="auto">
          <a:xfrm>
            <a:off x="7994407" y="3943464"/>
            <a:ext cx="274320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d</a:t>
            </a:r>
            <a:r>
              <a:rPr kumimoji="0" lang="en-US" altLang="en-US" sz="2400" b="1" i="1" u="none" strike="noStrike" kern="0" cap="none" spc="0" normalizeH="0" baseline="-25000" noProof="0">
                <a:ln>
                  <a:noFill/>
                </a:ln>
                <a:solidFill>
                  <a:srgbClr val="CC0000"/>
                </a:solidFill>
                <a:effectLst/>
                <a:uLnTx/>
                <a:uFillTx/>
                <a:latin typeface="+mn-lt"/>
                <a:ea typeface="ＭＳ Ｐゴシック" panose="020B0600070205080204" pitchFamily="34" charset="-128"/>
              </a:rPr>
              <a:t>i</a:t>
            </a: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a:t>
            </a:r>
            <a:r>
              <a:rPr kumimoji="0" lang="en-US" altLang="en-US" sz="2400" b="0" i="0" u="none" strike="noStrike" kern="0" cap="none" spc="0" normalizeH="0" baseline="0" noProof="0">
                <a:ln>
                  <a:noFill/>
                </a:ln>
                <a:solidFill>
                  <a:srgbClr val="000000"/>
                </a:solidFill>
                <a:effectLst/>
                <a:uLnTx/>
                <a:uFillTx/>
                <a:latin typeface="+mn-lt"/>
                <a:ea typeface="ＭＳ Ｐゴシック" panose="020B0600070205080204" pitchFamily="34" charset="-128"/>
              </a:rPr>
              <a:t> peer i download capacity</a:t>
            </a:r>
            <a:endParaRPr kumimoji="0" lang="en-US" altLang="en-US" b="0" i="0" u="none" strike="noStrike" kern="0" cap="none" spc="0" normalizeH="0" baseline="0" noProof="0">
              <a:ln>
                <a:noFill/>
              </a:ln>
              <a:solidFill>
                <a:srgbClr val="000000"/>
              </a:solidFill>
              <a:effectLst/>
              <a:uLnTx/>
              <a:uFillTx/>
              <a:latin typeface="+mn-lt"/>
              <a:ea typeface="ＭＳ Ｐゴシック" panose="020B0600070205080204" pitchFamily="34" charset="-128"/>
            </a:endParaRPr>
          </a:p>
        </p:txBody>
      </p:sp>
      <p:sp>
        <p:nvSpPr>
          <p:cNvPr id="17" name="AutoShape 327">
            <a:extLst>
              <a:ext uri="{FF2B5EF4-FFF2-40B4-BE49-F238E27FC236}">
                <a16:creationId xmlns:a16="http://schemas.microsoft.com/office/drawing/2014/main" id="{C24CF0B2-D41D-1458-94DA-D8A229AF686E}"/>
              </a:ext>
            </a:extLst>
          </p:cNvPr>
          <p:cNvSpPr>
            <a:spLocks noChangeArrowheads="1"/>
          </p:cNvSpPr>
          <p:nvPr/>
        </p:nvSpPr>
        <p:spPr bwMode="auto">
          <a:xfrm>
            <a:off x="2418176" y="3741737"/>
            <a:ext cx="592137" cy="581025"/>
          </a:xfrm>
          <a:prstGeom prst="can">
            <a:avLst>
              <a:gd name="adj" fmla="val 20218"/>
            </a:avLst>
          </a:prstGeom>
          <a:gradFill rotWithShape="1">
            <a:gsLst>
              <a:gs pos="0">
                <a:srgbClr val="000099"/>
              </a:gs>
              <a:gs pos="100000">
                <a:srgbClr val="FFFFFF"/>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grpSp>
        <p:nvGrpSpPr>
          <p:cNvPr id="18" name="Group 76">
            <a:extLst>
              <a:ext uri="{FF2B5EF4-FFF2-40B4-BE49-F238E27FC236}">
                <a16:creationId xmlns:a16="http://schemas.microsoft.com/office/drawing/2014/main" id="{6C717C80-DC8C-B426-7BD0-74AC843780CC}"/>
              </a:ext>
            </a:extLst>
          </p:cNvPr>
          <p:cNvGrpSpPr>
            <a:grpSpLocks/>
          </p:cNvGrpSpPr>
          <p:nvPr/>
        </p:nvGrpSpPr>
        <p:grpSpPr bwMode="auto">
          <a:xfrm>
            <a:off x="5153438" y="4019550"/>
            <a:ext cx="2138363" cy="903287"/>
            <a:chOff x="2204" y="2030"/>
            <a:chExt cx="1347" cy="774"/>
          </a:xfrm>
        </p:grpSpPr>
        <p:sp>
          <p:nvSpPr>
            <p:cNvPr id="19" name="Text Box 19">
              <a:extLst>
                <a:ext uri="{FF2B5EF4-FFF2-40B4-BE49-F238E27FC236}">
                  <a16:creationId xmlns:a16="http://schemas.microsoft.com/office/drawing/2014/main" id="{9E395E4C-0660-F70B-180A-CD167C206B3D}"/>
                </a:ext>
              </a:extLst>
            </p:cNvPr>
            <p:cNvSpPr txBox="1">
              <a:spLocks noChangeArrowheads="1"/>
            </p:cNvSpPr>
            <p:nvPr/>
          </p:nvSpPr>
          <p:spPr bwMode="auto">
            <a:xfrm>
              <a:off x="2856" y="2271"/>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2</a:t>
              </a:r>
            </a:p>
          </p:txBody>
        </p:sp>
        <p:sp>
          <p:nvSpPr>
            <p:cNvPr id="20" name="Line 22">
              <a:extLst>
                <a:ext uri="{FF2B5EF4-FFF2-40B4-BE49-F238E27FC236}">
                  <a16:creationId xmlns:a16="http://schemas.microsoft.com/office/drawing/2014/main" id="{7A87960C-5539-6E95-AF32-AEB519F3814C}"/>
                </a:ext>
              </a:extLst>
            </p:cNvPr>
            <p:cNvSpPr>
              <a:spLocks noChangeShapeType="1"/>
            </p:cNvSpPr>
            <p:nvPr/>
          </p:nvSpPr>
          <p:spPr bwMode="auto">
            <a:xfrm flipV="1">
              <a:off x="2997" y="2133"/>
              <a:ext cx="200" cy="657"/>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 name="Line 23">
              <a:extLst>
                <a:ext uri="{FF2B5EF4-FFF2-40B4-BE49-F238E27FC236}">
                  <a16:creationId xmlns:a16="http://schemas.microsoft.com/office/drawing/2014/main" id="{BF38288D-A5F5-6DD0-EA8B-405A20D91B2F}"/>
                </a:ext>
              </a:extLst>
            </p:cNvPr>
            <p:cNvSpPr>
              <a:spLocks noChangeShapeType="1"/>
            </p:cNvSpPr>
            <p:nvPr/>
          </p:nvSpPr>
          <p:spPr bwMode="auto">
            <a:xfrm flipH="1">
              <a:off x="3082" y="2141"/>
              <a:ext cx="208" cy="663"/>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2" name="Text Box 24">
              <a:extLst>
                <a:ext uri="{FF2B5EF4-FFF2-40B4-BE49-F238E27FC236}">
                  <a16:creationId xmlns:a16="http://schemas.microsoft.com/office/drawing/2014/main" id="{ED24271F-6DE6-4E83-08DE-C676061C6670}"/>
                </a:ext>
              </a:extLst>
            </p:cNvPr>
            <p:cNvSpPr txBox="1">
              <a:spLocks noChangeArrowheads="1"/>
            </p:cNvSpPr>
            <p:nvPr/>
          </p:nvSpPr>
          <p:spPr bwMode="auto">
            <a:xfrm>
              <a:off x="3167" y="2332"/>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2</a:t>
              </a:r>
            </a:p>
          </p:txBody>
        </p:sp>
        <p:sp>
          <p:nvSpPr>
            <p:cNvPr id="23" name="Text Box 19">
              <a:extLst>
                <a:ext uri="{FF2B5EF4-FFF2-40B4-BE49-F238E27FC236}">
                  <a16:creationId xmlns:a16="http://schemas.microsoft.com/office/drawing/2014/main" id="{C55827BE-27B7-ADE4-91C2-EB8D919EE35B}"/>
                </a:ext>
              </a:extLst>
            </p:cNvPr>
            <p:cNvSpPr txBox="1">
              <a:spLocks noChangeArrowheads="1"/>
            </p:cNvSpPr>
            <p:nvPr/>
          </p:nvSpPr>
          <p:spPr bwMode="auto">
            <a:xfrm>
              <a:off x="2204" y="2167"/>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1</a:t>
              </a:r>
            </a:p>
          </p:txBody>
        </p:sp>
        <p:sp>
          <p:nvSpPr>
            <p:cNvPr id="24" name="Line 22">
              <a:extLst>
                <a:ext uri="{FF2B5EF4-FFF2-40B4-BE49-F238E27FC236}">
                  <a16:creationId xmlns:a16="http://schemas.microsoft.com/office/drawing/2014/main" id="{357C5200-8BBC-2EFD-4419-282201818315}"/>
                </a:ext>
              </a:extLst>
            </p:cNvPr>
            <p:cNvSpPr>
              <a:spLocks noChangeShapeType="1"/>
            </p:cNvSpPr>
            <p:nvPr/>
          </p:nvSpPr>
          <p:spPr bwMode="auto">
            <a:xfrm flipV="1">
              <a:off x="2345" y="2030"/>
              <a:ext cx="200" cy="657"/>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5" name="Line 23">
              <a:extLst>
                <a:ext uri="{FF2B5EF4-FFF2-40B4-BE49-F238E27FC236}">
                  <a16:creationId xmlns:a16="http://schemas.microsoft.com/office/drawing/2014/main" id="{24CB3A15-CE4F-D48C-9424-75168BF62D53}"/>
                </a:ext>
              </a:extLst>
            </p:cNvPr>
            <p:cNvSpPr>
              <a:spLocks noChangeShapeType="1"/>
            </p:cNvSpPr>
            <p:nvPr/>
          </p:nvSpPr>
          <p:spPr bwMode="auto">
            <a:xfrm flipH="1">
              <a:off x="2430" y="2038"/>
              <a:ext cx="208" cy="663"/>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6" name="Text Box 24">
              <a:extLst>
                <a:ext uri="{FF2B5EF4-FFF2-40B4-BE49-F238E27FC236}">
                  <a16:creationId xmlns:a16="http://schemas.microsoft.com/office/drawing/2014/main" id="{0A2BBE6E-E3FC-B8CC-93F6-C27A505896A6}"/>
                </a:ext>
              </a:extLst>
            </p:cNvPr>
            <p:cNvSpPr txBox="1">
              <a:spLocks noChangeArrowheads="1"/>
            </p:cNvSpPr>
            <p:nvPr/>
          </p:nvSpPr>
          <p:spPr bwMode="auto">
            <a:xfrm>
              <a:off x="2515" y="2229"/>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1</a:t>
              </a:r>
            </a:p>
          </p:txBody>
        </p:sp>
      </p:grpSp>
      <p:sp>
        <p:nvSpPr>
          <p:cNvPr id="27" name="Line 72">
            <a:extLst>
              <a:ext uri="{FF2B5EF4-FFF2-40B4-BE49-F238E27FC236}">
                <a16:creationId xmlns:a16="http://schemas.microsoft.com/office/drawing/2014/main" id="{CEE8C2D8-E74A-BD44-8E90-6EFE6852436E}"/>
              </a:ext>
            </a:extLst>
          </p:cNvPr>
          <p:cNvSpPr>
            <a:spLocks noChangeShapeType="1"/>
          </p:cNvSpPr>
          <p:nvPr/>
        </p:nvSpPr>
        <p:spPr bwMode="auto">
          <a:xfrm>
            <a:off x="7685501" y="5238750"/>
            <a:ext cx="1165225"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 name="Line 73">
            <a:extLst>
              <a:ext uri="{FF2B5EF4-FFF2-40B4-BE49-F238E27FC236}">
                <a16:creationId xmlns:a16="http://schemas.microsoft.com/office/drawing/2014/main" id="{04D603F2-D74B-03A0-7CA3-B9EBEE3005ED}"/>
              </a:ext>
            </a:extLst>
          </p:cNvPr>
          <p:cNvSpPr>
            <a:spLocks noChangeShapeType="1"/>
          </p:cNvSpPr>
          <p:nvPr/>
        </p:nvSpPr>
        <p:spPr bwMode="auto">
          <a:xfrm>
            <a:off x="7693438" y="5391150"/>
            <a:ext cx="1165225" cy="0"/>
          </a:xfrm>
          <a:prstGeom prst="line">
            <a:avLst/>
          </a:prstGeom>
          <a:noFill/>
          <a:ln w="1905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9" name="Text Box 41">
            <a:extLst>
              <a:ext uri="{FF2B5EF4-FFF2-40B4-BE49-F238E27FC236}">
                <a16:creationId xmlns:a16="http://schemas.microsoft.com/office/drawing/2014/main" id="{B17BC533-7DB1-7022-2531-34C452665ED7}"/>
              </a:ext>
            </a:extLst>
          </p:cNvPr>
          <p:cNvSpPr txBox="1">
            <a:spLocks noChangeArrowheads="1"/>
          </p:cNvSpPr>
          <p:nvPr/>
        </p:nvSpPr>
        <p:spPr bwMode="auto">
          <a:xfrm>
            <a:off x="7845838" y="4827587"/>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i</a:t>
            </a:r>
          </a:p>
        </p:txBody>
      </p:sp>
      <p:sp>
        <p:nvSpPr>
          <p:cNvPr id="30" name="Text Box 41">
            <a:extLst>
              <a:ext uri="{FF2B5EF4-FFF2-40B4-BE49-F238E27FC236}">
                <a16:creationId xmlns:a16="http://schemas.microsoft.com/office/drawing/2014/main" id="{5C5FEA19-E68B-1B22-AC6B-523CD983B910}"/>
              </a:ext>
            </a:extLst>
          </p:cNvPr>
          <p:cNvSpPr txBox="1">
            <a:spLocks noChangeArrowheads="1"/>
          </p:cNvSpPr>
          <p:nvPr/>
        </p:nvSpPr>
        <p:spPr bwMode="auto">
          <a:xfrm>
            <a:off x="7869651" y="5360987"/>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i</a:t>
            </a:r>
          </a:p>
        </p:txBody>
      </p:sp>
      <p:sp>
        <p:nvSpPr>
          <p:cNvPr id="31" name="Line 77">
            <a:extLst>
              <a:ext uri="{FF2B5EF4-FFF2-40B4-BE49-F238E27FC236}">
                <a16:creationId xmlns:a16="http://schemas.microsoft.com/office/drawing/2014/main" id="{BD422EDB-31B9-7369-980D-DF95E8836D7A}"/>
              </a:ext>
            </a:extLst>
          </p:cNvPr>
          <p:cNvSpPr>
            <a:spLocks noChangeShapeType="1"/>
          </p:cNvSpPr>
          <p:nvPr/>
        </p:nvSpPr>
        <p:spPr bwMode="auto">
          <a:xfrm>
            <a:off x="3919951" y="3703637"/>
            <a:ext cx="0" cy="6635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32" name="Line 78">
            <a:extLst>
              <a:ext uri="{FF2B5EF4-FFF2-40B4-BE49-F238E27FC236}">
                <a16:creationId xmlns:a16="http://schemas.microsoft.com/office/drawing/2014/main" id="{B3051FA5-CE5F-D603-7349-4D209367F84A}"/>
              </a:ext>
            </a:extLst>
          </p:cNvPr>
          <p:cNvSpPr>
            <a:spLocks noChangeShapeType="1"/>
          </p:cNvSpPr>
          <p:nvPr/>
        </p:nvSpPr>
        <p:spPr bwMode="auto">
          <a:xfrm flipH="1">
            <a:off x="8133176" y="4618037"/>
            <a:ext cx="369887" cy="414338"/>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33" name="Line 79">
            <a:extLst>
              <a:ext uri="{FF2B5EF4-FFF2-40B4-BE49-F238E27FC236}">
                <a16:creationId xmlns:a16="http://schemas.microsoft.com/office/drawing/2014/main" id="{781FD418-B896-3318-9667-94C418218353}"/>
              </a:ext>
            </a:extLst>
          </p:cNvPr>
          <p:cNvSpPr>
            <a:spLocks noChangeShapeType="1"/>
          </p:cNvSpPr>
          <p:nvPr/>
        </p:nvSpPr>
        <p:spPr bwMode="auto">
          <a:xfrm flipH="1" flipV="1">
            <a:off x="8163338" y="5564187"/>
            <a:ext cx="369888" cy="414338"/>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grpSp>
        <p:nvGrpSpPr>
          <p:cNvPr id="34" name="Group 81">
            <a:extLst>
              <a:ext uri="{FF2B5EF4-FFF2-40B4-BE49-F238E27FC236}">
                <a16:creationId xmlns:a16="http://schemas.microsoft.com/office/drawing/2014/main" id="{F5193B33-ECC6-4AED-1B91-B9D27A01360F}"/>
              </a:ext>
            </a:extLst>
          </p:cNvPr>
          <p:cNvGrpSpPr>
            <a:grpSpLocks/>
          </p:cNvGrpSpPr>
          <p:nvPr/>
        </p:nvGrpSpPr>
        <p:grpSpPr bwMode="auto">
          <a:xfrm>
            <a:off x="3189701" y="3803650"/>
            <a:ext cx="465137" cy="803275"/>
            <a:chOff x="4140" y="429"/>
            <a:chExt cx="1425" cy="2396"/>
          </a:xfrm>
        </p:grpSpPr>
        <p:sp>
          <p:nvSpPr>
            <p:cNvPr id="35" name="Freeform 82">
              <a:extLst>
                <a:ext uri="{FF2B5EF4-FFF2-40B4-BE49-F238E27FC236}">
                  <a16:creationId xmlns:a16="http://schemas.microsoft.com/office/drawing/2014/main" id="{89E62314-BC11-1812-DBA7-1FF636F456DE}"/>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6" name="Rectangle 83">
              <a:extLst>
                <a:ext uri="{FF2B5EF4-FFF2-40B4-BE49-F238E27FC236}">
                  <a16:creationId xmlns:a16="http://schemas.microsoft.com/office/drawing/2014/main" id="{D7D75E74-EF93-6755-AA76-E0495C916AF0}"/>
                </a:ext>
              </a:extLst>
            </p:cNvPr>
            <p:cNvSpPr>
              <a:spLocks noChangeArrowheads="1"/>
            </p:cNvSpPr>
            <p:nvPr/>
          </p:nvSpPr>
          <p:spPr bwMode="auto">
            <a:xfrm>
              <a:off x="4208" y="429"/>
              <a:ext cx="1046" cy="2282"/>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7" name="Freeform 84">
              <a:extLst>
                <a:ext uri="{FF2B5EF4-FFF2-40B4-BE49-F238E27FC236}">
                  <a16:creationId xmlns:a16="http://schemas.microsoft.com/office/drawing/2014/main" id="{CBC89AE8-5339-2D95-2652-45274E07A465}"/>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8" name="Freeform 85">
              <a:extLst>
                <a:ext uri="{FF2B5EF4-FFF2-40B4-BE49-F238E27FC236}">
                  <a16:creationId xmlns:a16="http://schemas.microsoft.com/office/drawing/2014/main" id="{C8B8027B-F335-0B20-E87A-4FCC2ED44F9E}"/>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39" name="Rectangle 86">
              <a:extLst>
                <a:ext uri="{FF2B5EF4-FFF2-40B4-BE49-F238E27FC236}">
                  <a16:creationId xmlns:a16="http://schemas.microsoft.com/office/drawing/2014/main" id="{F4DE7C4B-53DA-E129-78F0-22560E0C3112}"/>
                </a:ext>
              </a:extLst>
            </p:cNvPr>
            <p:cNvSpPr>
              <a:spLocks noChangeArrowheads="1"/>
            </p:cNvSpPr>
            <p:nvPr/>
          </p:nvSpPr>
          <p:spPr bwMode="auto">
            <a:xfrm>
              <a:off x="4213" y="694"/>
              <a:ext cx="593"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40" name="Group 87">
              <a:extLst>
                <a:ext uri="{FF2B5EF4-FFF2-40B4-BE49-F238E27FC236}">
                  <a16:creationId xmlns:a16="http://schemas.microsoft.com/office/drawing/2014/main" id="{5E4FA18A-759E-EC78-90F5-02DC2F260A79}"/>
                </a:ext>
              </a:extLst>
            </p:cNvPr>
            <p:cNvGrpSpPr>
              <a:grpSpLocks/>
            </p:cNvGrpSpPr>
            <p:nvPr/>
          </p:nvGrpSpPr>
          <p:grpSpPr bwMode="auto">
            <a:xfrm>
              <a:off x="4749" y="668"/>
              <a:ext cx="581" cy="145"/>
              <a:chOff x="614" y="2568"/>
              <a:chExt cx="725" cy="139"/>
            </a:xfrm>
          </p:grpSpPr>
          <p:sp>
            <p:nvSpPr>
              <p:cNvPr id="65" name="AutoShape 88">
                <a:extLst>
                  <a:ext uri="{FF2B5EF4-FFF2-40B4-BE49-F238E27FC236}">
                    <a16:creationId xmlns:a16="http://schemas.microsoft.com/office/drawing/2014/main" id="{A2A39734-65CA-1E05-6AF1-2641A6F45E32}"/>
                  </a:ext>
                </a:extLst>
              </p:cNvPr>
              <p:cNvSpPr>
                <a:spLocks noChangeArrowheads="1"/>
              </p:cNvSpPr>
              <p:nvPr/>
            </p:nvSpPr>
            <p:spPr bwMode="auto">
              <a:xfrm>
                <a:off x="613" y="2566"/>
                <a:ext cx="728" cy="141"/>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6" name="AutoShape 89">
                <a:extLst>
                  <a:ext uri="{FF2B5EF4-FFF2-40B4-BE49-F238E27FC236}">
                    <a16:creationId xmlns:a16="http://schemas.microsoft.com/office/drawing/2014/main" id="{F0D5AD7F-CC1F-B480-9FC1-D0E48520A239}"/>
                  </a:ext>
                </a:extLst>
              </p:cNvPr>
              <p:cNvSpPr>
                <a:spLocks noChangeArrowheads="1"/>
              </p:cNvSpPr>
              <p:nvPr/>
            </p:nvSpPr>
            <p:spPr bwMode="auto">
              <a:xfrm>
                <a:off x="631" y="2584"/>
                <a:ext cx="692"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41" name="Rectangle 90">
              <a:extLst>
                <a:ext uri="{FF2B5EF4-FFF2-40B4-BE49-F238E27FC236}">
                  <a16:creationId xmlns:a16="http://schemas.microsoft.com/office/drawing/2014/main" id="{F6D2EF8A-C3E1-9FAA-506C-0D460922609B}"/>
                </a:ext>
              </a:extLst>
            </p:cNvPr>
            <p:cNvSpPr>
              <a:spLocks noChangeArrowheads="1"/>
            </p:cNvSpPr>
            <p:nvPr/>
          </p:nvSpPr>
          <p:spPr bwMode="auto">
            <a:xfrm>
              <a:off x="4223" y="1021"/>
              <a:ext cx="598"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42" name="Group 91">
              <a:extLst>
                <a:ext uri="{FF2B5EF4-FFF2-40B4-BE49-F238E27FC236}">
                  <a16:creationId xmlns:a16="http://schemas.microsoft.com/office/drawing/2014/main" id="{5FEDBF15-7B86-1C6B-FEC5-C2E9B225EE30}"/>
                </a:ext>
              </a:extLst>
            </p:cNvPr>
            <p:cNvGrpSpPr>
              <a:grpSpLocks/>
            </p:cNvGrpSpPr>
            <p:nvPr/>
          </p:nvGrpSpPr>
          <p:grpSpPr bwMode="auto">
            <a:xfrm>
              <a:off x="4747" y="994"/>
              <a:ext cx="581" cy="134"/>
              <a:chOff x="614" y="2568"/>
              <a:chExt cx="725" cy="139"/>
            </a:xfrm>
          </p:grpSpPr>
          <p:sp>
            <p:nvSpPr>
              <p:cNvPr id="63" name="AutoShape 92">
                <a:extLst>
                  <a:ext uri="{FF2B5EF4-FFF2-40B4-BE49-F238E27FC236}">
                    <a16:creationId xmlns:a16="http://schemas.microsoft.com/office/drawing/2014/main" id="{C4A5905E-6AAB-CE66-4118-9D3DCE4064F7}"/>
                  </a:ext>
                </a:extLst>
              </p:cNvPr>
              <p:cNvSpPr>
                <a:spLocks noChangeArrowheads="1"/>
              </p:cNvSpPr>
              <p:nvPr/>
            </p:nvSpPr>
            <p:spPr bwMode="auto">
              <a:xfrm>
                <a:off x="615" y="2566"/>
                <a:ext cx="722" cy="142"/>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4" name="AutoShape 93">
                <a:extLst>
                  <a:ext uri="{FF2B5EF4-FFF2-40B4-BE49-F238E27FC236}">
                    <a16:creationId xmlns:a16="http://schemas.microsoft.com/office/drawing/2014/main" id="{6C366123-AF5C-5312-F0A3-EB83D725C2FB}"/>
                  </a:ext>
                </a:extLst>
              </p:cNvPr>
              <p:cNvSpPr>
                <a:spLocks noChangeArrowheads="1"/>
              </p:cNvSpPr>
              <p:nvPr/>
            </p:nvSpPr>
            <p:spPr bwMode="auto">
              <a:xfrm>
                <a:off x="633" y="2581"/>
                <a:ext cx="686"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43" name="Rectangle 94">
              <a:extLst>
                <a:ext uri="{FF2B5EF4-FFF2-40B4-BE49-F238E27FC236}">
                  <a16:creationId xmlns:a16="http://schemas.microsoft.com/office/drawing/2014/main" id="{FE6D111F-131B-AB8F-2F51-3114F44FE325}"/>
                </a:ext>
              </a:extLst>
            </p:cNvPr>
            <p:cNvSpPr>
              <a:spLocks noChangeArrowheads="1"/>
            </p:cNvSpPr>
            <p:nvPr/>
          </p:nvSpPr>
          <p:spPr bwMode="auto">
            <a:xfrm>
              <a:off x="4218" y="1357"/>
              <a:ext cx="593"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4" name="Rectangle 95">
              <a:extLst>
                <a:ext uri="{FF2B5EF4-FFF2-40B4-BE49-F238E27FC236}">
                  <a16:creationId xmlns:a16="http://schemas.microsoft.com/office/drawing/2014/main" id="{15F76730-2EC8-7EAF-2FB5-2130DF2C13E4}"/>
                </a:ext>
              </a:extLst>
            </p:cNvPr>
            <p:cNvSpPr>
              <a:spLocks noChangeArrowheads="1"/>
            </p:cNvSpPr>
            <p:nvPr/>
          </p:nvSpPr>
          <p:spPr bwMode="auto">
            <a:xfrm>
              <a:off x="4228" y="1655"/>
              <a:ext cx="598"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45" name="Group 96">
              <a:extLst>
                <a:ext uri="{FF2B5EF4-FFF2-40B4-BE49-F238E27FC236}">
                  <a16:creationId xmlns:a16="http://schemas.microsoft.com/office/drawing/2014/main" id="{98AF02DA-68AF-C7A6-C7B9-F53341DBA048}"/>
                </a:ext>
              </a:extLst>
            </p:cNvPr>
            <p:cNvGrpSpPr>
              <a:grpSpLocks/>
            </p:cNvGrpSpPr>
            <p:nvPr/>
          </p:nvGrpSpPr>
          <p:grpSpPr bwMode="auto">
            <a:xfrm>
              <a:off x="4735" y="1627"/>
              <a:ext cx="582" cy="151"/>
              <a:chOff x="614" y="2568"/>
              <a:chExt cx="725" cy="139"/>
            </a:xfrm>
          </p:grpSpPr>
          <p:sp>
            <p:nvSpPr>
              <p:cNvPr id="61" name="AutoShape 97">
                <a:extLst>
                  <a:ext uri="{FF2B5EF4-FFF2-40B4-BE49-F238E27FC236}">
                    <a16:creationId xmlns:a16="http://schemas.microsoft.com/office/drawing/2014/main" id="{30B1F8D1-AB87-F7E9-6B6E-9EFD5FE4934E}"/>
                  </a:ext>
                </a:extLst>
              </p:cNvPr>
              <p:cNvSpPr>
                <a:spLocks noChangeArrowheads="1"/>
              </p:cNvSpPr>
              <p:nvPr/>
            </p:nvSpPr>
            <p:spPr bwMode="auto">
              <a:xfrm>
                <a:off x="612" y="2568"/>
                <a:ext cx="727" cy="139"/>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2" name="AutoShape 98">
                <a:extLst>
                  <a:ext uri="{FF2B5EF4-FFF2-40B4-BE49-F238E27FC236}">
                    <a16:creationId xmlns:a16="http://schemas.microsoft.com/office/drawing/2014/main" id="{95C5115C-5E05-A19C-8314-52EFB7C5BB8E}"/>
                  </a:ext>
                </a:extLst>
              </p:cNvPr>
              <p:cNvSpPr>
                <a:spLocks noChangeArrowheads="1"/>
              </p:cNvSpPr>
              <p:nvPr/>
            </p:nvSpPr>
            <p:spPr bwMode="auto">
              <a:xfrm>
                <a:off x="630" y="2585"/>
                <a:ext cx="691" cy="105"/>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46" name="Freeform 99">
              <a:extLst>
                <a:ext uri="{FF2B5EF4-FFF2-40B4-BE49-F238E27FC236}">
                  <a16:creationId xmlns:a16="http://schemas.microsoft.com/office/drawing/2014/main" id="{9D6B522A-6BB8-5397-4DED-E40397BFA1A3}"/>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47" name="Group 100">
              <a:extLst>
                <a:ext uri="{FF2B5EF4-FFF2-40B4-BE49-F238E27FC236}">
                  <a16:creationId xmlns:a16="http://schemas.microsoft.com/office/drawing/2014/main" id="{903535CD-3767-1AFF-4BB1-AA85A279F026}"/>
                </a:ext>
              </a:extLst>
            </p:cNvPr>
            <p:cNvGrpSpPr>
              <a:grpSpLocks/>
            </p:cNvGrpSpPr>
            <p:nvPr/>
          </p:nvGrpSpPr>
          <p:grpSpPr bwMode="auto">
            <a:xfrm>
              <a:off x="4739" y="1327"/>
              <a:ext cx="582" cy="139"/>
              <a:chOff x="614" y="2568"/>
              <a:chExt cx="725" cy="139"/>
            </a:xfrm>
          </p:grpSpPr>
          <p:sp>
            <p:nvSpPr>
              <p:cNvPr id="59" name="AutoShape 101">
                <a:extLst>
                  <a:ext uri="{FF2B5EF4-FFF2-40B4-BE49-F238E27FC236}">
                    <a16:creationId xmlns:a16="http://schemas.microsoft.com/office/drawing/2014/main" id="{555A83DB-5969-340B-63B8-6B791F699951}"/>
                  </a:ext>
                </a:extLst>
              </p:cNvPr>
              <p:cNvSpPr>
                <a:spLocks noChangeArrowheads="1"/>
              </p:cNvSpPr>
              <p:nvPr/>
            </p:nvSpPr>
            <p:spPr bwMode="auto">
              <a:xfrm>
                <a:off x="613" y="2570"/>
                <a:ext cx="727"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60" name="AutoShape 102">
                <a:extLst>
                  <a:ext uri="{FF2B5EF4-FFF2-40B4-BE49-F238E27FC236}">
                    <a16:creationId xmlns:a16="http://schemas.microsoft.com/office/drawing/2014/main" id="{9E320D82-DB4A-7717-6188-03D72163E707}"/>
                  </a:ext>
                </a:extLst>
              </p:cNvPr>
              <p:cNvSpPr>
                <a:spLocks noChangeArrowheads="1"/>
              </p:cNvSpPr>
              <p:nvPr/>
            </p:nvSpPr>
            <p:spPr bwMode="auto">
              <a:xfrm>
                <a:off x="631" y="2584"/>
                <a:ext cx="691"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48" name="Rectangle 103">
              <a:extLst>
                <a:ext uri="{FF2B5EF4-FFF2-40B4-BE49-F238E27FC236}">
                  <a16:creationId xmlns:a16="http://schemas.microsoft.com/office/drawing/2014/main" id="{891A7D86-4CD8-F20B-EC6E-356D111FDA46}"/>
                </a:ext>
              </a:extLst>
            </p:cNvPr>
            <p:cNvSpPr>
              <a:spLocks noChangeArrowheads="1"/>
            </p:cNvSpPr>
            <p:nvPr/>
          </p:nvSpPr>
          <p:spPr bwMode="auto">
            <a:xfrm>
              <a:off x="5249" y="429"/>
              <a:ext cx="68" cy="2287"/>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9" name="Freeform 104">
              <a:extLst>
                <a:ext uri="{FF2B5EF4-FFF2-40B4-BE49-F238E27FC236}">
                  <a16:creationId xmlns:a16="http://schemas.microsoft.com/office/drawing/2014/main" id="{DD00636C-3805-006C-6FF8-BE23ED8EEB0E}"/>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0" name="Freeform 105">
              <a:extLst>
                <a:ext uri="{FF2B5EF4-FFF2-40B4-BE49-F238E27FC236}">
                  <a16:creationId xmlns:a16="http://schemas.microsoft.com/office/drawing/2014/main" id="{F5B66D4B-3F11-10EA-1F85-8E468EDB6EAD}"/>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1" name="Oval 106">
              <a:extLst>
                <a:ext uri="{FF2B5EF4-FFF2-40B4-BE49-F238E27FC236}">
                  <a16:creationId xmlns:a16="http://schemas.microsoft.com/office/drawing/2014/main" id="{A1D957DF-506D-E23F-A82C-501359A101B1}"/>
                </a:ext>
              </a:extLst>
            </p:cNvPr>
            <p:cNvSpPr>
              <a:spLocks noChangeArrowheads="1"/>
            </p:cNvSpPr>
            <p:nvPr/>
          </p:nvSpPr>
          <p:spPr bwMode="auto">
            <a:xfrm>
              <a:off x="5516" y="2612"/>
              <a:ext cx="49"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2" name="Freeform 107">
              <a:extLst>
                <a:ext uri="{FF2B5EF4-FFF2-40B4-BE49-F238E27FC236}">
                  <a16:creationId xmlns:a16="http://schemas.microsoft.com/office/drawing/2014/main" id="{091978E8-0A83-AF21-A563-4F5033DBE692}"/>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3" name="AutoShape 108">
              <a:extLst>
                <a:ext uri="{FF2B5EF4-FFF2-40B4-BE49-F238E27FC236}">
                  <a16:creationId xmlns:a16="http://schemas.microsoft.com/office/drawing/2014/main" id="{AD06B5DA-0796-8036-79CE-F1FCD3631BEE}"/>
                </a:ext>
              </a:extLst>
            </p:cNvPr>
            <p:cNvSpPr>
              <a:spLocks noChangeArrowheads="1"/>
            </p:cNvSpPr>
            <p:nvPr/>
          </p:nvSpPr>
          <p:spPr bwMode="auto">
            <a:xfrm>
              <a:off x="4140" y="2678"/>
              <a:ext cx="1201" cy="147"/>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4" name="AutoShape 109">
              <a:extLst>
                <a:ext uri="{FF2B5EF4-FFF2-40B4-BE49-F238E27FC236}">
                  <a16:creationId xmlns:a16="http://schemas.microsoft.com/office/drawing/2014/main" id="{E932A0BB-F993-F74C-0B49-88CA30000CB7}"/>
                </a:ext>
              </a:extLst>
            </p:cNvPr>
            <p:cNvSpPr>
              <a:spLocks noChangeArrowheads="1"/>
            </p:cNvSpPr>
            <p:nvPr/>
          </p:nvSpPr>
          <p:spPr bwMode="auto">
            <a:xfrm>
              <a:off x="4208" y="2711"/>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5" name="Oval 110">
              <a:extLst>
                <a:ext uri="{FF2B5EF4-FFF2-40B4-BE49-F238E27FC236}">
                  <a16:creationId xmlns:a16="http://schemas.microsoft.com/office/drawing/2014/main" id="{7DB0DD58-1D2A-0E9E-F960-E414898E0194}"/>
                </a:ext>
              </a:extLst>
            </p:cNvPr>
            <p:cNvSpPr>
              <a:spLocks noChangeArrowheads="1"/>
            </p:cNvSpPr>
            <p:nvPr/>
          </p:nvSpPr>
          <p:spPr bwMode="auto">
            <a:xfrm>
              <a:off x="4310" y="2385"/>
              <a:ext cx="156"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6" name="Oval 111">
              <a:extLst>
                <a:ext uri="{FF2B5EF4-FFF2-40B4-BE49-F238E27FC236}">
                  <a16:creationId xmlns:a16="http://schemas.microsoft.com/office/drawing/2014/main" id="{C5000EC6-653F-0435-DD98-90415260F116}"/>
                </a:ext>
              </a:extLst>
            </p:cNvPr>
            <p:cNvSpPr>
              <a:spLocks noChangeArrowheads="1"/>
            </p:cNvSpPr>
            <p:nvPr/>
          </p:nvSpPr>
          <p:spPr bwMode="auto">
            <a:xfrm>
              <a:off x="4485" y="2385"/>
              <a:ext cx="160"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7" name="Oval 112">
              <a:extLst>
                <a:ext uri="{FF2B5EF4-FFF2-40B4-BE49-F238E27FC236}">
                  <a16:creationId xmlns:a16="http://schemas.microsoft.com/office/drawing/2014/main" id="{39DC7A69-80EC-3B6E-CA2F-F0505D3C4147}"/>
                </a:ext>
              </a:extLst>
            </p:cNvPr>
            <p:cNvSpPr>
              <a:spLocks noChangeArrowheads="1"/>
            </p:cNvSpPr>
            <p:nvPr/>
          </p:nvSpPr>
          <p:spPr bwMode="auto">
            <a:xfrm>
              <a:off x="4660" y="2380"/>
              <a:ext cx="160"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58" name="Rectangle 113">
              <a:extLst>
                <a:ext uri="{FF2B5EF4-FFF2-40B4-BE49-F238E27FC236}">
                  <a16:creationId xmlns:a16="http://schemas.microsoft.com/office/drawing/2014/main" id="{D3ACFB0F-1160-76AA-4057-4E97D2E40CEF}"/>
                </a:ext>
              </a:extLst>
            </p:cNvPr>
            <p:cNvSpPr>
              <a:spLocks noChangeArrowheads="1"/>
            </p:cNvSpPr>
            <p:nvPr/>
          </p:nvSpPr>
          <p:spPr bwMode="auto">
            <a:xfrm>
              <a:off x="5064" y="1835"/>
              <a:ext cx="83" cy="762"/>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67" name="Group 114">
            <a:extLst>
              <a:ext uri="{FF2B5EF4-FFF2-40B4-BE49-F238E27FC236}">
                <a16:creationId xmlns:a16="http://schemas.microsoft.com/office/drawing/2014/main" id="{678D2B0B-472D-7393-29DF-7FB292D8C919}"/>
              </a:ext>
            </a:extLst>
          </p:cNvPr>
          <p:cNvGrpSpPr>
            <a:grpSpLocks/>
          </p:cNvGrpSpPr>
          <p:nvPr/>
        </p:nvGrpSpPr>
        <p:grpSpPr bwMode="auto">
          <a:xfrm>
            <a:off x="2099088" y="5106987"/>
            <a:ext cx="925513" cy="795338"/>
            <a:chOff x="-44" y="1473"/>
            <a:chExt cx="981" cy="1105"/>
          </a:xfrm>
        </p:grpSpPr>
        <p:pic>
          <p:nvPicPr>
            <p:cNvPr id="68" name="Picture 115" descr="desktop_computer_stylized_medium">
              <a:extLst>
                <a:ext uri="{FF2B5EF4-FFF2-40B4-BE49-F238E27FC236}">
                  <a16:creationId xmlns:a16="http://schemas.microsoft.com/office/drawing/2014/main" id="{4C095B18-9306-3C35-EFD3-5F9E19561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Freeform 116">
              <a:extLst>
                <a:ext uri="{FF2B5EF4-FFF2-40B4-BE49-F238E27FC236}">
                  <a16:creationId xmlns:a16="http://schemas.microsoft.com/office/drawing/2014/main" id="{E268AF6C-A40A-4A57-1433-0AD61AF3A90F}"/>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70" name="Group 117">
            <a:extLst>
              <a:ext uri="{FF2B5EF4-FFF2-40B4-BE49-F238E27FC236}">
                <a16:creationId xmlns:a16="http://schemas.microsoft.com/office/drawing/2014/main" id="{A6121A61-92FC-AFDC-EED4-BDF22883D4FC}"/>
              </a:ext>
            </a:extLst>
          </p:cNvPr>
          <p:cNvGrpSpPr>
            <a:grpSpLocks/>
          </p:cNvGrpSpPr>
          <p:nvPr/>
        </p:nvGrpSpPr>
        <p:grpSpPr bwMode="auto">
          <a:xfrm>
            <a:off x="5320126" y="3287712"/>
            <a:ext cx="925512" cy="795338"/>
            <a:chOff x="-44" y="1473"/>
            <a:chExt cx="981" cy="1105"/>
          </a:xfrm>
        </p:grpSpPr>
        <p:pic>
          <p:nvPicPr>
            <p:cNvPr id="71" name="Picture 118" descr="desktop_computer_stylized_medium">
              <a:extLst>
                <a:ext uri="{FF2B5EF4-FFF2-40B4-BE49-F238E27FC236}">
                  <a16:creationId xmlns:a16="http://schemas.microsoft.com/office/drawing/2014/main" id="{6D614466-424A-426F-1D3A-52A9CE092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Freeform 119">
              <a:extLst>
                <a:ext uri="{FF2B5EF4-FFF2-40B4-BE49-F238E27FC236}">
                  <a16:creationId xmlns:a16="http://schemas.microsoft.com/office/drawing/2014/main" id="{86D727FD-C9F4-CF56-1F83-99F53EED88A9}"/>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73" name="Group 120">
            <a:extLst>
              <a:ext uri="{FF2B5EF4-FFF2-40B4-BE49-F238E27FC236}">
                <a16:creationId xmlns:a16="http://schemas.microsoft.com/office/drawing/2014/main" id="{0B86E396-E242-EC3F-51C3-904BDDE91E8C}"/>
              </a:ext>
            </a:extLst>
          </p:cNvPr>
          <p:cNvGrpSpPr>
            <a:grpSpLocks/>
          </p:cNvGrpSpPr>
          <p:nvPr/>
        </p:nvGrpSpPr>
        <p:grpSpPr bwMode="auto">
          <a:xfrm>
            <a:off x="6364701" y="3429000"/>
            <a:ext cx="925512" cy="795337"/>
            <a:chOff x="-44" y="1473"/>
            <a:chExt cx="981" cy="1105"/>
          </a:xfrm>
        </p:grpSpPr>
        <p:pic>
          <p:nvPicPr>
            <p:cNvPr id="74" name="Picture 121" descr="desktop_computer_stylized_medium">
              <a:extLst>
                <a:ext uri="{FF2B5EF4-FFF2-40B4-BE49-F238E27FC236}">
                  <a16:creationId xmlns:a16="http://schemas.microsoft.com/office/drawing/2014/main" id="{267E93C0-D234-8AE0-926B-996376F45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Freeform 122">
              <a:extLst>
                <a:ext uri="{FF2B5EF4-FFF2-40B4-BE49-F238E27FC236}">
                  <a16:creationId xmlns:a16="http://schemas.microsoft.com/office/drawing/2014/main" id="{F8F316C7-0071-E4A1-A7EA-8E1ACBCBF429}"/>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76" name="Group 123">
            <a:extLst>
              <a:ext uri="{FF2B5EF4-FFF2-40B4-BE49-F238E27FC236}">
                <a16:creationId xmlns:a16="http://schemas.microsoft.com/office/drawing/2014/main" id="{BE3D1193-66F0-F1C6-F68F-3008B825C515}"/>
              </a:ext>
            </a:extLst>
          </p:cNvPr>
          <p:cNvGrpSpPr>
            <a:grpSpLocks/>
          </p:cNvGrpSpPr>
          <p:nvPr/>
        </p:nvGrpSpPr>
        <p:grpSpPr bwMode="auto">
          <a:xfrm flipH="1">
            <a:off x="8834851" y="4876800"/>
            <a:ext cx="925512" cy="795337"/>
            <a:chOff x="-44" y="1473"/>
            <a:chExt cx="981" cy="1105"/>
          </a:xfrm>
        </p:grpSpPr>
        <p:pic>
          <p:nvPicPr>
            <p:cNvPr id="77" name="Picture 124" descr="desktop_computer_stylized_medium">
              <a:extLst>
                <a:ext uri="{FF2B5EF4-FFF2-40B4-BE49-F238E27FC236}">
                  <a16:creationId xmlns:a16="http://schemas.microsoft.com/office/drawing/2014/main" id="{2A834B68-DE5E-7BCF-451A-DFB46EDA5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Freeform 125">
              <a:extLst>
                <a:ext uri="{FF2B5EF4-FFF2-40B4-BE49-F238E27FC236}">
                  <a16:creationId xmlns:a16="http://schemas.microsoft.com/office/drawing/2014/main" id="{84BCBF18-E79E-EAD7-EF97-30E5C5D2AC37}"/>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Tree>
    <p:extLst>
      <p:ext uri="{BB962C8B-B14F-4D97-AF65-F5344CB8AC3E}">
        <p14:creationId xmlns:p14="http://schemas.microsoft.com/office/powerpoint/2010/main" val="1316136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File distribution: client-server vs P2P</a:t>
            </a:r>
            <a:endParaRPr lang="en-US" sz="4400"/>
          </a:p>
        </p:txBody>
      </p:sp>
      <p:sp>
        <p:nvSpPr>
          <p:cNvPr id="613" name="Rectangle 3">
            <a:extLst>
              <a:ext uri="{FF2B5EF4-FFF2-40B4-BE49-F238E27FC236}">
                <a16:creationId xmlns:a16="http://schemas.microsoft.com/office/drawing/2014/main" id="{D33C12FB-7815-3541-8A29-9A4570C91901}"/>
              </a:ext>
            </a:extLst>
          </p:cNvPr>
          <p:cNvSpPr txBox="1">
            <a:spLocks noChangeArrowheads="1"/>
          </p:cNvSpPr>
          <p:nvPr/>
        </p:nvSpPr>
        <p:spPr>
          <a:xfrm>
            <a:off x="863043" y="1302088"/>
            <a:ext cx="10515600" cy="1296775"/>
          </a:xfrm>
          <a:prstGeom prst="rect">
            <a:avLst/>
          </a:prstGeom>
        </p:spPr>
        <p:txBody>
          <a:bodyPr vert="horz" lIns="91440" tIns="45720" rIns="91440" bIns="45720" rtlCol="0">
            <a:normAutofit lnSpcReduction="10000"/>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8013" indent="-542925">
              <a:buFont typeface="Wingdings" pitchFamily="2" charset="2"/>
              <a:buNone/>
            </a:pPr>
            <a:r>
              <a:rPr lang="en-US" altLang="en-US" sz="3200" i="1" u="sng" dirty="0">
                <a:solidFill>
                  <a:srgbClr val="CC0000"/>
                </a:solidFill>
                <a:ea typeface="ＭＳ Ｐゴシック" panose="020B0600070205080204" pitchFamily="34" charset="-128"/>
              </a:rPr>
              <a:t>Q</a:t>
            </a:r>
            <a:r>
              <a:rPr lang="en-US" altLang="en-US" sz="3200" i="1" dirty="0">
                <a:solidFill>
                  <a:srgbClr val="CC0000"/>
                </a:solidFill>
                <a:ea typeface="ＭＳ Ｐゴシック" panose="020B0600070205080204" pitchFamily="34" charset="-128"/>
              </a:rPr>
              <a:t>:</a:t>
            </a:r>
            <a:r>
              <a:rPr lang="en-US" altLang="en-US" sz="3200" dirty="0">
                <a:ea typeface="ＭＳ Ｐゴシック" panose="020B0600070205080204" pitchFamily="34" charset="-128"/>
              </a:rPr>
              <a:t> how much time to distribute file (size </a:t>
            </a:r>
            <a:r>
              <a:rPr lang="en-US" altLang="en-US" sz="3200" i="1" dirty="0">
                <a:ea typeface="ＭＳ Ｐゴシック" panose="020B0600070205080204" pitchFamily="34" charset="-128"/>
              </a:rPr>
              <a:t>F</a:t>
            </a:r>
            <a:r>
              <a:rPr lang="en-US" altLang="en-US" sz="3200" dirty="0">
                <a:ea typeface="ＭＳ Ｐゴシック" panose="020B0600070205080204" pitchFamily="34" charset="-128"/>
              </a:rPr>
              <a:t>) from one server to  </a:t>
            </a:r>
            <a:r>
              <a:rPr lang="en-US" altLang="en-US" sz="3200" i="1" dirty="0">
                <a:ea typeface="ＭＳ Ｐゴシック" panose="020B0600070205080204" pitchFamily="34" charset="-128"/>
              </a:rPr>
              <a:t>N peers</a:t>
            </a:r>
            <a:r>
              <a:rPr lang="en-US" altLang="en-US" sz="3200" dirty="0">
                <a:ea typeface="ＭＳ Ｐゴシック" panose="020B0600070205080204" pitchFamily="34" charset="-128"/>
              </a:rPr>
              <a:t>?</a:t>
            </a:r>
          </a:p>
          <a:p>
            <a:pPr marL="858838" lvl="1" indent="-238125"/>
            <a:r>
              <a:rPr lang="en-US" altLang="en-US" dirty="0">
                <a:ea typeface="ＭＳ Ｐゴシック" panose="020B0600070205080204" pitchFamily="34" charset="-128"/>
              </a:rPr>
              <a:t>peer upload/download capacity is limited resource</a:t>
            </a:r>
          </a:p>
        </p:txBody>
      </p:sp>
      <p:sp>
        <p:nvSpPr>
          <p:cNvPr id="749" name="Freeform 4">
            <a:extLst>
              <a:ext uri="{FF2B5EF4-FFF2-40B4-BE49-F238E27FC236}">
                <a16:creationId xmlns:a16="http://schemas.microsoft.com/office/drawing/2014/main" id="{5781B526-D87C-EC44-AD4E-445965AD662B}"/>
              </a:ext>
            </a:extLst>
          </p:cNvPr>
          <p:cNvSpPr>
            <a:spLocks/>
          </p:cNvSpPr>
          <p:nvPr/>
        </p:nvSpPr>
        <p:spPr bwMode="auto">
          <a:xfrm>
            <a:off x="4208462" y="4079079"/>
            <a:ext cx="3775075" cy="1755775"/>
          </a:xfrm>
          <a:custGeom>
            <a:avLst/>
            <a:gdLst>
              <a:gd name="T0" fmla="*/ 2147483647 w 1292"/>
              <a:gd name="T1" fmla="*/ 2147483647 h 1255"/>
              <a:gd name="T2" fmla="*/ 2147483647 w 1292"/>
              <a:gd name="T3" fmla="*/ 2147483647 h 1255"/>
              <a:gd name="T4" fmla="*/ 2147483647 w 1292"/>
              <a:gd name="T5" fmla="*/ 2147483647 h 1255"/>
              <a:gd name="T6" fmla="*/ 2147483647 w 1292"/>
              <a:gd name="T7" fmla="*/ 2147483647 h 1255"/>
              <a:gd name="T8" fmla="*/ 2147483647 w 1292"/>
              <a:gd name="T9" fmla="*/ 2147483647 h 1255"/>
              <a:gd name="T10" fmla="*/ 2147483647 w 1292"/>
              <a:gd name="T11" fmla="*/ 2147483647 h 1255"/>
              <a:gd name="T12" fmla="*/ 2147483647 w 1292"/>
              <a:gd name="T13" fmla="*/ 2147483647 h 1255"/>
              <a:gd name="T14" fmla="*/ 2147483647 w 1292"/>
              <a:gd name="T15" fmla="*/ 2147483647 h 1255"/>
              <a:gd name="T16" fmla="*/ 2147483647 w 1292"/>
              <a:gd name="T17" fmla="*/ 2147483647 h 1255"/>
              <a:gd name="T18" fmla="*/ 2147483647 w 1292"/>
              <a:gd name="T19" fmla="*/ 2147483647 h 1255"/>
              <a:gd name="T20" fmla="*/ 2147483647 w 1292"/>
              <a:gd name="T21" fmla="*/ 2147483647 h 1255"/>
              <a:gd name="T22" fmla="*/ 2147483647 w 1292"/>
              <a:gd name="T23" fmla="*/ 2147483647 h 1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2"/>
              <a:gd name="T37" fmla="*/ 0 h 1255"/>
              <a:gd name="T38" fmla="*/ 1292 w 1292"/>
              <a:gd name="T39" fmla="*/ 1255 h 12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2" h="1255">
                <a:moveTo>
                  <a:pt x="239" y="7"/>
                </a:moveTo>
                <a:cubicBezTo>
                  <a:pt x="120" y="14"/>
                  <a:pt x="70" y="71"/>
                  <a:pt x="35" y="157"/>
                </a:cubicBezTo>
                <a:cubicBezTo>
                  <a:pt x="0" y="243"/>
                  <a:pt x="26" y="411"/>
                  <a:pt x="29" y="523"/>
                </a:cubicBezTo>
                <a:cubicBezTo>
                  <a:pt x="32" y="635"/>
                  <a:pt x="17" y="771"/>
                  <a:pt x="53" y="829"/>
                </a:cubicBezTo>
                <a:cubicBezTo>
                  <a:pt x="89" y="887"/>
                  <a:pt x="146" y="821"/>
                  <a:pt x="245" y="871"/>
                </a:cubicBezTo>
                <a:cubicBezTo>
                  <a:pt x="344" y="921"/>
                  <a:pt x="522" y="1068"/>
                  <a:pt x="647" y="1129"/>
                </a:cubicBezTo>
                <a:cubicBezTo>
                  <a:pt x="772" y="1190"/>
                  <a:pt x="903" y="1255"/>
                  <a:pt x="995" y="1237"/>
                </a:cubicBezTo>
                <a:cubicBezTo>
                  <a:pt x="1087" y="1219"/>
                  <a:pt x="1153" y="1153"/>
                  <a:pt x="1199" y="1021"/>
                </a:cubicBezTo>
                <a:cubicBezTo>
                  <a:pt x="1245" y="889"/>
                  <a:pt x="1270" y="580"/>
                  <a:pt x="1271" y="445"/>
                </a:cubicBezTo>
                <a:cubicBezTo>
                  <a:pt x="1272" y="310"/>
                  <a:pt x="1292" y="266"/>
                  <a:pt x="1205" y="211"/>
                </a:cubicBezTo>
                <a:cubicBezTo>
                  <a:pt x="1118" y="156"/>
                  <a:pt x="908" y="150"/>
                  <a:pt x="749" y="115"/>
                </a:cubicBezTo>
                <a:cubicBezTo>
                  <a:pt x="590" y="80"/>
                  <a:pt x="358" y="0"/>
                  <a:pt x="239" y="7"/>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750" name="Line 14">
            <a:extLst>
              <a:ext uri="{FF2B5EF4-FFF2-40B4-BE49-F238E27FC236}">
                <a16:creationId xmlns:a16="http://schemas.microsoft.com/office/drawing/2014/main" id="{88305A7F-251D-B74C-8F8E-CCB1F71A8C69}"/>
              </a:ext>
            </a:extLst>
          </p:cNvPr>
          <p:cNvSpPr>
            <a:spLocks noChangeShapeType="1"/>
          </p:cNvSpPr>
          <p:nvPr/>
        </p:nvSpPr>
        <p:spPr bwMode="auto">
          <a:xfrm>
            <a:off x="3743324" y="4042566"/>
            <a:ext cx="803275" cy="3111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51" name="Text Box 15">
            <a:extLst>
              <a:ext uri="{FF2B5EF4-FFF2-40B4-BE49-F238E27FC236}">
                <a16:creationId xmlns:a16="http://schemas.microsoft.com/office/drawing/2014/main" id="{B8157757-C95F-CB42-9942-11A4F3D252C7}"/>
              </a:ext>
            </a:extLst>
          </p:cNvPr>
          <p:cNvSpPr txBox="1">
            <a:spLocks noChangeArrowheads="1"/>
          </p:cNvSpPr>
          <p:nvPr/>
        </p:nvSpPr>
        <p:spPr bwMode="auto">
          <a:xfrm>
            <a:off x="4027487" y="3840954"/>
            <a:ext cx="412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s</a:t>
            </a:r>
          </a:p>
        </p:txBody>
      </p:sp>
      <p:sp>
        <p:nvSpPr>
          <p:cNvPr id="752" name="Line 39">
            <a:extLst>
              <a:ext uri="{FF2B5EF4-FFF2-40B4-BE49-F238E27FC236}">
                <a16:creationId xmlns:a16="http://schemas.microsoft.com/office/drawing/2014/main" id="{33B391C4-AA6E-EF49-929E-18C688BE0299}"/>
              </a:ext>
            </a:extLst>
          </p:cNvPr>
          <p:cNvSpPr>
            <a:spLocks noChangeShapeType="1"/>
          </p:cNvSpPr>
          <p:nvPr/>
        </p:nvSpPr>
        <p:spPr bwMode="auto">
          <a:xfrm>
            <a:off x="3300412" y="4953791"/>
            <a:ext cx="1016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53" name="Line 40">
            <a:extLst>
              <a:ext uri="{FF2B5EF4-FFF2-40B4-BE49-F238E27FC236}">
                <a16:creationId xmlns:a16="http://schemas.microsoft.com/office/drawing/2014/main" id="{55D5EF82-1A60-6045-9491-ACB495A754FE}"/>
              </a:ext>
            </a:extLst>
          </p:cNvPr>
          <p:cNvSpPr>
            <a:spLocks noChangeShapeType="1"/>
          </p:cNvSpPr>
          <p:nvPr/>
        </p:nvSpPr>
        <p:spPr bwMode="auto">
          <a:xfrm flipH="1">
            <a:off x="3355974" y="5101429"/>
            <a:ext cx="10033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54" name="Text Box 41">
            <a:extLst>
              <a:ext uri="{FF2B5EF4-FFF2-40B4-BE49-F238E27FC236}">
                <a16:creationId xmlns:a16="http://schemas.microsoft.com/office/drawing/2014/main" id="{551344A9-80D5-6B4D-8C5F-1C743F9C413B}"/>
              </a:ext>
            </a:extLst>
          </p:cNvPr>
          <p:cNvSpPr txBox="1">
            <a:spLocks noChangeArrowheads="1"/>
          </p:cNvSpPr>
          <p:nvPr/>
        </p:nvSpPr>
        <p:spPr bwMode="auto">
          <a:xfrm>
            <a:off x="3589337" y="4564854"/>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N</a:t>
            </a:r>
          </a:p>
        </p:txBody>
      </p:sp>
      <p:sp>
        <p:nvSpPr>
          <p:cNvPr id="755" name="Text Box 42">
            <a:extLst>
              <a:ext uri="{FF2B5EF4-FFF2-40B4-BE49-F238E27FC236}">
                <a16:creationId xmlns:a16="http://schemas.microsoft.com/office/drawing/2014/main" id="{DA13FA8F-3C26-0B46-A3A1-BC7065C4DDF0}"/>
              </a:ext>
            </a:extLst>
          </p:cNvPr>
          <p:cNvSpPr txBox="1">
            <a:spLocks noChangeArrowheads="1"/>
          </p:cNvSpPr>
          <p:nvPr/>
        </p:nvSpPr>
        <p:spPr bwMode="auto">
          <a:xfrm>
            <a:off x="3570287" y="5079204"/>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N</a:t>
            </a:r>
          </a:p>
        </p:txBody>
      </p:sp>
      <p:sp>
        <p:nvSpPr>
          <p:cNvPr id="756" name="Text Box 43">
            <a:extLst>
              <a:ext uri="{FF2B5EF4-FFF2-40B4-BE49-F238E27FC236}">
                <a16:creationId xmlns:a16="http://schemas.microsoft.com/office/drawing/2014/main" id="{1E15BC0C-6AFB-CF4C-B899-707280EA49EB}"/>
              </a:ext>
            </a:extLst>
          </p:cNvPr>
          <p:cNvSpPr txBox="1">
            <a:spLocks noChangeArrowheads="1"/>
          </p:cNvSpPr>
          <p:nvPr/>
        </p:nvSpPr>
        <p:spPr bwMode="auto">
          <a:xfrm>
            <a:off x="3070224" y="4063204"/>
            <a:ext cx="1173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server</a:t>
            </a:r>
            <a:endParaRPr kumimoji="0" lang="en-US" altLang="en-US" b="0" i="0"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57" name="Text Box 44">
            <a:extLst>
              <a:ext uri="{FF2B5EF4-FFF2-40B4-BE49-F238E27FC236}">
                <a16:creationId xmlns:a16="http://schemas.microsoft.com/office/drawing/2014/main" id="{B744D31B-0064-CC4C-813B-2342EBCCC1F3}"/>
              </a:ext>
            </a:extLst>
          </p:cNvPr>
          <p:cNvSpPr txBox="1">
            <a:spLocks noChangeArrowheads="1"/>
          </p:cNvSpPr>
          <p:nvPr/>
        </p:nvSpPr>
        <p:spPr bwMode="auto">
          <a:xfrm>
            <a:off x="4605759" y="4590254"/>
            <a:ext cx="28344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network (with abundant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rPr>
              <a:t> bandwidth)</a:t>
            </a:r>
          </a:p>
        </p:txBody>
      </p:sp>
      <p:sp>
        <p:nvSpPr>
          <p:cNvPr id="758" name="Text Box 47">
            <a:extLst>
              <a:ext uri="{FF2B5EF4-FFF2-40B4-BE49-F238E27FC236}">
                <a16:creationId xmlns:a16="http://schemas.microsoft.com/office/drawing/2014/main" id="{3CFD7627-4852-C14C-83FC-5338E04E251F}"/>
              </a:ext>
            </a:extLst>
          </p:cNvPr>
          <p:cNvSpPr txBox="1">
            <a:spLocks noChangeArrowheads="1"/>
          </p:cNvSpPr>
          <p:nvPr/>
        </p:nvSpPr>
        <p:spPr bwMode="auto">
          <a:xfrm>
            <a:off x="2178049" y="3815554"/>
            <a:ext cx="139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file, size F</a:t>
            </a:r>
            <a:endParaRPr kumimoji="0" lang="en-US" altLang="en-US" sz="1800"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59" name="Text Box 49">
            <a:extLst>
              <a:ext uri="{FF2B5EF4-FFF2-40B4-BE49-F238E27FC236}">
                <a16:creationId xmlns:a16="http://schemas.microsoft.com/office/drawing/2014/main" id="{59DA6353-13D5-E042-BEEE-6FF767E8640F}"/>
              </a:ext>
            </a:extLst>
          </p:cNvPr>
          <p:cNvSpPr txBox="1">
            <a:spLocks noChangeArrowheads="1"/>
          </p:cNvSpPr>
          <p:nvPr/>
        </p:nvSpPr>
        <p:spPr bwMode="auto">
          <a:xfrm>
            <a:off x="3348953" y="2641737"/>
            <a:ext cx="248651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u</a:t>
            </a:r>
            <a:r>
              <a:rPr kumimoji="0" lang="en-US" altLang="en-US" sz="2400" b="1" i="1" u="none" strike="noStrike" kern="0" cap="none" spc="0" normalizeH="0" baseline="-25000" noProof="0">
                <a:ln>
                  <a:noFill/>
                </a:ln>
                <a:solidFill>
                  <a:srgbClr val="CC0000"/>
                </a:solidFill>
                <a:effectLst/>
                <a:uLnTx/>
                <a:uFillTx/>
                <a:latin typeface="+mn-lt"/>
                <a:ea typeface="ＭＳ Ｐゴシック" panose="020B0600070205080204" pitchFamily="34" charset="-128"/>
              </a:rPr>
              <a:t>s</a:t>
            </a: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a:t>
            </a:r>
            <a:r>
              <a:rPr kumimoji="0" lang="en-US" altLang="en-US" sz="2400" b="0" i="0" u="none" strike="noStrike" kern="0" cap="none" spc="0" normalizeH="0" baseline="0" noProof="0">
                <a:ln>
                  <a:noFill/>
                </a:ln>
                <a:solidFill>
                  <a:srgbClr val="000000"/>
                </a:solidFill>
                <a:effectLst/>
                <a:uLnTx/>
                <a:uFillTx/>
                <a:latin typeface="+mn-lt"/>
                <a:ea typeface="ＭＳ Ｐゴシック" panose="020B0600070205080204" pitchFamily="34" charset="-128"/>
              </a:rPr>
              <a:t> server upload capacity</a:t>
            </a:r>
            <a:endParaRPr kumimoji="0" lang="en-US" altLang="en-US" b="0" i="0" u="none" strike="noStrike" kern="0" cap="none" spc="0" normalizeH="0" baseline="0" noProof="0">
              <a:ln>
                <a:noFill/>
              </a:ln>
              <a:solidFill>
                <a:srgbClr val="000000"/>
              </a:solidFill>
              <a:effectLst/>
              <a:uLnTx/>
              <a:uFillTx/>
              <a:latin typeface="+mn-lt"/>
              <a:ea typeface="ＭＳ Ｐゴシック" panose="020B0600070205080204" pitchFamily="34" charset="-128"/>
            </a:endParaRPr>
          </a:p>
        </p:txBody>
      </p:sp>
      <p:sp>
        <p:nvSpPr>
          <p:cNvPr id="760" name="Text Box 50">
            <a:extLst>
              <a:ext uri="{FF2B5EF4-FFF2-40B4-BE49-F238E27FC236}">
                <a16:creationId xmlns:a16="http://schemas.microsoft.com/office/drawing/2014/main" id="{51F84BDF-7DCA-0A43-ACDB-9BE70839157D}"/>
              </a:ext>
            </a:extLst>
          </p:cNvPr>
          <p:cNvSpPr txBox="1">
            <a:spLocks noChangeArrowheads="1"/>
          </p:cNvSpPr>
          <p:nvPr/>
        </p:nvSpPr>
        <p:spPr bwMode="auto">
          <a:xfrm>
            <a:off x="8201024" y="5482429"/>
            <a:ext cx="259080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u</a:t>
            </a:r>
            <a:r>
              <a:rPr kumimoji="0" lang="en-US" altLang="en-US" sz="2400" b="1" i="1" u="none" strike="noStrike" kern="0" cap="none" spc="0" normalizeH="0" baseline="-25000" noProof="0">
                <a:ln>
                  <a:noFill/>
                </a:ln>
                <a:solidFill>
                  <a:srgbClr val="CC0000"/>
                </a:solidFill>
                <a:effectLst/>
                <a:uLnTx/>
                <a:uFillTx/>
                <a:latin typeface="+mn-lt"/>
                <a:ea typeface="ＭＳ Ｐゴシック" panose="020B0600070205080204" pitchFamily="34" charset="-128"/>
              </a:rPr>
              <a:t>i</a:t>
            </a: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a:t>
            </a:r>
            <a:r>
              <a:rPr kumimoji="0" lang="en-US" altLang="en-US" sz="2400" b="0" i="0" u="none" strike="noStrike" kern="0" cap="none" spc="0" normalizeH="0" baseline="0" noProof="0">
                <a:ln>
                  <a:noFill/>
                </a:ln>
                <a:solidFill>
                  <a:srgbClr val="000000"/>
                </a:solidFill>
                <a:effectLst/>
                <a:uLnTx/>
                <a:uFillTx/>
                <a:latin typeface="+mn-lt"/>
                <a:ea typeface="ＭＳ Ｐゴシック" panose="020B0600070205080204" pitchFamily="34" charset="-128"/>
              </a:rPr>
              <a:t> peer i upload capacity</a:t>
            </a:r>
          </a:p>
        </p:txBody>
      </p:sp>
      <p:sp>
        <p:nvSpPr>
          <p:cNvPr id="761" name="Text Box 51">
            <a:extLst>
              <a:ext uri="{FF2B5EF4-FFF2-40B4-BE49-F238E27FC236}">
                <a16:creationId xmlns:a16="http://schemas.microsoft.com/office/drawing/2014/main" id="{A5D79A43-11C7-6349-BEB0-7438447D9B0E}"/>
              </a:ext>
            </a:extLst>
          </p:cNvPr>
          <p:cNvSpPr txBox="1">
            <a:spLocks noChangeArrowheads="1"/>
          </p:cNvSpPr>
          <p:nvPr/>
        </p:nvSpPr>
        <p:spPr bwMode="auto">
          <a:xfrm>
            <a:off x="8263868" y="3463243"/>
            <a:ext cx="2743200"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85000"/>
              </a:lnSpc>
              <a:spcBef>
                <a:spcPct val="0"/>
              </a:spcBef>
              <a:spcAft>
                <a:spcPct val="0"/>
              </a:spcAft>
              <a:buClrTx/>
              <a:buSzTx/>
              <a:buFontTx/>
              <a:buNone/>
              <a:tabLst/>
              <a:defRPr/>
            </a:pP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d</a:t>
            </a:r>
            <a:r>
              <a:rPr kumimoji="0" lang="en-US" altLang="en-US" sz="2400" b="1" i="1" u="none" strike="noStrike" kern="0" cap="none" spc="0" normalizeH="0" baseline="-25000" noProof="0">
                <a:ln>
                  <a:noFill/>
                </a:ln>
                <a:solidFill>
                  <a:srgbClr val="CC0000"/>
                </a:solidFill>
                <a:effectLst/>
                <a:uLnTx/>
                <a:uFillTx/>
                <a:latin typeface="+mn-lt"/>
                <a:ea typeface="ＭＳ Ｐゴシック" panose="020B0600070205080204" pitchFamily="34" charset="-128"/>
              </a:rPr>
              <a:t>i</a:t>
            </a:r>
            <a:r>
              <a:rPr kumimoji="0" lang="en-US" altLang="en-US" sz="2400" b="1" i="1" u="none" strike="noStrike" kern="0" cap="none" spc="0" normalizeH="0" baseline="0" noProof="0">
                <a:ln>
                  <a:noFill/>
                </a:ln>
                <a:solidFill>
                  <a:srgbClr val="CC0000"/>
                </a:solidFill>
                <a:effectLst/>
                <a:uLnTx/>
                <a:uFillTx/>
                <a:latin typeface="+mn-lt"/>
                <a:ea typeface="ＭＳ Ｐゴシック" panose="020B0600070205080204" pitchFamily="34" charset="-128"/>
              </a:rPr>
              <a:t>:</a:t>
            </a:r>
            <a:r>
              <a:rPr kumimoji="0" lang="en-US" altLang="en-US" sz="2400" b="0" i="0" u="none" strike="noStrike" kern="0" cap="none" spc="0" normalizeH="0" baseline="0" noProof="0">
                <a:ln>
                  <a:noFill/>
                </a:ln>
                <a:solidFill>
                  <a:srgbClr val="000000"/>
                </a:solidFill>
                <a:effectLst/>
                <a:uLnTx/>
                <a:uFillTx/>
                <a:latin typeface="+mn-lt"/>
                <a:ea typeface="ＭＳ Ｐゴシック" panose="020B0600070205080204" pitchFamily="34" charset="-128"/>
              </a:rPr>
              <a:t> peer i download capacity</a:t>
            </a:r>
            <a:endParaRPr kumimoji="0" lang="en-US" altLang="en-US" b="0" i="0" u="none" strike="noStrike" kern="0" cap="none" spc="0" normalizeH="0" baseline="0" noProof="0">
              <a:ln>
                <a:noFill/>
              </a:ln>
              <a:solidFill>
                <a:srgbClr val="000000"/>
              </a:solidFill>
              <a:effectLst/>
              <a:uLnTx/>
              <a:uFillTx/>
              <a:latin typeface="+mn-lt"/>
              <a:ea typeface="ＭＳ Ｐゴシック" panose="020B0600070205080204" pitchFamily="34" charset="-128"/>
            </a:endParaRPr>
          </a:p>
        </p:txBody>
      </p:sp>
      <p:sp>
        <p:nvSpPr>
          <p:cNvPr id="762" name="AutoShape 327">
            <a:extLst>
              <a:ext uri="{FF2B5EF4-FFF2-40B4-BE49-F238E27FC236}">
                <a16:creationId xmlns:a16="http://schemas.microsoft.com/office/drawing/2014/main" id="{369AE872-BFBD-8443-A484-E1FE4F07BC75}"/>
              </a:ext>
            </a:extLst>
          </p:cNvPr>
          <p:cNvSpPr>
            <a:spLocks noChangeArrowheads="1"/>
          </p:cNvSpPr>
          <p:nvPr/>
        </p:nvSpPr>
        <p:spPr bwMode="auto">
          <a:xfrm>
            <a:off x="2687637" y="3261516"/>
            <a:ext cx="592137" cy="581025"/>
          </a:xfrm>
          <a:prstGeom prst="can">
            <a:avLst>
              <a:gd name="adj" fmla="val 20218"/>
            </a:avLst>
          </a:prstGeom>
          <a:gradFill rotWithShape="1">
            <a:gsLst>
              <a:gs pos="0">
                <a:srgbClr val="000099"/>
              </a:gs>
              <a:gs pos="100000">
                <a:srgbClr val="FFFFFF"/>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grpSp>
        <p:nvGrpSpPr>
          <p:cNvPr id="763" name="Group 76">
            <a:extLst>
              <a:ext uri="{FF2B5EF4-FFF2-40B4-BE49-F238E27FC236}">
                <a16:creationId xmlns:a16="http://schemas.microsoft.com/office/drawing/2014/main" id="{1E070762-6E91-C249-87E6-742CA28F4553}"/>
              </a:ext>
            </a:extLst>
          </p:cNvPr>
          <p:cNvGrpSpPr>
            <a:grpSpLocks/>
          </p:cNvGrpSpPr>
          <p:nvPr/>
        </p:nvGrpSpPr>
        <p:grpSpPr bwMode="auto">
          <a:xfrm>
            <a:off x="5422899" y="3539329"/>
            <a:ext cx="2138363" cy="903287"/>
            <a:chOff x="2204" y="2030"/>
            <a:chExt cx="1347" cy="774"/>
          </a:xfrm>
        </p:grpSpPr>
        <p:sp>
          <p:nvSpPr>
            <p:cNvPr id="764" name="Text Box 19">
              <a:extLst>
                <a:ext uri="{FF2B5EF4-FFF2-40B4-BE49-F238E27FC236}">
                  <a16:creationId xmlns:a16="http://schemas.microsoft.com/office/drawing/2014/main" id="{616B15BE-44B0-0344-B31F-91A938627F51}"/>
                </a:ext>
              </a:extLst>
            </p:cNvPr>
            <p:cNvSpPr txBox="1">
              <a:spLocks noChangeArrowheads="1"/>
            </p:cNvSpPr>
            <p:nvPr/>
          </p:nvSpPr>
          <p:spPr bwMode="auto">
            <a:xfrm>
              <a:off x="2856" y="2271"/>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2</a:t>
              </a:r>
            </a:p>
          </p:txBody>
        </p:sp>
        <p:sp>
          <p:nvSpPr>
            <p:cNvPr id="765" name="Line 22">
              <a:extLst>
                <a:ext uri="{FF2B5EF4-FFF2-40B4-BE49-F238E27FC236}">
                  <a16:creationId xmlns:a16="http://schemas.microsoft.com/office/drawing/2014/main" id="{468AACC5-62A5-624B-8074-C32AC02B5E08}"/>
                </a:ext>
              </a:extLst>
            </p:cNvPr>
            <p:cNvSpPr>
              <a:spLocks noChangeShapeType="1"/>
            </p:cNvSpPr>
            <p:nvPr/>
          </p:nvSpPr>
          <p:spPr bwMode="auto">
            <a:xfrm flipV="1">
              <a:off x="2997" y="2133"/>
              <a:ext cx="200" cy="657"/>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66" name="Line 23">
              <a:extLst>
                <a:ext uri="{FF2B5EF4-FFF2-40B4-BE49-F238E27FC236}">
                  <a16:creationId xmlns:a16="http://schemas.microsoft.com/office/drawing/2014/main" id="{6ADDCF08-0E06-944A-88C1-8C3B5B0B51DC}"/>
                </a:ext>
              </a:extLst>
            </p:cNvPr>
            <p:cNvSpPr>
              <a:spLocks noChangeShapeType="1"/>
            </p:cNvSpPr>
            <p:nvPr/>
          </p:nvSpPr>
          <p:spPr bwMode="auto">
            <a:xfrm flipH="1">
              <a:off x="3082" y="2141"/>
              <a:ext cx="208" cy="663"/>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67" name="Text Box 24">
              <a:extLst>
                <a:ext uri="{FF2B5EF4-FFF2-40B4-BE49-F238E27FC236}">
                  <a16:creationId xmlns:a16="http://schemas.microsoft.com/office/drawing/2014/main" id="{0F3475ED-2A92-4E41-84C3-7C019E7EFEB6}"/>
                </a:ext>
              </a:extLst>
            </p:cNvPr>
            <p:cNvSpPr txBox="1">
              <a:spLocks noChangeArrowheads="1"/>
            </p:cNvSpPr>
            <p:nvPr/>
          </p:nvSpPr>
          <p:spPr bwMode="auto">
            <a:xfrm>
              <a:off x="3167" y="2332"/>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2</a:t>
              </a:r>
            </a:p>
          </p:txBody>
        </p:sp>
        <p:sp>
          <p:nvSpPr>
            <p:cNvPr id="768" name="Text Box 19">
              <a:extLst>
                <a:ext uri="{FF2B5EF4-FFF2-40B4-BE49-F238E27FC236}">
                  <a16:creationId xmlns:a16="http://schemas.microsoft.com/office/drawing/2014/main" id="{0B070290-50F4-544A-8EB8-39FD5D70755B}"/>
                </a:ext>
              </a:extLst>
            </p:cNvPr>
            <p:cNvSpPr txBox="1">
              <a:spLocks noChangeArrowheads="1"/>
            </p:cNvSpPr>
            <p:nvPr/>
          </p:nvSpPr>
          <p:spPr bwMode="auto">
            <a:xfrm>
              <a:off x="2204" y="2167"/>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1</a:t>
              </a:r>
            </a:p>
          </p:txBody>
        </p:sp>
        <p:sp>
          <p:nvSpPr>
            <p:cNvPr id="769" name="Line 22">
              <a:extLst>
                <a:ext uri="{FF2B5EF4-FFF2-40B4-BE49-F238E27FC236}">
                  <a16:creationId xmlns:a16="http://schemas.microsoft.com/office/drawing/2014/main" id="{EDD90978-FEC1-EC4A-9B82-FE08AA882131}"/>
                </a:ext>
              </a:extLst>
            </p:cNvPr>
            <p:cNvSpPr>
              <a:spLocks noChangeShapeType="1"/>
            </p:cNvSpPr>
            <p:nvPr/>
          </p:nvSpPr>
          <p:spPr bwMode="auto">
            <a:xfrm flipV="1">
              <a:off x="2345" y="2030"/>
              <a:ext cx="200" cy="657"/>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70" name="Line 23">
              <a:extLst>
                <a:ext uri="{FF2B5EF4-FFF2-40B4-BE49-F238E27FC236}">
                  <a16:creationId xmlns:a16="http://schemas.microsoft.com/office/drawing/2014/main" id="{D06A7A37-85E1-7F49-8794-07F8D4C654DC}"/>
                </a:ext>
              </a:extLst>
            </p:cNvPr>
            <p:cNvSpPr>
              <a:spLocks noChangeShapeType="1"/>
            </p:cNvSpPr>
            <p:nvPr/>
          </p:nvSpPr>
          <p:spPr bwMode="auto">
            <a:xfrm flipH="1">
              <a:off x="2430" y="2038"/>
              <a:ext cx="208" cy="663"/>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71" name="Text Box 24">
              <a:extLst>
                <a:ext uri="{FF2B5EF4-FFF2-40B4-BE49-F238E27FC236}">
                  <a16:creationId xmlns:a16="http://schemas.microsoft.com/office/drawing/2014/main" id="{EB274E98-7508-9441-B445-9BFA8D56FBF2}"/>
                </a:ext>
              </a:extLst>
            </p:cNvPr>
            <p:cNvSpPr txBox="1">
              <a:spLocks noChangeArrowheads="1"/>
            </p:cNvSpPr>
            <p:nvPr/>
          </p:nvSpPr>
          <p:spPr bwMode="auto">
            <a:xfrm>
              <a:off x="2515" y="2229"/>
              <a:ext cx="38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1</a:t>
              </a:r>
            </a:p>
          </p:txBody>
        </p:sp>
      </p:grpSp>
      <p:sp>
        <p:nvSpPr>
          <p:cNvPr id="772" name="Line 72">
            <a:extLst>
              <a:ext uri="{FF2B5EF4-FFF2-40B4-BE49-F238E27FC236}">
                <a16:creationId xmlns:a16="http://schemas.microsoft.com/office/drawing/2014/main" id="{47A84A96-E7A3-1843-B72F-6E2E41F4ECFC}"/>
              </a:ext>
            </a:extLst>
          </p:cNvPr>
          <p:cNvSpPr>
            <a:spLocks noChangeShapeType="1"/>
          </p:cNvSpPr>
          <p:nvPr/>
        </p:nvSpPr>
        <p:spPr bwMode="auto">
          <a:xfrm>
            <a:off x="7954962" y="4758529"/>
            <a:ext cx="1165225"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73" name="Line 73">
            <a:extLst>
              <a:ext uri="{FF2B5EF4-FFF2-40B4-BE49-F238E27FC236}">
                <a16:creationId xmlns:a16="http://schemas.microsoft.com/office/drawing/2014/main" id="{13604104-CB34-D540-BE37-408B7E70081B}"/>
              </a:ext>
            </a:extLst>
          </p:cNvPr>
          <p:cNvSpPr>
            <a:spLocks noChangeShapeType="1"/>
          </p:cNvSpPr>
          <p:nvPr/>
        </p:nvSpPr>
        <p:spPr bwMode="auto">
          <a:xfrm>
            <a:off x="7962899" y="4910929"/>
            <a:ext cx="1165225" cy="0"/>
          </a:xfrm>
          <a:prstGeom prst="line">
            <a:avLst/>
          </a:prstGeom>
          <a:noFill/>
          <a:ln w="1905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74" name="Text Box 41">
            <a:extLst>
              <a:ext uri="{FF2B5EF4-FFF2-40B4-BE49-F238E27FC236}">
                <a16:creationId xmlns:a16="http://schemas.microsoft.com/office/drawing/2014/main" id="{6AECF13A-63DD-6440-9CEA-60EFAAE2DE1E}"/>
              </a:ext>
            </a:extLst>
          </p:cNvPr>
          <p:cNvSpPr txBox="1">
            <a:spLocks noChangeArrowheads="1"/>
          </p:cNvSpPr>
          <p:nvPr/>
        </p:nvSpPr>
        <p:spPr bwMode="auto">
          <a:xfrm>
            <a:off x="8115299" y="4347366"/>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i</a:t>
            </a:r>
          </a:p>
        </p:txBody>
      </p:sp>
      <p:sp>
        <p:nvSpPr>
          <p:cNvPr id="775" name="Text Box 41">
            <a:extLst>
              <a:ext uri="{FF2B5EF4-FFF2-40B4-BE49-F238E27FC236}">
                <a16:creationId xmlns:a16="http://schemas.microsoft.com/office/drawing/2014/main" id="{B1B85AB8-3F48-6B40-9E0F-095E131ACC5D}"/>
              </a:ext>
            </a:extLst>
          </p:cNvPr>
          <p:cNvSpPr txBox="1">
            <a:spLocks noChangeArrowheads="1"/>
          </p:cNvSpPr>
          <p:nvPr/>
        </p:nvSpPr>
        <p:spPr bwMode="auto">
          <a:xfrm>
            <a:off x="8139112" y="4880766"/>
            <a:ext cx="60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b="0" i="1"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u</a:t>
            </a:r>
            <a:r>
              <a:rPr kumimoji="0" lang="en-US" altLang="en-US" b="0" i="1" u="none" strike="noStrike" kern="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i</a:t>
            </a:r>
          </a:p>
        </p:txBody>
      </p:sp>
      <p:sp>
        <p:nvSpPr>
          <p:cNvPr id="776" name="Line 77">
            <a:extLst>
              <a:ext uri="{FF2B5EF4-FFF2-40B4-BE49-F238E27FC236}">
                <a16:creationId xmlns:a16="http://schemas.microsoft.com/office/drawing/2014/main" id="{04740FC7-F24A-9E49-ABD5-CC405E4D6CE3}"/>
              </a:ext>
            </a:extLst>
          </p:cNvPr>
          <p:cNvSpPr>
            <a:spLocks noChangeShapeType="1"/>
          </p:cNvSpPr>
          <p:nvPr/>
        </p:nvSpPr>
        <p:spPr bwMode="auto">
          <a:xfrm>
            <a:off x="4189412" y="3223416"/>
            <a:ext cx="0" cy="663575"/>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777" name="Line 78">
            <a:extLst>
              <a:ext uri="{FF2B5EF4-FFF2-40B4-BE49-F238E27FC236}">
                <a16:creationId xmlns:a16="http://schemas.microsoft.com/office/drawing/2014/main" id="{644C7641-7528-D04F-B35B-B86B81EEAE45}"/>
              </a:ext>
            </a:extLst>
          </p:cNvPr>
          <p:cNvSpPr>
            <a:spLocks noChangeShapeType="1"/>
          </p:cNvSpPr>
          <p:nvPr/>
        </p:nvSpPr>
        <p:spPr bwMode="auto">
          <a:xfrm flipH="1">
            <a:off x="8402637" y="4137816"/>
            <a:ext cx="369887" cy="414338"/>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778" name="Line 79">
            <a:extLst>
              <a:ext uri="{FF2B5EF4-FFF2-40B4-BE49-F238E27FC236}">
                <a16:creationId xmlns:a16="http://schemas.microsoft.com/office/drawing/2014/main" id="{21210937-40A2-D945-A261-60D041388D1E}"/>
              </a:ext>
            </a:extLst>
          </p:cNvPr>
          <p:cNvSpPr>
            <a:spLocks noChangeShapeType="1"/>
          </p:cNvSpPr>
          <p:nvPr/>
        </p:nvSpPr>
        <p:spPr bwMode="auto">
          <a:xfrm flipH="1" flipV="1">
            <a:off x="8432799" y="5083966"/>
            <a:ext cx="369888" cy="414338"/>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buClr>
                <a:srgbClr val="3333CC"/>
              </a:buClr>
              <a:buSzPct val="85000"/>
              <a:buFont typeface="ZapfDingbats" charset="2"/>
              <a:buNone/>
            </a:pPr>
            <a:endParaRPr lang="en-US" sz="2400">
              <a:solidFill>
                <a:srgbClr val="000000"/>
              </a:solidFill>
              <a:latin typeface="Arial" panose="020B0604020202020204" pitchFamily="34" charset="0"/>
              <a:ea typeface="ＭＳ Ｐゴシック" panose="020B0600070205080204" pitchFamily="34" charset="-128"/>
            </a:endParaRPr>
          </a:p>
        </p:txBody>
      </p:sp>
      <p:grpSp>
        <p:nvGrpSpPr>
          <p:cNvPr id="779" name="Group 81">
            <a:extLst>
              <a:ext uri="{FF2B5EF4-FFF2-40B4-BE49-F238E27FC236}">
                <a16:creationId xmlns:a16="http://schemas.microsoft.com/office/drawing/2014/main" id="{70E00E57-2D7F-E34A-A62C-8B64AA1FAC60}"/>
              </a:ext>
            </a:extLst>
          </p:cNvPr>
          <p:cNvGrpSpPr>
            <a:grpSpLocks/>
          </p:cNvGrpSpPr>
          <p:nvPr/>
        </p:nvGrpSpPr>
        <p:grpSpPr bwMode="auto">
          <a:xfrm>
            <a:off x="3459162" y="3323429"/>
            <a:ext cx="465137" cy="803275"/>
            <a:chOff x="4140" y="429"/>
            <a:chExt cx="1425" cy="2396"/>
          </a:xfrm>
        </p:grpSpPr>
        <p:sp>
          <p:nvSpPr>
            <p:cNvPr id="780" name="Freeform 82">
              <a:extLst>
                <a:ext uri="{FF2B5EF4-FFF2-40B4-BE49-F238E27FC236}">
                  <a16:creationId xmlns:a16="http://schemas.microsoft.com/office/drawing/2014/main" id="{79E2F9B0-711F-DE4C-965B-924CC303B5AF}"/>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81" name="Rectangle 83">
              <a:extLst>
                <a:ext uri="{FF2B5EF4-FFF2-40B4-BE49-F238E27FC236}">
                  <a16:creationId xmlns:a16="http://schemas.microsoft.com/office/drawing/2014/main" id="{F06DAE2F-17DE-D941-923C-E70BDCB41B7D}"/>
                </a:ext>
              </a:extLst>
            </p:cNvPr>
            <p:cNvSpPr>
              <a:spLocks noChangeArrowheads="1"/>
            </p:cNvSpPr>
            <p:nvPr/>
          </p:nvSpPr>
          <p:spPr bwMode="auto">
            <a:xfrm>
              <a:off x="4208" y="429"/>
              <a:ext cx="1046" cy="2282"/>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82" name="Freeform 84">
              <a:extLst>
                <a:ext uri="{FF2B5EF4-FFF2-40B4-BE49-F238E27FC236}">
                  <a16:creationId xmlns:a16="http://schemas.microsoft.com/office/drawing/2014/main" id="{946A9E21-9E85-934A-A686-0A8D135B290C}"/>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83" name="Freeform 85">
              <a:extLst>
                <a:ext uri="{FF2B5EF4-FFF2-40B4-BE49-F238E27FC236}">
                  <a16:creationId xmlns:a16="http://schemas.microsoft.com/office/drawing/2014/main" id="{72BE6A9C-0FBC-364A-A7ED-A2A6F01790AB}"/>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84" name="Rectangle 86">
              <a:extLst>
                <a:ext uri="{FF2B5EF4-FFF2-40B4-BE49-F238E27FC236}">
                  <a16:creationId xmlns:a16="http://schemas.microsoft.com/office/drawing/2014/main" id="{6408A6CA-7347-8E43-98E8-BCFA0438401E}"/>
                </a:ext>
              </a:extLst>
            </p:cNvPr>
            <p:cNvSpPr>
              <a:spLocks noChangeArrowheads="1"/>
            </p:cNvSpPr>
            <p:nvPr/>
          </p:nvSpPr>
          <p:spPr bwMode="auto">
            <a:xfrm>
              <a:off x="4213" y="694"/>
              <a:ext cx="593"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787" name="Group 87">
              <a:extLst>
                <a:ext uri="{FF2B5EF4-FFF2-40B4-BE49-F238E27FC236}">
                  <a16:creationId xmlns:a16="http://schemas.microsoft.com/office/drawing/2014/main" id="{3BB80181-EFB9-654A-9C2B-37611F58AC52}"/>
                </a:ext>
              </a:extLst>
            </p:cNvPr>
            <p:cNvGrpSpPr>
              <a:grpSpLocks/>
            </p:cNvGrpSpPr>
            <p:nvPr/>
          </p:nvGrpSpPr>
          <p:grpSpPr bwMode="auto">
            <a:xfrm>
              <a:off x="4749" y="668"/>
              <a:ext cx="581" cy="145"/>
              <a:chOff x="614" y="2568"/>
              <a:chExt cx="725" cy="139"/>
            </a:xfrm>
          </p:grpSpPr>
          <p:sp>
            <p:nvSpPr>
              <p:cNvPr id="822" name="AutoShape 88">
                <a:extLst>
                  <a:ext uri="{FF2B5EF4-FFF2-40B4-BE49-F238E27FC236}">
                    <a16:creationId xmlns:a16="http://schemas.microsoft.com/office/drawing/2014/main" id="{755E2639-6DC2-B445-8BA7-4A95A040D34D}"/>
                  </a:ext>
                </a:extLst>
              </p:cNvPr>
              <p:cNvSpPr>
                <a:spLocks noChangeArrowheads="1"/>
              </p:cNvSpPr>
              <p:nvPr/>
            </p:nvSpPr>
            <p:spPr bwMode="auto">
              <a:xfrm>
                <a:off x="613" y="2566"/>
                <a:ext cx="728" cy="141"/>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24" name="AutoShape 89">
                <a:extLst>
                  <a:ext uri="{FF2B5EF4-FFF2-40B4-BE49-F238E27FC236}">
                    <a16:creationId xmlns:a16="http://schemas.microsoft.com/office/drawing/2014/main" id="{60B2F854-EFB8-E64E-8D27-5F6F8D396A82}"/>
                  </a:ext>
                </a:extLst>
              </p:cNvPr>
              <p:cNvSpPr>
                <a:spLocks noChangeArrowheads="1"/>
              </p:cNvSpPr>
              <p:nvPr/>
            </p:nvSpPr>
            <p:spPr bwMode="auto">
              <a:xfrm>
                <a:off x="631" y="2584"/>
                <a:ext cx="692"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788" name="Rectangle 90">
              <a:extLst>
                <a:ext uri="{FF2B5EF4-FFF2-40B4-BE49-F238E27FC236}">
                  <a16:creationId xmlns:a16="http://schemas.microsoft.com/office/drawing/2014/main" id="{57F9C28A-1132-144B-9916-B507ADCEDDF3}"/>
                </a:ext>
              </a:extLst>
            </p:cNvPr>
            <p:cNvSpPr>
              <a:spLocks noChangeArrowheads="1"/>
            </p:cNvSpPr>
            <p:nvPr/>
          </p:nvSpPr>
          <p:spPr bwMode="auto">
            <a:xfrm>
              <a:off x="4223" y="1021"/>
              <a:ext cx="598"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789" name="Group 91">
              <a:extLst>
                <a:ext uri="{FF2B5EF4-FFF2-40B4-BE49-F238E27FC236}">
                  <a16:creationId xmlns:a16="http://schemas.microsoft.com/office/drawing/2014/main" id="{5E2EEB51-C433-4146-9A07-B904C9EFB0AE}"/>
                </a:ext>
              </a:extLst>
            </p:cNvPr>
            <p:cNvGrpSpPr>
              <a:grpSpLocks/>
            </p:cNvGrpSpPr>
            <p:nvPr/>
          </p:nvGrpSpPr>
          <p:grpSpPr bwMode="auto">
            <a:xfrm>
              <a:off x="4747" y="994"/>
              <a:ext cx="581" cy="134"/>
              <a:chOff x="614" y="2568"/>
              <a:chExt cx="725" cy="139"/>
            </a:xfrm>
          </p:grpSpPr>
          <p:sp>
            <p:nvSpPr>
              <p:cNvPr id="820" name="AutoShape 92">
                <a:extLst>
                  <a:ext uri="{FF2B5EF4-FFF2-40B4-BE49-F238E27FC236}">
                    <a16:creationId xmlns:a16="http://schemas.microsoft.com/office/drawing/2014/main" id="{3A27EE24-9EA3-5849-AF8B-3DE9ED4D01A9}"/>
                  </a:ext>
                </a:extLst>
              </p:cNvPr>
              <p:cNvSpPr>
                <a:spLocks noChangeArrowheads="1"/>
              </p:cNvSpPr>
              <p:nvPr/>
            </p:nvSpPr>
            <p:spPr bwMode="auto">
              <a:xfrm>
                <a:off x="615" y="2566"/>
                <a:ext cx="722" cy="142"/>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21" name="AutoShape 93">
                <a:extLst>
                  <a:ext uri="{FF2B5EF4-FFF2-40B4-BE49-F238E27FC236}">
                    <a16:creationId xmlns:a16="http://schemas.microsoft.com/office/drawing/2014/main" id="{6AFF8567-F6C4-0747-BA7C-1662595446F1}"/>
                  </a:ext>
                </a:extLst>
              </p:cNvPr>
              <p:cNvSpPr>
                <a:spLocks noChangeArrowheads="1"/>
              </p:cNvSpPr>
              <p:nvPr/>
            </p:nvSpPr>
            <p:spPr bwMode="auto">
              <a:xfrm>
                <a:off x="633" y="2581"/>
                <a:ext cx="686"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790" name="Rectangle 94">
              <a:extLst>
                <a:ext uri="{FF2B5EF4-FFF2-40B4-BE49-F238E27FC236}">
                  <a16:creationId xmlns:a16="http://schemas.microsoft.com/office/drawing/2014/main" id="{481071F4-7660-1F49-867C-3C721C3F028A}"/>
                </a:ext>
              </a:extLst>
            </p:cNvPr>
            <p:cNvSpPr>
              <a:spLocks noChangeArrowheads="1"/>
            </p:cNvSpPr>
            <p:nvPr/>
          </p:nvSpPr>
          <p:spPr bwMode="auto">
            <a:xfrm>
              <a:off x="4218" y="1357"/>
              <a:ext cx="593"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91" name="Rectangle 95">
              <a:extLst>
                <a:ext uri="{FF2B5EF4-FFF2-40B4-BE49-F238E27FC236}">
                  <a16:creationId xmlns:a16="http://schemas.microsoft.com/office/drawing/2014/main" id="{F9E573B0-F1E0-0244-84F0-5D9DC86D8E1B}"/>
                </a:ext>
              </a:extLst>
            </p:cNvPr>
            <p:cNvSpPr>
              <a:spLocks noChangeArrowheads="1"/>
            </p:cNvSpPr>
            <p:nvPr/>
          </p:nvSpPr>
          <p:spPr bwMode="auto">
            <a:xfrm>
              <a:off x="4228" y="1655"/>
              <a:ext cx="598" cy="47"/>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793" name="Group 96">
              <a:extLst>
                <a:ext uri="{FF2B5EF4-FFF2-40B4-BE49-F238E27FC236}">
                  <a16:creationId xmlns:a16="http://schemas.microsoft.com/office/drawing/2014/main" id="{60F43234-7837-E047-B8D9-B93960C93F0B}"/>
                </a:ext>
              </a:extLst>
            </p:cNvPr>
            <p:cNvGrpSpPr>
              <a:grpSpLocks/>
            </p:cNvGrpSpPr>
            <p:nvPr/>
          </p:nvGrpSpPr>
          <p:grpSpPr bwMode="auto">
            <a:xfrm>
              <a:off x="4735" y="1627"/>
              <a:ext cx="582" cy="151"/>
              <a:chOff x="614" y="2568"/>
              <a:chExt cx="725" cy="139"/>
            </a:xfrm>
          </p:grpSpPr>
          <p:sp>
            <p:nvSpPr>
              <p:cNvPr id="815" name="AutoShape 97">
                <a:extLst>
                  <a:ext uri="{FF2B5EF4-FFF2-40B4-BE49-F238E27FC236}">
                    <a16:creationId xmlns:a16="http://schemas.microsoft.com/office/drawing/2014/main" id="{AA061C9E-39EE-B14D-A8E3-104E2701398E}"/>
                  </a:ext>
                </a:extLst>
              </p:cNvPr>
              <p:cNvSpPr>
                <a:spLocks noChangeArrowheads="1"/>
              </p:cNvSpPr>
              <p:nvPr/>
            </p:nvSpPr>
            <p:spPr bwMode="auto">
              <a:xfrm>
                <a:off x="612" y="2568"/>
                <a:ext cx="727" cy="139"/>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17" name="AutoShape 98">
                <a:extLst>
                  <a:ext uri="{FF2B5EF4-FFF2-40B4-BE49-F238E27FC236}">
                    <a16:creationId xmlns:a16="http://schemas.microsoft.com/office/drawing/2014/main" id="{12C304B6-6E69-644F-91BB-9F1C86D1DB78}"/>
                  </a:ext>
                </a:extLst>
              </p:cNvPr>
              <p:cNvSpPr>
                <a:spLocks noChangeArrowheads="1"/>
              </p:cNvSpPr>
              <p:nvPr/>
            </p:nvSpPr>
            <p:spPr bwMode="auto">
              <a:xfrm>
                <a:off x="630" y="2585"/>
                <a:ext cx="691" cy="105"/>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794" name="Freeform 99">
              <a:extLst>
                <a:ext uri="{FF2B5EF4-FFF2-40B4-BE49-F238E27FC236}">
                  <a16:creationId xmlns:a16="http://schemas.microsoft.com/office/drawing/2014/main" id="{D5358657-0340-9248-AA9C-2F41E4340AAA}"/>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796" name="Group 100">
              <a:extLst>
                <a:ext uri="{FF2B5EF4-FFF2-40B4-BE49-F238E27FC236}">
                  <a16:creationId xmlns:a16="http://schemas.microsoft.com/office/drawing/2014/main" id="{87CDCAD0-C1B4-8646-B58D-6CD9FF243261}"/>
                </a:ext>
              </a:extLst>
            </p:cNvPr>
            <p:cNvGrpSpPr>
              <a:grpSpLocks/>
            </p:cNvGrpSpPr>
            <p:nvPr/>
          </p:nvGrpSpPr>
          <p:grpSpPr bwMode="auto">
            <a:xfrm>
              <a:off x="4739" y="1327"/>
              <a:ext cx="582" cy="139"/>
              <a:chOff x="614" y="2568"/>
              <a:chExt cx="725" cy="139"/>
            </a:xfrm>
          </p:grpSpPr>
          <p:sp>
            <p:nvSpPr>
              <p:cNvPr id="812" name="AutoShape 101">
                <a:extLst>
                  <a:ext uri="{FF2B5EF4-FFF2-40B4-BE49-F238E27FC236}">
                    <a16:creationId xmlns:a16="http://schemas.microsoft.com/office/drawing/2014/main" id="{53F473DF-D46D-0345-9F7F-49F5BE50C97A}"/>
                  </a:ext>
                </a:extLst>
              </p:cNvPr>
              <p:cNvSpPr>
                <a:spLocks noChangeArrowheads="1"/>
              </p:cNvSpPr>
              <p:nvPr/>
            </p:nvSpPr>
            <p:spPr bwMode="auto">
              <a:xfrm>
                <a:off x="613" y="2570"/>
                <a:ext cx="727"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14" name="AutoShape 102">
                <a:extLst>
                  <a:ext uri="{FF2B5EF4-FFF2-40B4-BE49-F238E27FC236}">
                    <a16:creationId xmlns:a16="http://schemas.microsoft.com/office/drawing/2014/main" id="{EF047A49-61C2-3A41-8A53-6F24E9E5C014}"/>
                  </a:ext>
                </a:extLst>
              </p:cNvPr>
              <p:cNvSpPr>
                <a:spLocks noChangeArrowheads="1"/>
              </p:cNvSpPr>
              <p:nvPr/>
            </p:nvSpPr>
            <p:spPr bwMode="auto">
              <a:xfrm>
                <a:off x="631" y="2584"/>
                <a:ext cx="691"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797" name="Rectangle 103">
              <a:extLst>
                <a:ext uri="{FF2B5EF4-FFF2-40B4-BE49-F238E27FC236}">
                  <a16:creationId xmlns:a16="http://schemas.microsoft.com/office/drawing/2014/main" id="{0DC41427-3FCF-3949-97B5-7D608D26FCB5}"/>
                </a:ext>
              </a:extLst>
            </p:cNvPr>
            <p:cNvSpPr>
              <a:spLocks noChangeArrowheads="1"/>
            </p:cNvSpPr>
            <p:nvPr/>
          </p:nvSpPr>
          <p:spPr bwMode="auto">
            <a:xfrm>
              <a:off x="5249" y="429"/>
              <a:ext cx="68" cy="2287"/>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98" name="Freeform 104">
              <a:extLst>
                <a:ext uri="{FF2B5EF4-FFF2-40B4-BE49-F238E27FC236}">
                  <a16:creationId xmlns:a16="http://schemas.microsoft.com/office/drawing/2014/main" id="{8F8A38B2-57F8-E945-BFD5-DF65BDBFA8B0}"/>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99" name="Freeform 105">
              <a:extLst>
                <a:ext uri="{FF2B5EF4-FFF2-40B4-BE49-F238E27FC236}">
                  <a16:creationId xmlns:a16="http://schemas.microsoft.com/office/drawing/2014/main" id="{0F08B7AC-3180-754D-94CE-9FA5F6748B01}"/>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01" name="Oval 106">
              <a:extLst>
                <a:ext uri="{FF2B5EF4-FFF2-40B4-BE49-F238E27FC236}">
                  <a16:creationId xmlns:a16="http://schemas.microsoft.com/office/drawing/2014/main" id="{C5F7D344-4D6F-D646-8C93-A97BAB8C49A2}"/>
                </a:ext>
              </a:extLst>
            </p:cNvPr>
            <p:cNvSpPr>
              <a:spLocks noChangeArrowheads="1"/>
            </p:cNvSpPr>
            <p:nvPr/>
          </p:nvSpPr>
          <p:spPr bwMode="auto">
            <a:xfrm>
              <a:off x="5516" y="2612"/>
              <a:ext cx="49"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02" name="Freeform 107">
              <a:extLst>
                <a:ext uri="{FF2B5EF4-FFF2-40B4-BE49-F238E27FC236}">
                  <a16:creationId xmlns:a16="http://schemas.microsoft.com/office/drawing/2014/main" id="{BE829AA4-D020-7348-B510-9FB2A8536AD3}"/>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04" name="AutoShape 108">
              <a:extLst>
                <a:ext uri="{FF2B5EF4-FFF2-40B4-BE49-F238E27FC236}">
                  <a16:creationId xmlns:a16="http://schemas.microsoft.com/office/drawing/2014/main" id="{35AAD988-1211-1E40-91C0-3937CD2ECC69}"/>
                </a:ext>
              </a:extLst>
            </p:cNvPr>
            <p:cNvSpPr>
              <a:spLocks noChangeArrowheads="1"/>
            </p:cNvSpPr>
            <p:nvPr/>
          </p:nvSpPr>
          <p:spPr bwMode="auto">
            <a:xfrm>
              <a:off x="4140" y="2678"/>
              <a:ext cx="1201" cy="147"/>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05" name="AutoShape 109">
              <a:extLst>
                <a:ext uri="{FF2B5EF4-FFF2-40B4-BE49-F238E27FC236}">
                  <a16:creationId xmlns:a16="http://schemas.microsoft.com/office/drawing/2014/main" id="{4305931D-5D5C-9D4F-AAD7-AB64D64AD994}"/>
                </a:ext>
              </a:extLst>
            </p:cNvPr>
            <p:cNvSpPr>
              <a:spLocks noChangeArrowheads="1"/>
            </p:cNvSpPr>
            <p:nvPr/>
          </p:nvSpPr>
          <p:spPr bwMode="auto">
            <a:xfrm>
              <a:off x="4208" y="2711"/>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06" name="Oval 110">
              <a:extLst>
                <a:ext uri="{FF2B5EF4-FFF2-40B4-BE49-F238E27FC236}">
                  <a16:creationId xmlns:a16="http://schemas.microsoft.com/office/drawing/2014/main" id="{83363F10-1097-A54D-ADAB-24C8B3E21A0B}"/>
                </a:ext>
              </a:extLst>
            </p:cNvPr>
            <p:cNvSpPr>
              <a:spLocks noChangeArrowheads="1"/>
            </p:cNvSpPr>
            <p:nvPr/>
          </p:nvSpPr>
          <p:spPr bwMode="auto">
            <a:xfrm>
              <a:off x="4310" y="2385"/>
              <a:ext cx="156"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07" name="Oval 111">
              <a:extLst>
                <a:ext uri="{FF2B5EF4-FFF2-40B4-BE49-F238E27FC236}">
                  <a16:creationId xmlns:a16="http://schemas.microsoft.com/office/drawing/2014/main" id="{B44F4B51-7681-9C40-9F0A-A4B645261271}"/>
                </a:ext>
              </a:extLst>
            </p:cNvPr>
            <p:cNvSpPr>
              <a:spLocks noChangeArrowheads="1"/>
            </p:cNvSpPr>
            <p:nvPr/>
          </p:nvSpPr>
          <p:spPr bwMode="auto">
            <a:xfrm>
              <a:off x="4485" y="2385"/>
              <a:ext cx="160"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09" name="Oval 112">
              <a:extLst>
                <a:ext uri="{FF2B5EF4-FFF2-40B4-BE49-F238E27FC236}">
                  <a16:creationId xmlns:a16="http://schemas.microsoft.com/office/drawing/2014/main" id="{5582586B-92B3-3A4A-8CAC-5102119501E2}"/>
                </a:ext>
              </a:extLst>
            </p:cNvPr>
            <p:cNvSpPr>
              <a:spLocks noChangeArrowheads="1"/>
            </p:cNvSpPr>
            <p:nvPr/>
          </p:nvSpPr>
          <p:spPr bwMode="auto">
            <a:xfrm>
              <a:off x="4660" y="2380"/>
              <a:ext cx="160"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810" name="Rectangle 113">
              <a:extLst>
                <a:ext uri="{FF2B5EF4-FFF2-40B4-BE49-F238E27FC236}">
                  <a16:creationId xmlns:a16="http://schemas.microsoft.com/office/drawing/2014/main" id="{5238CEC3-5101-4E45-98C3-C884DC6204FE}"/>
                </a:ext>
              </a:extLst>
            </p:cNvPr>
            <p:cNvSpPr>
              <a:spLocks noChangeArrowheads="1"/>
            </p:cNvSpPr>
            <p:nvPr/>
          </p:nvSpPr>
          <p:spPr bwMode="auto">
            <a:xfrm>
              <a:off x="5064" y="1835"/>
              <a:ext cx="83" cy="762"/>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826" name="Group 114">
            <a:extLst>
              <a:ext uri="{FF2B5EF4-FFF2-40B4-BE49-F238E27FC236}">
                <a16:creationId xmlns:a16="http://schemas.microsoft.com/office/drawing/2014/main" id="{CE9E5FE1-98E9-5B4B-A4A4-DFCEF9DD2F2A}"/>
              </a:ext>
            </a:extLst>
          </p:cNvPr>
          <p:cNvGrpSpPr>
            <a:grpSpLocks/>
          </p:cNvGrpSpPr>
          <p:nvPr/>
        </p:nvGrpSpPr>
        <p:grpSpPr bwMode="auto">
          <a:xfrm>
            <a:off x="2368549" y="4626766"/>
            <a:ext cx="925513" cy="795338"/>
            <a:chOff x="-44" y="1473"/>
            <a:chExt cx="981" cy="1105"/>
          </a:xfrm>
        </p:grpSpPr>
        <p:pic>
          <p:nvPicPr>
            <p:cNvPr id="828" name="Picture 115" descr="desktop_computer_stylized_medium">
              <a:extLst>
                <a:ext uri="{FF2B5EF4-FFF2-40B4-BE49-F238E27FC236}">
                  <a16:creationId xmlns:a16="http://schemas.microsoft.com/office/drawing/2014/main" id="{EA6E5654-65B1-E143-93FC-22FF8A007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 name="Freeform 116">
              <a:extLst>
                <a:ext uri="{FF2B5EF4-FFF2-40B4-BE49-F238E27FC236}">
                  <a16:creationId xmlns:a16="http://schemas.microsoft.com/office/drawing/2014/main" id="{2A3D29B4-8BC4-A546-9C7A-F25B946004AB}"/>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831" name="Group 117">
            <a:extLst>
              <a:ext uri="{FF2B5EF4-FFF2-40B4-BE49-F238E27FC236}">
                <a16:creationId xmlns:a16="http://schemas.microsoft.com/office/drawing/2014/main" id="{9E284045-6147-7B47-BC5C-5CC7FF81FE0A}"/>
              </a:ext>
            </a:extLst>
          </p:cNvPr>
          <p:cNvGrpSpPr>
            <a:grpSpLocks/>
          </p:cNvGrpSpPr>
          <p:nvPr/>
        </p:nvGrpSpPr>
        <p:grpSpPr bwMode="auto">
          <a:xfrm>
            <a:off x="5589587" y="2807491"/>
            <a:ext cx="925512" cy="795338"/>
            <a:chOff x="-44" y="1473"/>
            <a:chExt cx="981" cy="1105"/>
          </a:xfrm>
        </p:grpSpPr>
        <p:pic>
          <p:nvPicPr>
            <p:cNvPr id="832" name="Picture 118" descr="desktop_computer_stylized_medium">
              <a:extLst>
                <a:ext uri="{FF2B5EF4-FFF2-40B4-BE49-F238E27FC236}">
                  <a16:creationId xmlns:a16="http://schemas.microsoft.com/office/drawing/2014/main" id="{ED57643D-213A-0D48-ACB2-47375B1F6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3" name="Freeform 119">
              <a:extLst>
                <a:ext uri="{FF2B5EF4-FFF2-40B4-BE49-F238E27FC236}">
                  <a16:creationId xmlns:a16="http://schemas.microsoft.com/office/drawing/2014/main" id="{C945A6F0-C64A-034A-808B-026CA37D34AA}"/>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834" name="Group 120">
            <a:extLst>
              <a:ext uri="{FF2B5EF4-FFF2-40B4-BE49-F238E27FC236}">
                <a16:creationId xmlns:a16="http://schemas.microsoft.com/office/drawing/2014/main" id="{DC1F1924-84C9-2D4F-BED7-1D7A99AAAF5D}"/>
              </a:ext>
            </a:extLst>
          </p:cNvPr>
          <p:cNvGrpSpPr>
            <a:grpSpLocks/>
          </p:cNvGrpSpPr>
          <p:nvPr/>
        </p:nvGrpSpPr>
        <p:grpSpPr bwMode="auto">
          <a:xfrm>
            <a:off x="6634162" y="2948779"/>
            <a:ext cx="925512" cy="795337"/>
            <a:chOff x="-44" y="1473"/>
            <a:chExt cx="981" cy="1105"/>
          </a:xfrm>
        </p:grpSpPr>
        <p:pic>
          <p:nvPicPr>
            <p:cNvPr id="835" name="Picture 121" descr="desktop_computer_stylized_medium">
              <a:extLst>
                <a:ext uri="{FF2B5EF4-FFF2-40B4-BE49-F238E27FC236}">
                  <a16:creationId xmlns:a16="http://schemas.microsoft.com/office/drawing/2014/main" id="{5CB3D6E4-1267-BA47-946E-11A72D2BB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 name="Freeform 122">
              <a:extLst>
                <a:ext uri="{FF2B5EF4-FFF2-40B4-BE49-F238E27FC236}">
                  <a16:creationId xmlns:a16="http://schemas.microsoft.com/office/drawing/2014/main" id="{0260D56A-2D23-4B40-82DB-9E620FF6E888}"/>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837" name="Group 123">
            <a:extLst>
              <a:ext uri="{FF2B5EF4-FFF2-40B4-BE49-F238E27FC236}">
                <a16:creationId xmlns:a16="http://schemas.microsoft.com/office/drawing/2014/main" id="{7F9A075B-9EA6-8048-A759-51935B47F745}"/>
              </a:ext>
            </a:extLst>
          </p:cNvPr>
          <p:cNvGrpSpPr>
            <a:grpSpLocks/>
          </p:cNvGrpSpPr>
          <p:nvPr/>
        </p:nvGrpSpPr>
        <p:grpSpPr bwMode="auto">
          <a:xfrm flipH="1">
            <a:off x="9104312" y="4396579"/>
            <a:ext cx="925512" cy="795337"/>
            <a:chOff x="-44" y="1473"/>
            <a:chExt cx="981" cy="1105"/>
          </a:xfrm>
        </p:grpSpPr>
        <p:pic>
          <p:nvPicPr>
            <p:cNvPr id="838" name="Picture 124" descr="desktop_computer_stylized_medium">
              <a:extLst>
                <a:ext uri="{FF2B5EF4-FFF2-40B4-BE49-F238E27FC236}">
                  <a16:creationId xmlns:a16="http://schemas.microsoft.com/office/drawing/2014/main" id="{BECC09C1-57D5-7847-8F83-B0BFE5CF6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 name="Freeform 125">
              <a:extLst>
                <a:ext uri="{FF2B5EF4-FFF2-40B4-BE49-F238E27FC236}">
                  <a16:creationId xmlns:a16="http://schemas.microsoft.com/office/drawing/2014/main" id="{7D172349-8EB7-C043-850F-2ACA8BB1C898}"/>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Tree>
    <p:extLst>
      <p:ext uri="{BB962C8B-B14F-4D97-AF65-F5344CB8AC3E}">
        <p14:creationId xmlns:p14="http://schemas.microsoft.com/office/powerpoint/2010/main" val="3414096765"/>
      </p:ext>
    </p:extLst>
  </p:cSld>
  <p:clrMapOvr>
    <a:masterClrMapping/>
  </p:clrMapOvr>
  <mc:AlternateContent xmlns:mc="http://schemas.openxmlformats.org/markup-compatibility/2006" xmlns:p14="http://schemas.microsoft.com/office/powerpoint/2010/main">
    <mc:Choice Requires="p14">
      <p:transition spd="slow" p14:dur="2000" advTm="86250"/>
    </mc:Choice>
    <mc:Fallback xmlns="">
      <p:transition spd="slow" advTm="8625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File distribution time: client-server</a:t>
            </a:r>
            <a:endParaRPr lang="en-US" sz="4400"/>
          </a:p>
        </p:txBody>
      </p:sp>
      <p:sp>
        <p:nvSpPr>
          <p:cNvPr id="80" name="Rectangle 47">
            <a:extLst>
              <a:ext uri="{FF2B5EF4-FFF2-40B4-BE49-F238E27FC236}">
                <a16:creationId xmlns:a16="http://schemas.microsoft.com/office/drawing/2014/main" id="{B88328AA-6216-394D-8D58-0ECC1E0888AE}"/>
              </a:ext>
            </a:extLst>
          </p:cNvPr>
          <p:cNvSpPr txBox="1">
            <a:spLocks noChangeArrowheads="1"/>
          </p:cNvSpPr>
          <p:nvPr/>
        </p:nvSpPr>
        <p:spPr>
          <a:xfrm>
            <a:off x="545123" y="1309462"/>
            <a:ext cx="6098355" cy="2014537"/>
          </a:xfrm>
          <a:prstGeom prst="rect">
            <a:avLst/>
          </a:prstGeom>
        </p:spPr>
        <p:txBody>
          <a:bodyPr vert="horz" lIns="91440" tIns="45720" rIns="91440" bIns="45720" rtlCol="0">
            <a:normAutofit lnSpcReduction="10000"/>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i="1">
                <a:solidFill>
                  <a:srgbClr val="CC0000"/>
                </a:solidFill>
                <a:ea typeface="ＭＳ Ｐゴシック" panose="020B0600070205080204" pitchFamily="34" charset="-128"/>
              </a:rPr>
              <a:t>server transmission: </a:t>
            </a:r>
            <a:r>
              <a:rPr lang="en-US" altLang="en-US">
                <a:ea typeface="ＭＳ Ｐゴシック" panose="020B0600070205080204" pitchFamily="34" charset="-128"/>
              </a:rPr>
              <a:t>must</a:t>
            </a:r>
            <a:r>
              <a:rPr lang="en-US" altLang="en-US" i="1">
                <a:solidFill>
                  <a:srgbClr val="CC0000"/>
                </a:solidFill>
                <a:ea typeface="ＭＳ Ｐゴシック" panose="020B0600070205080204" pitchFamily="34" charset="-128"/>
              </a:rPr>
              <a:t> </a:t>
            </a:r>
            <a:r>
              <a:rPr lang="en-US" altLang="en-US">
                <a:ea typeface="ＭＳ Ｐゴシック" panose="020B0600070205080204" pitchFamily="34" charset="-128"/>
              </a:rPr>
              <a:t>sequentially send (upload) </a:t>
            </a:r>
            <a:r>
              <a:rPr lang="en-US" altLang="en-US" i="1">
                <a:ea typeface="ＭＳ Ｐゴシック" panose="020B0600070205080204" pitchFamily="34" charset="-128"/>
              </a:rPr>
              <a:t>N </a:t>
            </a:r>
            <a:r>
              <a:rPr lang="en-US" altLang="en-US">
                <a:ea typeface="ＭＳ Ｐゴシック" panose="020B0600070205080204" pitchFamily="34" charset="-128"/>
              </a:rPr>
              <a:t>file</a:t>
            </a:r>
            <a:r>
              <a:rPr lang="en-US" altLang="en-US" i="1">
                <a:ea typeface="ＭＳ Ｐゴシック" panose="020B0600070205080204" pitchFamily="34" charset="-128"/>
              </a:rPr>
              <a:t> </a:t>
            </a:r>
            <a:r>
              <a:rPr lang="en-US" altLang="en-US">
                <a:ea typeface="ＭＳ Ｐゴシック" panose="020B0600070205080204" pitchFamily="34" charset="-128"/>
              </a:rPr>
              <a:t>copies:</a:t>
            </a:r>
          </a:p>
          <a:p>
            <a:pPr lvl="1"/>
            <a:r>
              <a:rPr lang="en-US" altLang="en-US">
                <a:ea typeface="ＭＳ Ｐゴシック" panose="020B0600070205080204" pitchFamily="34" charset="-128"/>
              </a:rPr>
              <a:t>No one else “helps” in uploading</a:t>
            </a:r>
          </a:p>
          <a:p>
            <a:pPr lvl="1">
              <a:lnSpc>
                <a:spcPct val="100000"/>
              </a:lnSpc>
            </a:pPr>
            <a:r>
              <a:rPr lang="en-US" altLang="en-US">
                <a:ea typeface="ＭＳ Ｐゴシック" panose="020B0600070205080204" pitchFamily="34" charset="-128"/>
              </a:rPr>
              <a:t>time to send one copy: </a:t>
            </a:r>
            <a:r>
              <a:rPr lang="en-US" altLang="en-US" i="1">
                <a:ea typeface="ＭＳ Ｐゴシック" panose="020B0600070205080204" pitchFamily="34" charset="-128"/>
              </a:rPr>
              <a:t>F/u</a:t>
            </a:r>
            <a:r>
              <a:rPr lang="en-US" altLang="en-US" i="1" baseline="-25000">
                <a:ea typeface="ＭＳ Ｐゴシック" panose="020B0600070205080204" pitchFamily="34" charset="-128"/>
              </a:rPr>
              <a:t>s </a:t>
            </a:r>
            <a:endParaRPr lang="en-US" altLang="en-US">
              <a:ea typeface="ＭＳ Ｐゴシック" panose="020B0600070205080204" pitchFamily="34" charset="-128"/>
            </a:endParaRPr>
          </a:p>
          <a:p>
            <a:pPr lvl="1">
              <a:lnSpc>
                <a:spcPct val="100000"/>
              </a:lnSpc>
            </a:pPr>
            <a:r>
              <a:rPr lang="en-US" altLang="en-US">
                <a:ea typeface="ＭＳ Ｐゴシック" panose="020B0600070205080204" pitchFamily="34" charset="-128"/>
              </a:rPr>
              <a:t>time to send </a:t>
            </a:r>
            <a:r>
              <a:rPr lang="en-US" altLang="en-US" i="1">
                <a:ea typeface="ＭＳ Ｐゴシック" panose="020B0600070205080204" pitchFamily="34" charset="-128"/>
              </a:rPr>
              <a:t>N</a:t>
            </a:r>
            <a:r>
              <a:rPr lang="en-US" altLang="en-US">
                <a:ea typeface="ＭＳ Ｐゴシック" panose="020B0600070205080204" pitchFamily="34" charset="-128"/>
              </a:rPr>
              <a:t> copies: </a:t>
            </a:r>
            <a:r>
              <a:rPr lang="en-US" altLang="en-US" i="1">
                <a:ea typeface="ＭＳ Ｐゴシック" panose="020B0600070205080204" pitchFamily="34" charset="-128"/>
              </a:rPr>
              <a:t>NF/u</a:t>
            </a:r>
            <a:r>
              <a:rPr lang="en-US" altLang="en-US" i="1" baseline="-25000">
                <a:ea typeface="ＭＳ Ｐゴシック" panose="020B0600070205080204" pitchFamily="34" charset="-128"/>
              </a:rPr>
              <a:t>s</a:t>
            </a:r>
            <a:endParaRPr lang="en-US" altLang="en-US">
              <a:ea typeface="ＭＳ Ｐゴシック" panose="020B0600070205080204" pitchFamily="34" charset="-128"/>
            </a:endParaRPr>
          </a:p>
        </p:txBody>
      </p:sp>
      <p:sp>
        <p:nvSpPr>
          <p:cNvPr id="81" name="Rectangle 47">
            <a:extLst>
              <a:ext uri="{FF2B5EF4-FFF2-40B4-BE49-F238E27FC236}">
                <a16:creationId xmlns:a16="http://schemas.microsoft.com/office/drawing/2014/main" id="{646323ED-CAE9-B942-8F14-B61CB7708E67}"/>
              </a:ext>
            </a:extLst>
          </p:cNvPr>
          <p:cNvSpPr>
            <a:spLocks noChangeArrowheads="1"/>
          </p:cNvSpPr>
          <p:nvPr/>
        </p:nvSpPr>
        <p:spPr bwMode="auto">
          <a:xfrm>
            <a:off x="649899" y="3219848"/>
            <a:ext cx="5773736"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800100" indent="-34290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5000"/>
              </a:lnSpc>
              <a:buClr>
                <a:srgbClr val="000099"/>
              </a:buClr>
              <a:buSzPct val="100000"/>
              <a:buFont typeface="Wingdings" pitchFamily="2" charset="2"/>
              <a:buChar char="§"/>
            </a:pPr>
            <a:r>
              <a:rPr lang="en-US" altLang="en-US" sz="2800" i="1">
                <a:solidFill>
                  <a:srgbClr val="CC0000"/>
                </a:solidFill>
                <a:latin typeface="+mn-lt"/>
              </a:rPr>
              <a:t>client: </a:t>
            </a:r>
            <a:r>
              <a:rPr lang="en-US" altLang="en-US" sz="2800">
                <a:latin typeface="+mn-lt"/>
              </a:rPr>
              <a:t>each client must download file copy</a:t>
            </a:r>
          </a:p>
          <a:p>
            <a:pPr lvl="1">
              <a:lnSpc>
                <a:spcPct val="99000"/>
              </a:lnSpc>
              <a:buClr>
                <a:srgbClr val="000099"/>
              </a:buClr>
              <a:buSzTx/>
              <a:buFont typeface="Arial" panose="020B0604020202020204" pitchFamily="34" charset="0"/>
              <a:buChar char="•"/>
            </a:pPr>
            <a:r>
              <a:rPr lang="en-US" altLang="en-US" sz="2400" i="1">
                <a:latin typeface="+mn-lt"/>
              </a:rPr>
              <a:t>d</a:t>
            </a:r>
            <a:r>
              <a:rPr lang="en-US" altLang="en-US" sz="2400" i="1" baseline="-25000">
                <a:latin typeface="+mn-lt"/>
              </a:rPr>
              <a:t>mi</a:t>
            </a:r>
            <a:r>
              <a:rPr lang="en-US" altLang="en-US" sz="2400" baseline="-25000">
                <a:latin typeface="+mn-lt"/>
              </a:rPr>
              <a:t>n</a:t>
            </a:r>
            <a:r>
              <a:rPr lang="en-US" altLang="en-US" sz="2400">
                <a:latin typeface="+mn-lt"/>
              </a:rPr>
              <a:t> = min client download rate</a:t>
            </a:r>
          </a:p>
          <a:p>
            <a:pPr lvl="1">
              <a:lnSpc>
                <a:spcPct val="99000"/>
              </a:lnSpc>
              <a:buClr>
                <a:srgbClr val="000099"/>
              </a:buClr>
              <a:buSzTx/>
              <a:buFont typeface="Arial" panose="020B0604020202020204" pitchFamily="34" charset="0"/>
              <a:buChar char="•"/>
            </a:pPr>
            <a:r>
              <a:rPr lang="en-US" altLang="en-US" sz="2400">
                <a:latin typeface="+mn-lt"/>
              </a:rPr>
              <a:t>min client download time: </a:t>
            </a:r>
            <a:r>
              <a:rPr lang="en-US" altLang="en-US" sz="2400" i="1">
                <a:latin typeface="+mn-lt"/>
              </a:rPr>
              <a:t>F/d</a:t>
            </a:r>
            <a:r>
              <a:rPr lang="en-US" altLang="en-US" sz="2400" i="1" baseline="-25000">
                <a:latin typeface="+mn-lt"/>
              </a:rPr>
              <a:t>min</a:t>
            </a:r>
            <a:r>
              <a:rPr lang="en-US" altLang="en-US" sz="2400" i="1">
                <a:solidFill>
                  <a:srgbClr val="CC0000"/>
                </a:solidFill>
                <a:latin typeface="+mn-lt"/>
              </a:rPr>
              <a:t> </a:t>
            </a:r>
            <a:endParaRPr lang="en-US" altLang="en-US" sz="2400" i="1">
              <a:latin typeface="+mn-lt"/>
            </a:endParaRPr>
          </a:p>
        </p:txBody>
      </p:sp>
      <p:grpSp>
        <p:nvGrpSpPr>
          <p:cNvPr id="83" name="Group 82">
            <a:extLst>
              <a:ext uri="{FF2B5EF4-FFF2-40B4-BE49-F238E27FC236}">
                <a16:creationId xmlns:a16="http://schemas.microsoft.com/office/drawing/2014/main" id="{D193E6F0-6AB2-EC43-BC1A-D75808C2FB26}"/>
              </a:ext>
            </a:extLst>
          </p:cNvPr>
          <p:cNvGrpSpPr/>
          <p:nvPr/>
        </p:nvGrpSpPr>
        <p:grpSpPr>
          <a:xfrm>
            <a:off x="6796266" y="1727769"/>
            <a:ext cx="4518025" cy="2036762"/>
            <a:chOff x="4471988" y="1284288"/>
            <a:chExt cx="4518025" cy="2036762"/>
          </a:xfrm>
        </p:grpSpPr>
        <p:sp>
          <p:nvSpPr>
            <p:cNvPr id="84" name="Freeform 4">
              <a:extLst>
                <a:ext uri="{FF2B5EF4-FFF2-40B4-BE49-F238E27FC236}">
                  <a16:creationId xmlns:a16="http://schemas.microsoft.com/office/drawing/2014/main" id="{64409998-6B21-6843-AEE3-D4B2D80FE5D4}"/>
                </a:ext>
              </a:extLst>
            </p:cNvPr>
            <p:cNvSpPr>
              <a:spLocks/>
            </p:cNvSpPr>
            <p:nvPr/>
          </p:nvSpPr>
          <p:spPr bwMode="auto">
            <a:xfrm>
              <a:off x="5600700" y="2111375"/>
              <a:ext cx="2136775" cy="1209675"/>
            </a:xfrm>
            <a:custGeom>
              <a:avLst/>
              <a:gdLst>
                <a:gd name="T0" fmla="*/ 2147483647 w 1292"/>
                <a:gd name="T1" fmla="*/ 2147483647 h 1255"/>
                <a:gd name="T2" fmla="*/ 2147483647 w 1292"/>
                <a:gd name="T3" fmla="*/ 2147483647 h 1255"/>
                <a:gd name="T4" fmla="*/ 2147483647 w 1292"/>
                <a:gd name="T5" fmla="*/ 2147483647 h 1255"/>
                <a:gd name="T6" fmla="*/ 2147483647 w 1292"/>
                <a:gd name="T7" fmla="*/ 2147483647 h 1255"/>
                <a:gd name="T8" fmla="*/ 2147483647 w 1292"/>
                <a:gd name="T9" fmla="*/ 2147483647 h 1255"/>
                <a:gd name="T10" fmla="*/ 2147483647 w 1292"/>
                <a:gd name="T11" fmla="*/ 2147483647 h 1255"/>
                <a:gd name="T12" fmla="*/ 2147483647 w 1292"/>
                <a:gd name="T13" fmla="*/ 2147483647 h 1255"/>
                <a:gd name="T14" fmla="*/ 2147483647 w 1292"/>
                <a:gd name="T15" fmla="*/ 2147483647 h 1255"/>
                <a:gd name="T16" fmla="*/ 2147483647 w 1292"/>
                <a:gd name="T17" fmla="*/ 2147483647 h 1255"/>
                <a:gd name="T18" fmla="*/ 2147483647 w 1292"/>
                <a:gd name="T19" fmla="*/ 2147483647 h 1255"/>
                <a:gd name="T20" fmla="*/ 2147483647 w 1292"/>
                <a:gd name="T21" fmla="*/ 2147483647 h 1255"/>
                <a:gd name="T22" fmla="*/ 2147483647 w 1292"/>
                <a:gd name="T23" fmla="*/ 2147483647 h 1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2"/>
                <a:gd name="T37" fmla="*/ 0 h 1255"/>
                <a:gd name="T38" fmla="*/ 1292 w 1292"/>
                <a:gd name="T39" fmla="*/ 1255 h 12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2" h="1255">
                  <a:moveTo>
                    <a:pt x="239" y="7"/>
                  </a:moveTo>
                  <a:cubicBezTo>
                    <a:pt x="120" y="14"/>
                    <a:pt x="70" y="71"/>
                    <a:pt x="35" y="157"/>
                  </a:cubicBezTo>
                  <a:cubicBezTo>
                    <a:pt x="0" y="243"/>
                    <a:pt x="26" y="411"/>
                    <a:pt x="29" y="523"/>
                  </a:cubicBezTo>
                  <a:cubicBezTo>
                    <a:pt x="32" y="635"/>
                    <a:pt x="17" y="771"/>
                    <a:pt x="53" y="829"/>
                  </a:cubicBezTo>
                  <a:cubicBezTo>
                    <a:pt x="89" y="887"/>
                    <a:pt x="146" y="821"/>
                    <a:pt x="245" y="871"/>
                  </a:cubicBezTo>
                  <a:cubicBezTo>
                    <a:pt x="344" y="921"/>
                    <a:pt x="522" y="1068"/>
                    <a:pt x="647" y="1129"/>
                  </a:cubicBezTo>
                  <a:cubicBezTo>
                    <a:pt x="772" y="1190"/>
                    <a:pt x="903" y="1255"/>
                    <a:pt x="995" y="1237"/>
                  </a:cubicBezTo>
                  <a:cubicBezTo>
                    <a:pt x="1087" y="1219"/>
                    <a:pt x="1153" y="1153"/>
                    <a:pt x="1199" y="1021"/>
                  </a:cubicBezTo>
                  <a:cubicBezTo>
                    <a:pt x="1245" y="889"/>
                    <a:pt x="1270" y="580"/>
                    <a:pt x="1271" y="445"/>
                  </a:cubicBezTo>
                  <a:cubicBezTo>
                    <a:pt x="1272" y="310"/>
                    <a:pt x="1292" y="266"/>
                    <a:pt x="1205" y="211"/>
                  </a:cubicBezTo>
                  <a:cubicBezTo>
                    <a:pt x="1118" y="156"/>
                    <a:pt x="908" y="150"/>
                    <a:pt x="749" y="115"/>
                  </a:cubicBezTo>
                  <a:cubicBezTo>
                    <a:pt x="590" y="80"/>
                    <a:pt x="358" y="0"/>
                    <a:pt x="239" y="7"/>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p>
          </p:txBody>
        </p:sp>
        <p:sp>
          <p:nvSpPr>
            <p:cNvPr id="85" name="Line 14">
              <a:extLst>
                <a:ext uri="{FF2B5EF4-FFF2-40B4-BE49-F238E27FC236}">
                  <a16:creationId xmlns:a16="http://schemas.microsoft.com/office/drawing/2014/main" id="{05D67BD2-8DEF-EC43-87F6-22A4D3E1D772}"/>
                </a:ext>
              </a:extLst>
            </p:cNvPr>
            <p:cNvSpPr>
              <a:spLocks noChangeShapeType="1"/>
            </p:cNvSpPr>
            <p:nvPr/>
          </p:nvSpPr>
          <p:spPr bwMode="auto">
            <a:xfrm>
              <a:off x="5338763" y="2085975"/>
              <a:ext cx="455612" cy="214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86" name="Text Box 15">
              <a:extLst>
                <a:ext uri="{FF2B5EF4-FFF2-40B4-BE49-F238E27FC236}">
                  <a16:creationId xmlns:a16="http://schemas.microsoft.com/office/drawing/2014/main" id="{B5B6E9F6-DA21-FF49-8DD4-F3C6E1FE662C}"/>
                </a:ext>
              </a:extLst>
            </p:cNvPr>
            <p:cNvSpPr txBox="1">
              <a:spLocks noChangeArrowheads="1"/>
            </p:cNvSpPr>
            <p:nvPr/>
          </p:nvSpPr>
          <p:spPr bwMode="auto">
            <a:xfrm>
              <a:off x="5364163" y="1763713"/>
              <a:ext cx="36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latin typeface="+mn-lt"/>
                </a:rPr>
                <a:t>u</a:t>
              </a:r>
              <a:r>
                <a:rPr lang="en-US" altLang="en-US" sz="1800" i="1" baseline="-25000">
                  <a:latin typeface="+mn-lt"/>
                </a:rPr>
                <a:t>s</a:t>
              </a:r>
            </a:p>
          </p:txBody>
        </p:sp>
        <p:sp>
          <p:nvSpPr>
            <p:cNvPr id="87" name="Line 39">
              <a:extLst>
                <a:ext uri="{FF2B5EF4-FFF2-40B4-BE49-F238E27FC236}">
                  <a16:creationId xmlns:a16="http://schemas.microsoft.com/office/drawing/2014/main" id="{31CED78D-7737-214B-BCE4-DCAB761FE9AA}"/>
                </a:ext>
              </a:extLst>
            </p:cNvPr>
            <p:cNvSpPr>
              <a:spLocks noChangeShapeType="1"/>
            </p:cNvSpPr>
            <p:nvPr/>
          </p:nvSpPr>
          <p:spPr bwMode="auto">
            <a:xfrm>
              <a:off x="5089525" y="2713038"/>
              <a:ext cx="574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88" name="Line 40">
              <a:extLst>
                <a:ext uri="{FF2B5EF4-FFF2-40B4-BE49-F238E27FC236}">
                  <a16:creationId xmlns:a16="http://schemas.microsoft.com/office/drawing/2014/main" id="{FD1ACD18-F196-1746-9009-0670E710DC08}"/>
                </a:ext>
              </a:extLst>
            </p:cNvPr>
            <p:cNvSpPr>
              <a:spLocks noChangeShapeType="1"/>
            </p:cNvSpPr>
            <p:nvPr/>
          </p:nvSpPr>
          <p:spPr bwMode="auto">
            <a:xfrm flipH="1">
              <a:off x="5119688" y="2814638"/>
              <a:ext cx="5667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89" name="Text Box 44">
              <a:extLst>
                <a:ext uri="{FF2B5EF4-FFF2-40B4-BE49-F238E27FC236}">
                  <a16:creationId xmlns:a16="http://schemas.microsoft.com/office/drawing/2014/main" id="{4F15E7E5-19D5-AE49-B8AC-295EC6160CEB}"/>
                </a:ext>
              </a:extLst>
            </p:cNvPr>
            <p:cNvSpPr txBox="1">
              <a:spLocks noChangeArrowheads="1"/>
            </p:cNvSpPr>
            <p:nvPr/>
          </p:nvSpPr>
          <p:spPr bwMode="auto">
            <a:xfrm>
              <a:off x="6103696" y="2460625"/>
              <a:ext cx="1054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a:solidFill>
                    <a:schemeClr val="bg1"/>
                  </a:solidFill>
                  <a:latin typeface="+mn-lt"/>
                </a:rPr>
                <a:t>network</a:t>
              </a:r>
              <a:endParaRPr lang="en-US" altLang="en-US" sz="1800">
                <a:solidFill>
                  <a:schemeClr val="bg1"/>
                </a:solidFill>
                <a:latin typeface="+mn-lt"/>
              </a:endParaRPr>
            </a:p>
          </p:txBody>
        </p:sp>
        <p:sp>
          <p:nvSpPr>
            <p:cNvPr id="90" name="AutoShape 327">
              <a:extLst>
                <a:ext uri="{FF2B5EF4-FFF2-40B4-BE49-F238E27FC236}">
                  <a16:creationId xmlns:a16="http://schemas.microsoft.com/office/drawing/2014/main" id="{F1CA6701-3613-AE49-BD0C-998D6498E9E3}"/>
                </a:ext>
              </a:extLst>
            </p:cNvPr>
            <p:cNvSpPr>
              <a:spLocks noChangeArrowheads="1"/>
            </p:cNvSpPr>
            <p:nvPr/>
          </p:nvSpPr>
          <p:spPr bwMode="auto">
            <a:xfrm>
              <a:off x="4740275" y="1562100"/>
              <a:ext cx="334963" cy="401638"/>
            </a:xfrm>
            <a:prstGeom prst="can">
              <a:avLst>
                <a:gd name="adj" fmla="val 24242"/>
              </a:avLst>
            </a:prstGeom>
            <a:gradFill rotWithShape="1">
              <a:gsLst>
                <a:gs pos="0">
                  <a:srgbClr val="000099"/>
                </a:gs>
                <a:gs pos="100000">
                  <a:srgbClr val="FFFFFF"/>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900">
                <a:latin typeface="+mn-lt"/>
                <a:cs typeface="Arial" panose="020B0604020202020204" pitchFamily="34" charset="0"/>
              </a:endParaRPr>
            </a:p>
          </p:txBody>
        </p:sp>
        <p:sp>
          <p:nvSpPr>
            <p:cNvPr id="91" name="Line 22">
              <a:extLst>
                <a:ext uri="{FF2B5EF4-FFF2-40B4-BE49-F238E27FC236}">
                  <a16:creationId xmlns:a16="http://schemas.microsoft.com/office/drawing/2014/main" id="{7769C7C9-ADC5-B848-B48C-F422C7EBE8FB}"/>
                </a:ext>
              </a:extLst>
            </p:cNvPr>
            <p:cNvSpPr>
              <a:spLocks noChangeShapeType="1"/>
            </p:cNvSpPr>
            <p:nvPr/>
          </p:nvSpPr>
          <p:spPr bwMode="auto">
            <a:xfrm flipV="1">
              <a:off x="7000875" y="1819275"/>
              <a:ext cx="180975" cy="530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2" name="Line 23">
              <a:extLst>
                <a:ext uri="{FF2B5EF4-FFF2-40B4-BE49-F238E27FC236}">
                  <a16:creationId xmlns:a16="http://schemas.microsoft.com/office/drawing/2014/main" id="{E579FF7F-DE73-E14A-8EE9-65BCC9EF0D0A}"/>
                </a:ext>
              </a:extLst>
            </p:cNvPr>
            <p:cNvSpPr>
              <a:spLocks noChangeShapeType="1"/>
            </p:cNvSpPr>
            <p:nvPr/>
          </p:nvSpPr>
          <p:spPr bwMode="auto">
            <a:xfrm flipH="1">
              <a:off x="7078663" y="1825625"/>
              <a:ext cx="187325" cy="5349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3" name="Line 22">
              <a:extLst>
                <a:ext uri="{FF2B5EF4-FFF2-40B4-BE49-F238E27FC236}">
                  <a16:creationId xmlns:a16="http://schemas.microsoft.com/office/drawing/2014/main" id="{6407598A-1198-B046-ACD6-89FFBAE9F5D8}"/>
                </a:ext>
              </a:extLst>
            </p:cNvPr>
            <p:cNvSpPr>
              <a:spLocks noChangeShapeType="1"/>
            </p:cNvSpPr>
            <p:nvPr/>
          </p:nvSpPr>
          <p:spPr bwMode="auto">
            <a:xfrm flipV="1">
              <a:off x="6416675" y="1736725"/>
              <a:ext cx="179388" cy="530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4" name="Line 23">
              <a:extLst>
                <a:ext uri="{FF2B5EF4-FFF2-40B4-BE49-F238E27FC236}">
                  <a16:creationId xmlns:a16="http://schemas.microsoft.com/office/drawing/2014/main" id="{AA613AE8-B26B-304E-9B36-0E639788D60C}"/>
                </a:ext>
              </a:extLst>
            </p:cNvPr>
            <p:cNvSpPr>
              <a:spLocks noChangeShapeType="1"/>
            </p:cNvSpPr>
            <p:nvPr/>
          </p:nvSpPr>
          <p:spPr bwMode="auto">
            <a:xfrm flipH="1">
              <a:off x="6492875" y="1743075"/>
              <a:ext cx="185738" cy="5349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5" name="Line 138">
              <a:extLst>
                <a:ext uri="{FF2B5EF4-FFF2-40B4-BE49-F238E27FC236}">
                  <a16:creationId xmlns:a16="http://schemas.microsoft.com/office/drawing/2014/main" id="{6F964BD8-116B-D445-82F9-8C9897E3E733}"/>
                </a:ext>
              </a:extLst>
            </p:cNvPr>
            <p:cNvSpPr>
              <a:spLocks noChangeShapeType="1"/>
            </p:cNvSpPr>
            <p:nvPr/>
          </p:nvSpPr>
          <p:spPr bwMode="auto">
            <a:xfrm>
              <a:off x="7723188" y="2579688"/>
              <a:ext cx="6588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96" name="Line 139">
              <a:extLst>
                <a:ext uri="{FF2B5EF4-FFF2-40B4-BE49-F238E27FC236}">
                  <a16:creationId xmlns:a16="http://schemas.microsoft.com/office/drawing/2014/main" id="{A562798A-3EC4-1E41-99DB-FA81FB640E5C}"/>
                </a:ext>
              </a:extLst>
            </p:cNvPr>
            <p:cNvSpPr>
              <a:spLocks noChangeShapeType="1"/>
            </p:cNvSpPr>
            <p:nvPr/>
          </p:nvSpPr>
          <p:spPr bwMode="auto">
            <a:xfrm>
              <a:off x="7726363" y="2682875"/>
              <a:ext cx="6604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7" name="Text Box 41">
              <a:extLst>
                <a:ext uri="{FF2B5EF4-FFF2-40B4-BE49-F238E27FC236}">
                  <a16:creationId xmlns:a16="http://schemas.microsoft.com/office/drawing/2014/main" id="{FEE3AD0E-92A3-9E48-8C36-9A0805BC837E}"/>
                </a:ext>
              </a:extLst>
            </p:cNvPr>
            <p:cNvSpPr txBox="1">
              <a:spLocks noChangeArrowheads="1"/>
            </p:cNvSpPr>
            <p:nvPr/>
          </p:nvSpPr>
          <p:spPr bwMode="auto">
            <a:xfrm>
              <a:off x="7813675" y="2146300"/>
              <a:ext cx="450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latin typeface="+mn-lt"/>
                </a:rPr>
                <a:t>d</a:t>
              </a:r>
              <a:r>
                <a:rPr lang="en-US" altLang="en-US" sz="1800" i="1" baseline="-25000">
                  <a:latin typeface="+mn-lt"/>
                </a:rPr>
                <a:t>i</a:t>
              </a:r>
            </a:p>
          </p:txBody>
        </p:sp>
        <p:sp>
          <p:nvSpPr>
            <p:cNvPr id="98" name="Text Box 41">
              <a:extLst>
                <a:ext uri="{FF2B5EF4-FFF2-40B4-BE49-F238E27FC236}">
                  <a16:creationId xmlns:a16="http://schemas.microsoft.com/office/drawing/2014/main" id="{0D2E1DAB-DBC4-2B41-8914-2E86878AE902}"/>
                </a:ext>
              </a:extLst>
            </p:cNvPr>
            <p:cNvSpPr txBox="1">
              <a:spLocks noChangeArrowheads="1"/>
            </p:cNvSpPr>
            <p:nvPr/>
          </p:nvSpPr>
          <p:spPr bwMode="auto">
            <a:xfrm>
              <a:off x="7829550" y="2663825"/>
              <a:ext cx="50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latin typeface="+mn-lt"/>
                </a:rPr>
                <a:t>u</a:t>
              </a:r>
              <a:r>
                <a:rPr lang="en-US" altLang="en-US" sz="1800" i="1" baseline="-25000">
                  <a:latin typeface="+mn-lt"/>
                </a:rPr>
                <a:t>i</a:t>
              </a:r>
            </a:p>
          </p:txBody>
        </p:sp>
        <p:sp>
          <p:nvSpPr>
            <p:cNvPr id="99" name="Text Box 47">
              <a:extLst>
                <a:ext uri="{FF2B5EF4-FFF2-40B4-BE49-F238E27FC236}">
                  <a16:creationId xmlns:a16="http://schemas.microsoft.com/office/drawing/2014/main" id="{A5050569-3116-8F4C-B19A-31999F9F230E}"/>
                </a:ext>
              </a:extLst>
            </p:cNvPr>
            <p:cNvSpPr txBox="1">
              <a:spLocks noChangeArrowheads="1"/>
            </p:cNvSpPr>
            <p:nvPr/>
          </p:nvSpPr>
          <p:spPr bwMode="auto">
            <a:xfrm>
              <a:off x="4498975" y="1616075"/>
              <a:ext cx="790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i="1">
                  <a:latin typeface="+mn-lt"/>
                </a:rPr>
                <a:t>F</a:t>
              </a:r>
              <a:endParaRPr lang="en-US" altLang="en-US" sz="1600" i="1" baseline="-25000">
                <a:latin typeface="+mn-lt"/>
              </a:endParaRPr>
            </a:p>
          </p:txBody>
        </p:sp>
        <p:grpSp>
          <p:nvGrpSpPr>
            <p:cNvPr id="100" name="Group 143">
              <a:extLst>
                <a:ext uri="{FF2B5EF4-FFF2-40B4-BE49-F238E27FC236}">
                  <a16:creationId xmlns:a16="http://schemas.microsoft.com/office/drawing/2014/main" id="{479599EE-E0AC-5747-8F3A-66F7F72E864E}"/>
                </a:ext>
              </a:extLst>
            </p:cNvPr>
            <p:cNvGrpSpPr>
              <a:grpSpLocks/>
            </p:cNvGrpSpPr>
            <p:nvPr/>
          </p:nvGrpSpPr>
          <p:grpSpPr bwMode="auto">
            <a:xfrm>
              <a:off x="5114925" y="1690688"/>
              <a:ext cx="292100" cy="517525"/>
              <a:chOff x="4140" y="429"/>
              <a:chExt cx="1425" cy="2396"/>
            </a:xfrm>
          </p:grpSpPr>
          <p:sp>
            <p:nvSpPr>
              <p:cNvPr id="113" name="Freeform 144">
                <a:extLst>
                  <a:ext uri="{FF2B5EF4-FFF2-40B4-BE49-F238E27FC236}">
                    <a16:creationId xmlns:a16="http://schemas.microsoft.com/office/drawing/2014/main" id="{6A822DAE-E587-7E49-A7EE-6F64DAB03678}"/>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14" name="Rectangle 145">
                <a:extLst>
                  <a:ext uri="{FF2B5EF4-FFF2-40B4-BE49-F238E27FC236}">
                    <a16:creationId xmlns:a16="http://schemas.microsoft.com/office/drawing/2014/main" id="{5A81F0A7-6B44-1748-BC35-BE178F0E179E}"/>
                  </a:ext>
                </a:extLst>
              </p:cNvPr>
              <p:cNvSpPr>
                <a:spLocks noChangeArrowheads="1"/>
              </p:cNvSpPr>
              <p:nvPr/>
            </p:nvSpPr>
            <p:spPr bwMode="auto">
              <a:xfrm>
                <a:off x="4210" y="429"/>
                <a:ext cx="1046" cy="2286"/>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15" name="Freeform 146">
                <a:extLst>
                  <a:ext uri="{FF2B5EF4-FFF2-40B4-BE49-F238E27FC236}">
                    <a16:creationId xmlns:a16="http://schemas.microsoft.com/office/drawing/2014/main" id="{918EEC88-C8A9-2846-970B-50B7E983317A}"/>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16" name="Freeform 147">
                <a:extLst>
                  <a:ext uri="{FF2B5EF4-FFF2-40B4-BE49-F238E27FC236}">
                    <a16:creationId xmlns:a16="http://schemas.microsoft.com/office/drawing/2014/main" id="{AFDAC2FD-EE20-3E45-9DA1-1D9100AA9749}"/>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17" name="Rectangle 148">
                <a:extLst>
                  <a:ext uri="{FF2B5EF4-FFF2-40B4-BE49-F238E27FC236}">
                    <a16:creationId xmlns:a16="http://schemas.microsoft.com/office/drawing/2014/main" id="{E97CC808-FCA7-0341-9D5A-7F9EC0853241}"/>
                  </a:ext>
                </a:extLst>
              </p:cNvPr>
              <p:cNvSpPr>
                <a:spLocks noChangeArrowheads="1"/>
              </p:cNvSpPr>
              <p:nvPr/>
            </p:nvSpPr>
            <p:spPr bwMode="auto">
              <a:xfrm>
                <a:off x="4210" y="694"/>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nvGrpSpPr>
              <p:cNvPr id="118" name="Group 149">
                <a:extLst>
                  <a:ext uri="{FF2B5EF4-FFF2-40B4-BE49-F238E27FC236}">
                    <a16:creationId xmlns:a16="http://schemas.microsoft.com/office/drawing/2014/main" id="{FC0B1F07-1C50-E64F-B63B-8D1C420C1EDF}"/>
                  </a:ext>
                </a:extLst>
              </p:cNvPr>
              <p:cNvGrpSpPr>
                <a:grpSpLocks/>
              </p:cNvGrpSpPr>
              <p:nvPr/>
            </p:nvGrpSpPr>
            <p:grpSpPr bwMode="auto">
              <a:xfrm>
                <a:off x="4749" y="668"/>
                <a:ext cx="581" cy="145"/>
                <a:chOff x="614" y="2568"/>
                <a:chExt cx="725" cy="139"/>
              </a:xfrm>
            </p:grpSpPr>
            <p:sp>
              <p:nvSpPr>
                <p:cNvPr id="143" name="AutoShape 150">
                  <a:extLst>
                    <a:ext uri="{FF2B5EF4-FFF2-40B4-BE49-F238E27FC236}">
                      <a16:creationId xmlns:a16="http://schemas.microsoft.com/office/drawing/2014/main" id="{5F68B800-F174-0B4B-9F2F-A2B1F0AC8F99}"/>
                    </a:ext>
                  </a:extLst>
                </p:cNvPr>
                <p:cNvSpPr>
                  <a:spLocks noChangeArrowheads="1"/>
                </p:cNvSpPr>
                <p:nvPr/>
              </p:nvSpPr>
              <p:spPr bwMode="auto">
                <a:xfrm>
                  <a:off x="618" y="2571"/>
                  <a:ext cx="725"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44" name="AutoShape 151">
                  <a:extLst>
                    <a:ext uri="{FF2B5EF4-FFF2-40B4-BE49-F238E27FC236}">
                      <a16:creationId xmlns:a16="http://schemas.microsoft.com/office/drawing/2014/main" id="{66170CD7-30F0-104F-9FDE-D6C6D3ADF1E4}"/>
                    </a:ext>
                  </a:extLst>
                </p:cNvPr>
                <p:cNvSpPr>
                  <a:spLocks noChangeArrowheads="1"/>
                </p:cNvSpPr>
                <p:nvPr/>
              </p:nvSpPr>
              <p:spPr bwMode="auto">
                <a:xfrm>
                  <a:off x="637" y="2585"/>
                  <a:ext cx="686"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19" name="Rectangle 152">
                <a:extLst>
                  <a:ext uri="{FF2B5EF4-FFF2-40B4-BE49-F238E27FC236}">
                    <a16:creationId xmlns:a16="http://schemas.microsoft.com/office/drawing/2014/main" id="{D5D7F168-5271-A741-AF1D-3A72BD2B5FBA}"/>
                  </a:ext>
                </a:extLst>
              </p:cNvPr>
              <p:cNvSpPr>
                <a:spLocks noChangeArrowheads="1"/>
              </p:cNvSpPr>
              <p:nvPr/>
            </p:nvSpPr>
            <p:spPr bwMode="auto">
              <a:xfrm>
                <a:off x="4225" y="1017"/>
                <a:ext cx="596" cy="51"/>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nvGrpSpPr>
              <p:cNvPr id="120" name="Group 153">
                <a:extLst>
                  <a:ext uri="{FF2B5EF4-FFF2-40B4-BE49-F238E27FC236}">
                    <a16:creationId xmlns:a16="http://schemas.microsoft.com/office/drawing/2014/main" id="{9BE27AD1-B49A-CD43-AEEF-1EB19E35FBF3}"/>
                  </a:ext>
                </a:extLst>
              </p:cNvPr>
              <p:cNvGrpSpPr>
                <a:grpSpLocks/>
              </p:cNvGrpSpPr>
              <p:nvPr/>
            </p:nvGrpSpPr>
            <p:grpSpPr bwMode="auto">
              <a:xfrm>
                <a:off x="4747" y="994"/>
                <a:ext cx="581" cy="134"/>
                <a:chOff x="614" y="2568"/>
                <a:chExt cx="725" cy="139"/>
              </a:xfrm>
            </p:grpSpPr>
            <p:sp>
              <p:nvSpPr>
                <p:cNvPr id="141" name="AutoShape 154">
                  <a:extLst>
                    <a:ext uri="{FF2B5EF4-FFF2-40B4-BE49-F238E27FC236}">
                      <a16:creationId xmlns:a16="http://schemas.microsoft.com/office/drawing/2014/main" id="{772812CA-D08B-5644-9C8E-95F457081755}"/>
                    </a:ext>
                  </a:extLst>
                </p:cNvPr>
                <p:cNvSpPr>
                  <a:spLocks noChangeArrowheads="1"/>
                </p:cNvSpPr>
                <p:nvPr/>
              </p:nvSpPr>
              <p:spPr bwMode="auto">
                <a:xfrm>
                  <a:off x="610" y="2569"/>
                  <a:ext cx="725"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42" name="AutoShape 155">
                  <a:extLst>
                    <a:ext uri="{FF2B5EF4-FFF2-40B4-BE49-F238E27FC236}">
                      <a16:creationId xmlns:a16="http://schemas.microsoft.com/office/drawing/2014/main" id="{3D32E2F5-24C6-A54D-954E-F3C1A484996D}"/>
                    </a:ext>
                  </a:extLst>
                </p:cNvPr>
                <p:cNvSpPr>
                  <a:spLocks noChangeArrowheads="1"/>
                </p:cNvSpPr>
                <p:nvPr/>
              </p:nvSpPr>
              <p:spPr bwMode="auto">
                <a:xfrm>
                  <a:off x="630" y="2584"/>
                  <a:ext cx="68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21" name="Rectangle 156">
                <a:extLst>
                  <a:ext uri="{FF2B5EF4-FFF2-40B4-BE49-F238E27FC236}">
                    <a16:creationId xmlns:a16="http://schemas.microsoft.com/office/drawing/2014/main" id="{59BDA1ED-A7F9-324D-9FF2-5D9F73B3BB40}"/>
                  </a:ext>
                </a:extLst>
              </p:cNvPr>
              <p:cNvSpPr>
                <a:spLocks noChangeArrowheads="1"/>
              </p:cNvSpPr>
              <p:nvPr/>
            </p:nvSpPr>
            <p:spPr bwMode="auto">
              <a:xfrm>
                <a:off x="4217" y="1355"/>
                <a:ext cx="596" cy="51"/>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22" name="Rectangle 157">
                <a:extLst>
                  <a:ext uri="{FF2B5EF4-FFF2-40B4-BE49-F238E27FC236}">
                    <a16:creationId xmlns:a16="http://schemas.microsoft.com/office/drawing/2014/main" id="{C0BFAB3F-AC35-F648-8105-682E59ADBCDE}"/>
                  </a:ext>
                </a:extLst>
              </p:cNvPr>
              <p:cNvSpPr>
                <a:spLocks noChangeArrowheads="1"/>
              </p:cNvSpPr>
              <p:nvPr/>
            </p:nvSpPr>
            <p:spPr bwMode="auto">
              <a:xfrm>
                <a:off x="4225" y="1656"/>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nvGrpSpPr>
              <p:cNvPr id="123" name="Group 158">
                <a:extLst>
                  <a:ext uri="{FF2B5EF4-FFF2-40B4-BE49-F238E27FC236}">
                    <a16:creationId xmlns:a16="http://schemas.microsoft.com/office/drawing/2014/main" id="{8FF69078-E28B-AD46-85BF-C0BBF789E7FE}"/>
                  </a:ext>
                </a:extLst>
              </p:cNvPr>
              <p:cNvGrpSpPr>
                <a:grpSpLocks/>
              </p:cNvGrpSpPr>
              <p:nvPr/>
            </p:nvGrpSpPr>
            <p:grpSpPr bwMode="auto">
              <a:xfrm>
                <a:off x="4735" y="1627"/>
                <a:ext cx="582" cy="151"/>
                <a:chOff x="614" y="2568"/>
                <a:chExt cx="725" cy="139"/>
              </a:xfrm>
            </p:grpSpPr>
            <p:sp>
              <p:nvSpPr>
                <p:cNvPr id="139" name="AutoShape 159">
                  <a:extLst>
                    <a:ext uri="{FF2B5EF4-FFF2-40B4-BE49-F238E27FC236}">
                      <a16:creationId xmlns:a16="http://schemas.microsoft.com/office/drawing/2014/main" id="{9B0DD67E-9E17-0249-BE4A-653C3A8D28A3}"/>
                    </a:ext>
                  </a:extLst>
                </p:cNvPr>
                <p:cNvSpPr>
                  <a:spLocks noChangeArrowheads="1"/>
                </p:cNvSpPr>
                <p:nvPr/>
              </p:nvSpPr>
              <p:spPr bwMode="auto">
                <a:xfrm>
                  <a:off x="616" y="2568"/>
                  <a:ext cx="724" cy="14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40" name="AutoShape 160">
                  <a:extLst>
                    <a:ext uri="{FF2B5EF4-FFF2-40B4-BE49-F238E27FC236}">
                      <a16:creationId xmlns:a16="http://schemas.microsoft.com/office/drawing/2014/main" id="{5D2A256B-AF19-C745-A1FF-3A72EC870184}"/>
                    </a:ext>
                  </a:extLst>
                </p:cNvPr>
                <p:cNvSpPr>
                  <a:spLocks noChangeArrowheads="1"/>
                </p:cNvSpPr>
                <p:nvPr/>
              </p:nvSpPr>
              <p:spPr bwMode="auto">
                <a:xfrm>
                  <a:off x="635" y="2582"/>
                  <a:ext cx="685"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24" name="Freeform 161">
                <a:extLst>
                  <a:ext uri="{FF2B5EF4-FFF2-40B4-BE49-F238E27FC236}">
                    <a16:creationId xmlns:a16="http://schemas.microsoft.com/office/drawing/2014/main" id="{A83F5805-F3B3-3346-A9B8-FDEF2D105CCB}"/>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grpSp>
            <p:nvGrpSpPr>
              <p:cNvPr id="125" name="Group 162">
                <a:extLst>
                  <a:ext uri="{FF2B5EF4-FFF2-40B4-BE49-F238E27FC236}">
                    <a16:creationId xmlns:a16="http://schemas.microsoft.com/office/drawing/2014/main" id="{A2204E45-948E-A34A-A108-2294B7FAFA3C}"/>
                  </a:ext>
                </a:extLst>
              </p:cNvPr>
              <p:cNvGrpSpPr>
                <a:grpSpLocks/>
              </p:cNvGrpSpPr>
              <p:nvPr/>
            </p:nvGrpSpPr>
            <p:grpSpPr bwMode="auto">
              <a:xfrm>
                <a:off x="4739" y="1327"/>
                <a:ext cx="582" cy="139"/>
                <a:chOff x="614" y="2568"/>
                <a:chExt cx="725" cy="139"/>
              </a:xfrm>
            </p:grpSpPr>
            <p:sp>
              <p:nvSpPr>
                <p:cNvPr id="137" name="AutoShape 163">
                  <a:extLst>
                    <a:ext uri="{FF2B5EF4-FFF2-40B4-BE49-F238E27FC236}">
                      <a16:creationId xmlns:a16="http://schemas.microsoft.com/office/drawing/2014/main" id="{3CCECF35-2FC0-5E40-B1DA-1DB0D6F7BC2F}"/>
                    </a:ext>
                  </a:extLst>
                </p:cNvPr>
                <p:cNvSpPr>
                  <a:spLocks noChangeArrowheads="1"/>
                </p:cNvSpPr>
                <p:nvPr/>
              </p:nvSpPr>
              <p:spPr bwMode="auto">
                <a:xfrm>
                  <a:off x="611" y="2567"/>
                  <a:ext cx="724"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8" name="AutoShape 164">
                  <a:extLst>
                    <a:ext uri="{FF2B5EF4-FFF2-40B4-BE49-F238E27FC236}">
                      <a16:creationId xmlns:a16="http://schemas.microsoft.com/office/drawing/2014/main" id="{8B74FE84-F46F-BD45-B59C-4B4E221C60D0}"/>
                    </a:ext>
                  </a:extLst>
                </p:cNvPr>
                <p:cNvSpPr>
                  <a:spLocks noChangeArrowheads="1"/>
                </p:cNvSpPr>
                <p:nvPr/>
              </p:nvSpPr>
              <p:spPr bwMode="auto">
                <a:xfrm>
                  <a:off x="630" y="2581"/>
                  <a:ext cx="685"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26" name="Rectangle 165">
                <a:extLst>
                  <a:ext uri="{FF2B5EF4-FFF2-40B4-BE49-F238E27FC236}">
                    <a16:creationId xmlns:a16="http://schemas.microsoft.com/office/drawing/2014/main" id="{EFB8CB6A-6447-D24D-BD88-7D176E4102A0}"/>
                  </a:ext>
                </a:extLst>
              </p:cNvPr>
              <p:cNvSpPr>
                <a:spLocks noChangeArrowheads="1"/>
              </p:cNvSpPr>
              <p:nvPr/>
            </p:nvSpPr>
            <p:spPr bwMode="auto">
              <a:xfrm>
                <a:off x="5247" y="429"/>
                <a:ext cx="70" cy="228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27" name="Freeform 166">
                <a:extLst>
                  <a:ext uri="{FF2B5EF4-FFF2-40B4-BE49-F238E27FC236}">
                    <a16:creationId xmlns:a16="http://schemas.microsoft.com/office/drawing/2014/main" id="{7DA25C04-818C-944B-AA5E-5C80E73C01C8}"/>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28" name="Freeform 167">
                <a:extLst>
                  <a:ext uri="{FF2B5EF4-FFF2-40B4-BE49-F238E27FC236}">
                    <a16:creationId xmlns:a16="http://schemas.microsoft.com/office/drawing/2014/main" id="{047480B1-08CE-354D-B27C-4B6428A5A823}"/>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29" name="Oval 168">
                <a:extLst>
                  <a:ext uri="{FF2B5EF4-FFF2-40B4-BE49-F238E27FC236}">
                    <a16:creationId xmlns:a16="http://schemas.microsoft.com/office/drawing/2014/main" id="{809BB7F4-67B7-B54C-A450-898CD1825B72}"/>
                  </a:ext>
                </a:extLst>
              </p:cNvPr>
              <p:cNvSpPr>
                <a:spLocks noChangeArrowheads="1"/>
              </p:cNvSpPr>
              <p:nvPr/>
            </p:nvSpPr>
            <p:spPr bwMode="auto">
              <a:xfrm>
                <a:off x="5519" y="2612"/>
                <a:ext cx="46"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0" name="Freeform 169">
                <a:extLst>
                  <a:ext uri="{FF2B5EF4-FFF2-40B4-BE49-F238E27FC236}">
                    <a16:creationId xmlns:a16="http://schemas.microsoft.com/office/drawing/2014/main" id="{DA683EDC-F6BF-7C4C-8A71-32D3320CA39F}"/>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31" name="AutoShape 170">
                <a:extLst>
                  <a:ext uri="{FF2B5EF4-FFF2-40B4-BE49-F238E27FC236}">
                    <a16:creationId xmlns:a16="http://schemas.microsoft.com/office/drawing/2014/main" id="{96EA98F8-F846-2A44-824F-71FAA477B583}"/>
                  </a:ext>
                </a:extLst>
              </p:cNvPr>
              <p:cNvSpPr>
                <a:spLocks noChangeArrowheads="1"/>
              </p:cNvSpPr>
              <p:nvPr/>
            </p:nvSpPr>
            <p:spPr bwMode="auto">
              <a:xfrm>
                <a:off x="4140" y="2678"/>
                <a:ext cx="1200" cy="147"/>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2" name="AutoShape 171">
                <a:extLst>
                  <a:ext uri="{FF2B5EF4-FFF2-40B4-BE49-F238E27FC236}">
                    <a16:creationId xmlns:a16="http://schemas.microsoft.com/office/drawing/2014/main" id="{23E7F763-52E6-DF40-9EB6-F8624D7B133E}"/>
                  </a:ext>
                </a:extLst>
              </p:cNvPr>
              <p:cNvSpPr>
                <a:spLocks noChangeArrowheads="1"/>
              </p:cNvSpPr>
              <p:nvPr/>
            </p:nvSpPr>
            <p:spPr bwMode="auto">
              <a:xfrm>
                <a:off x="4210" y="2707"/>
                <a:ext cx="1069" cy="8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3" name="Oval 172">
                <a:extLst>
                  <a:ext uri="{FF2B5EF4-FFF2-40B4-BE49-F238E27FC236}">
                    <a16:creationId xmlns:a16="http://schemas.microsoft.com/office/drawing/2014/main" id="{99202063-5BB9-474C-B3CE-B9C1D5A1BFD1}"/>
                  </a:ext>
                </a:extLst>
              </p:cNvPr>
              <p:cNvSpPr>
                <a:spLocks noChangeArrowheads="1"/>
              </p:cNvSpPr>
              <p:nvPr/>
            </p:nvSpPr>
            <p:spPr bwMode="auto">
              <a:xfrm>
                <a:off x="4310" y="2384"/>
                <a:ext cx="155"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4" name="Oval 173">
                <a:extLst>
                  <a:ext uri="{FF2B5EF4-FFF2-40B4-BE49-F238E27FC236}">
                    <a16:creationId xmlns:a16="http://schemas.microsoft.com/office/drawing/2014/main" id="{B09AE0A9-5898-4647-9779-E5BDE41A54C8}"/>
                  </a:ext>
                </a:extLst>
              </p:cNvPr>
              <p:cNvSpPr>
                <a:spLocks noChangeArrowheads="1"/>
              </p:cNvSpPr>
              <p:nvPr/>
            </p:nvSpPr>
            <p:spPr bwMode="auto">
              <a:xfrm>
                <a:off x="4489" y="2384"/>
                <a:ext cx="155" cy="14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endParaRPr lang="en-US" altLang="en-US">
                  <a:solidFill>
                    <a:srgbClr val="FF0000"/>
                  </a:solidFill>
                  <a:latin typeface="+mn-lt"/>
                  <a:cs typeface="Arial" panose="020B0604020202020204" pitchFamily="34" charset="0"/>
                </a:endParaRPr>
              </a:p>
            </p:txBody>
          </p:sp>
          <p:sp>
            <p:nvSpPr>
              <p:cNvPr id="135" name="Oval 174">
                <a:extLst>
                  <a:ext uri="{FF2B5EF4-FFF2-40B4-BE49-F238E27FC236}">
                    <a16:creationId xmlns:a16="http://schemas.microsoft.com/office/drawing/2014/main" id="{8844CEFC-6420-264F-A5ED-01CEFDBE7986}"/>
                  </a:ext>
                </a:extLst>
              </p:cNvPr>
              <p:cNvSpPr>
                <a:spLocks noChangeArrowheads="1"/>
              </p:cNvSpPr>
              <p:nvPr/>
            </p:nvSpPr>
            <p:spPr bwMode="auto">
              <a:xfrm>
                <a:off x="4659" y="2384"/>
                <a:ext cx="163"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6" name="Rectangle 175">
                <a:extLst>
                  <a:ext uri="{FF2B5EF4-FFF2-40B4-BE49-F238E27FC236}">
                    <a16:creationId xmlns:a16="http://schemas.microsoft.com/office/drawing/2014/main" id="{C4C6A502-6F38-784C-A809-5E5499386BB6}"/>
                  </a:ext>
                </a:extLst>
              </p:cNvPr>
              <p:cNvSpPr>
                <a:spLocks noChangeArrowheads="1"/>
              </p:cNvSpPr>
              <p:nvPr/>
            </p:nvSpPr>
            <p:spPr bwMode="auto">
              <a:xfrm>
                <a:off x="5062" y="1833"/>
                <a:ext cx="85" cy="764"/>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grpSp>
          <p:nvGrpSpPr>
            <p:cNvPr id="101" name="Group 176">
              <a:extLst>
                <a:ext uri="{FF2B5EF4-FFF2-40B4-BE49-F238E27FC236}">
                  <a16:creationId xmlns:a16="http://schemas.microsoft.com/office/drawing/2014/main" id="{7458836E-953E-904B-914D-ECEC36221A8B}"/>
                </a:ext>
              </a:extLst>
            </p:cNvPr>
            <p:cNvGrpSpPr>
              <a:grpSpLocks/>
            </p:cNvGrpSpPr>
            <p:nvPr/>
          </p:nvGrpSpPr>
          <p:grpSpPr bwMode="auto">
            <a:xfrm>
              <a:off x="4471988" y="2492375"/>
              <a:ext cx="620712" cy="512763"/>
              <a:chOff x="-44" y="1473"/>
              <a:chExt cx="981" cy="1105"/>
            </a:xfrm>
          </p:grpSpPr>
          <p:pic>
            <p:nvPicPr>
              <p:cNvPr id="111" name="Picture 177" descr="desktop_computer_stylized_medium">
                <a:extLst>
                  <a:ext uri="{FF2B5EF4-FFF2-40B4-BE49-F238E27FC236}">
                    <a16:creationId xmlns:a16="http://schemas.microsoft.com/office/drawing/2014/main" id="{176B8344-E22D-204D-807C-E9CE58B1B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78">
                <a:extLst>
                  <a:ext uri="{FF2B5EF4-FFF2-40B4-BE49-F238E27FC236}">
                    <a16:creationId xmlns:a16="http://schemas.microsoft.com/office/drawing/2014/main" id="{1A078022-91F2-3F4E-9EA0-44DFCAF22D0A}"/>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102" name="Group 179">
              <a:extLst>
                <a:ext uri="{FF2B5EF4-FFF2-40B4-BE49-F238E27FC236}">
                  <a16:creationId xmlns:a16="http://schemas.microsoft.com/office/drawing/2014/main" id="{B3CDB5E9-406A-8D48-A50D-C935BF4A5698}"/>
                </a:ext>
              </a:extLst>
            </p:cNvPr>
            <p:cNvGrpSpPr>
              <a:grpSpLocks/>
            </p:cNvGrpSpPr>
            <p:nvPr/>
          </p:nvGrpSpPr>
          <p:grpSpPr bwMode="auto">
            <a:xfrm>
              <a:off x="6300788" y="1284288"/>
              <a:ext cx="620712" cy="512762"/>
              <a:chOff x="-44" y="1473"/>
              <a:chExt cx="981" cy="1105"/>
            </a:xfrm>
          </p:grpSpPr>
          <p:pic>
            <p:nvPicPr>
              <p:cNvPr id="109" name="Picture 180" descr="desktop_computer_stylized_medium">
                <a:extLst>
                  <a:ext uri="{FF2B5EF4-FFF2-40B4-BE49-F238E27FC236}">
                    <a16:creationId xmlns:a16="http://schemas.microsoft.com/office/drawing/2014/main" id="{9E1583F0-4FBC-314F-B2AB-B24E50144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Freeform 181">
                <a:extLst>
                  <a:ext uri="{FF2B5EF4-FFF2-40B4-BE49-F238E27FC236}">
                    <a16:creationId xmlns:a16="http://schemas.microsoft.com/office/drawing/2014/main" id="{6E0AAFA3-AC83-6048-B318-2420EC961D5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103" name="Group 182">
              <a:extLst>
                <a:ext uri="{FF2B5EF4-FFF2-40B4-BE49-F238E27FC236}">
                  <a16:creationId xmlns:a16="http://schemas.microsoft.com/office/drawing/2014/main" id="{DCBBB39F-5E4C-C245-BE28-58A83FA44FE0}"/>
                </a:ext>
              </a:extLst>
            </p:cNvPr>
            <p:cNvGrpSpPr>
              <a:grpSpLocks/>
            </p:cNvGrpSpPr>
            <p:nvPr/>
          </p:nvGrpSpPr>
          <p:grpSpPr bwMode="auto">
            <a:xfrm>
              <a:off x="6910388" y="1360488"/>
              <a:ext cx="620712" cy="512762"/>
              <a:chOff x="-44" y="1473"/>
              <a:chExt cx="981" cy="1105"/>
            </a:xfrm>
          </p:grpSpPr>
          <p:pic>
            <p:nvPicPr>
              <p:cNvPr id="107" name="Picture 183" descr="desktop_computer_stylized_medium">
                <a:extLst>
                  <a:ext uri="{FF2B5EF4-FFF2-40B4-BE49-F238E27FC236}">
                    <a16:creationId xmlns:a16="http://schemas.microsoft.com/office/drawing/2014/main" id="{E5D20624-0F1B-4B43-A13C-C75A9292C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Freeform 184">
                <a:extLst>
                  <a:ext uri="{FF2B5EF4-FFF2-40B4-BE49-F238E27FC236}">
                    <a16:creationId xmlns:a16="http://schemas.microsoft.com/office/drawing/2014/main" id="{35980134-57CB-D848-8F7C-C5F772511B7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104" name="Group 185">
              <a:extLst>
                <a:ext uri="{FF2B5EF4-FFF2-40B4-BE49-F238E27FC236}">
                  <a16:creationId xmlns:a16="http://schemas.microsoft.com/office/drawing/2014/main" id="{CAAE67A0-6730-B94B-A304-CFA3F109B656}"/>
                </a:ext>
              </a:extLst>
            </p:cNvPr>
            <p:cNvGrpSpPr>
              <a:grpSpLocks/>
            </p:cNvGrpSpPr>
            <p:nvPr/>
          </p:nvGrpSpPr>
          <p:grpSpPr bwMode="auto">
            <a:xfrm flipH="1">
              <a:off x="8369300" y="2362200"/>
              <a:ext cx="620713" cy="512763"/>
              <a:chOff x="-44" y="1473"/>
              <a:chExt cx="981" cy="1105"/>
            </a:xfrm>
          </p:grpSpPr>
          <p:pic>
            <p:nvPicPr>
              <p:cNvPr id="105" name="Picture 186" descr="desktop_computer_stylized_medium">
                <a:extLst>
                  <a:ext uri="{FF2B5EF4-FFF2-40B4-BE49-F238E27FC236}">
                    <a16:creationId xmlns:a16="http://schemas.microsoft.com/office/drawing/2014/main" id="{374F131D-15C0-B347-9AFE-5A5EEADA4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Freeform 187">
                <a:extLst>
                  <a:ext uri="{FF2B5EF4-FFF2-40B4-BE49-F238E27FC236}">
                    <a16:creationId xmlns:a16="http://schemas.microsoft.com/office/drawing/2014/main" id="{D81A3509-0DD0-1042-A6A3-8C677E9DCC5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sp>
        <p:nvSpPr>
          <p:cNvPr id="145" name="Line 53">
            <a:extLst>
              <a:ext uri="{FF2B5EF4-FFF2-40B4-BE49-F238E27FC236}">
                <a16:creationId xmlns:a16="http://schemas.microsoft.com/office/drawing/2014/main" id="{5B4F3401-24CB-7648-BD89-1A7CFF53418C}"/>
              </a:ext>
            </a:extLst>
          </p:cNvPr>
          <p:cNvSpPr>
            <a:spLocks noChangeShapeType="1"/>
          </p:cNvSpPr>
          <p:nvPr/>
        </p:nvSpPr>
        <p:spPr bwMode="auto">
          <a:xfrm flipV="1">
            <a:off x="7346884" y="5742831"/>
            <a:ext cx="430213" cy="69215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46" name="Text Box 54">
            <a:extLst>
              <a:ext uri="{FF2B5EF4-FFF2-40B4-BE49-F238E27FC236}">
                <a16:creationId xmlns:a16="http://schemas.microsoft.com/office/drawing/2014/main" id="{5BD0C7E9-770D-0B41-BE6E-3ADF84797818}"/>
              </a:ext>
            </a:extLst>
          </p:cNvPr>
          <p:cNvSpPr txBox="1">
            <a:spLocks noChangeArrowheads="1"/>
          </p:cNvSpPr>
          <p:nvPr/>
        </p:nvSpPr>
        <p:spPr bwMode="auto">
          <a:xfrm>
            <a:off x="4493784" y="6271469"/>
            <a:ext cx="2905732" cy="39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400">
                <a:latin typeface="+mn-lt"/>
              </a:rPr>
              <a:t>increases linearly in N</a:t>
            </a:r>
          </a:p>
        </p:txBody>
      </p:sp>
      <p:sp>
        <p:nvSpPr>
          <p:cNvPr id="147" name="Text Box 51">
            <a:extLst>
              <a:ext uri="{FF2B5EF4-FFF2-40B4-BE49-F238E27FC236}">
                <a16:creationId xmlns:a16="http://schemas.microsoft.com/office/drawing/2014/main" id="{49B83A0D-0FBE-7E43-85D0-C80B2E74DD2A}"/>
              </a:ext>
            </a:extLst>
          </p:cNvPr>
          <p:cNvSpPr txBox="1">
            <a:spLocks noChangeArrowheads="1"/>
          </p:cNvSpPr>
          <p:nvPr/>
        </p:nvSpPr>
        <p:spPr bwMode="auto">
          <a:xfrm>
            <a:off x="2736226" y="5036394"/>
            <a:ext cx="3049233" cy="1036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r">
              <a:lnSpc>
                <a:spcPct val="80000"/>
              </a:lnSpc>
            </a:pPr>
            <a:r>
              <a:rPr lang="en-US" altLang="en-US" sz="2400" i="1">
                <a:latin typeface="+mn-lt"/>
              </a:rPr>
              <a:t>time to  distribute F </a:t>
            </a:r>
          </a:p>
          <a:p>
            <a:pPr algn="r">
              <a:lnSpc>
                <a:spcPct val="80000"/>
              </a:lnSpc>
            </a:pPr>
            <a:r>
              <a:rPr lang="en-US" altLang="en-US" sz="2400" i="1">
                <a:latin typeface="+mn-lt"/>
              </a:rPr>
              <a:t>to N clients using </a:t>
            </a:r>
          </a:p>
          <a:p>
            <a:pPr algn="r">
              <a:lnSpc>
                <a:spcPct val="80000"/>
              </a:lnSpc>
            </a:pPr>
            <a:r>
              <a:rPr lang="en-US" altLang="en-US" sz="2400" i="1">
                <a:latin typeface="+mn-lt"/>
              </a:rPr>
              <a:t>client-server approach</a:t>
            </a:r>
            <a:r>
              <a:rPr lang="en-US" altLang="en-US" sz="2800">
                <a:latin typeface="+mn-lt"/>
              </a:rPr>
              <a:t> </a:t>
            </a:r>
            <a:endParaRPr lang="en-US" altLang="en-US" sz="3200">
              <a:latin typeface="+mn-lt"/>
            </a:endParaRPr>
          </a:p>
        </p:txBody>
      </p:sp>
      <p:sp>
        <p:nvSpPr>
          <p:cNvPr id="148" name="Rectangle 55">
            <a:extLst>
              <a:ext uri="{FF2B5EF4-FFF2-40B4-BE49-F238E27FC236}">
                <a16:creationId xmlns:a16="http://schemas.microsoft.com/office/drawing/2014/main" id="{01D3C4E1-DA80-A24C-A094-D590BCC34655}"/>
              </a:ext>
            </a:extLst>
          </p:cNvPr>
          <p:cNvSpPr>
            <a:spLocks noChangeArrowheads="1"/>
          </p:cNvSpPr>
          <p:nvPr/>
        </p:nvSpPr>
        <p:spPr bwMode="auto">
          <a:xfrm>
            <a:off x="2518348" y="4964956"/>
            <a:ext cx="7421599" cy="1235075"/>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800">
              <a:latin typeface="+mn-lt"/>
            </a:endParaRPr>
          </a:p>
        </p:txBody>
      </p:sp>
      <p:sp>
        <p:nvSpPr>
          <p:cNvPr id="149" name="Text Box 96">
            <a:extLst>
              <a:ext uri="{FF2B5EF4-FFF2-40B4-BE49-F238E27FC236}">
                <a16:creationId xmlns:a16="http://schemas.microsoft.com/office/drawing/2014/main" id="{11EFB657-3D70-CB41-8FB4-5E358070DDC4}"/>
              </a:ext>
            </a:extLst>
          </p:cNvPr>
          <p:cNvSpPr txBox="1">
            <a:spLocks noChangeArrowheads="1"/>
          </p:cNvSpPr>
          <p:nvPr/>
        </p:nvSpPr>
        <p:spPr bwMode="auto">
          <a:xfrm>
            <a:off x="5696559" y="5279281"/>
            <a:ext cx="43436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r>
              <a:rPr lang="en-US" altLang="en-US" sz="3200" i="1">
                <a:latin typeface="+mn-lt"/>
              </a:rPr>
              <a:t> D</a:t>
            </a:r>
            <a:r>
              <a:rPr lang="en-US" altLang="en-US" sz="3200" i="1" baseline="-25000">
                <a:latin typeface="+mn-lt"/>
              </a:rPr>
              <a:t>c-s</a:t>
            </a:r>
            <a:r>
              <a:rPr lang="en-US" altLang="en-US" sz="3200" i="1">
                <a:latin typeface="+mn-lt"/>
              </a:rPr>
              <a:t> &gt; max{NF/u</a:t>
            </a:r>
            <a:r>
              <a:rPr lang="en-US" altLang="en-US" sz="3200" i="1" baseline="-25000">
                <a:latin typeface="+mn-lt"/>
              </a:rPr>
              <a:t>s,</a:t>
            </a:r>
            <a:r>
              <a:rPr lang="en-US" altLang="en-US" sz="3200" i="1">
                <a:latin typeface="+mn-lt"/>
              </a:rPr>
              <a:t>,F/d</a:t>
            </a:r>
            <a:r>
              <a:rPr lang="en-US" altLang="en-US" sz="3200" i="1" baseline="-25000">
                <a:latin typeface="+mn-lt"/>
              </a:rPr>
              <a:t>min</a:t>
            </a:r>
            <a:r>
              <a:rPr lang="en-US" altLang="en-US" sz="3200" i="1">
                <a:latin typeface="+mn-lt"/>
              </a:rPr>
              <a:t>}</a:t>
            </a:r>
            <a:r>
              <a:rPr lang="en-US" altLang="en-US" sz="3200" i="1">
                <a:solidFill>
                  <a:srgbClr val="CC0000"/>
                </a:solidFill>
                <a:latin typeface="+mn-lt"/>
              </a:rPr>
              <a:t> </a:t>
            </a:r>
          </a:p>
        </p:txBody>
      </p:sp>
      <p:sp>
        <p:nvSpPr>
          <p:cNvPr id="150" name="Line 120">
            <a:extLst>
              <a:ext uri="{FF2B5EF4-FFF2-40B4-BE49-F238E27FC236}">
                <a16:creationId xmlns:a16="http://schemas.microsoft.com/office/drawing/2014/main" id="{804EF034-3125-A746-B994-CD76FEE71CF1}"/>
              </a:ext>
            </a:extLst>
          </p:cNvPr>
          <p:cNvSpPr>
            <a:spLocks noChangeShapeType="1"/>
          </p:cNvSpPr>
          <p:nvPr/>
        </p:nvSpPr>
        <p:spPr bwMode="auto">
          <a:xfrm>
            <a:off x="6593497" y="5707906"/>
            <a:ext cx="1746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2" name="Line 53">
            <a:extLst>
              <a:ext uri="{FF2B5EF4-FFF2-40B4-BE49-F238E27FC236}">
                <a16:creationId xmlns:a16="http://schemas.microsoft.com/office/drawing/2014/main" id="{1FAAAFD8-B23B-8977-FE7F-72A23DA1BA64}"/>
              </a:ext>
            </a:extLst>
          </p:cNvPr>
          <p:cNvSpPr>
            <a:spLocks noChangeShapeType="1"/>
          </p:cNvSpPr>
          <p:nvPr/>
        </p:nvSpPr>
        <p:spPr bwMode="auto">
          <a:xfrm flipH="1">
            <a:off x="8427973" y="4863851"/>
            <a:ext cx="197093" cy="41543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3" name="Text Box 54">
            <a:extLst>
              <a:ext uri="{FF2B5EF4-FFF2-40B4-BE49-F238E27FC236}">
                <a16:creationId xmlns:a16="http://schemas.microsoft.com/office/drawing/2014/main" id="{6DCE5D23-B48F-2982-F5EE-12D44D42FB6E}"/>
              </a:ext>
            </a:extLst>
          </p:cNvPr>
          <p:cNvSpPr txBox="1">
            <a:spLocks noChangeArrowheads="1"/>
          </p:cNvSpPr>
          <p:nvPr/>
        </p:nvSpPr>
        <p:spPr bwMode="auto">
          <a:xfrm>
            <a:off x="6684534" y="4225677"/>
            <a:ext cx="4477764"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400">
                <a:latin typeface="+mn-lt"/>
              </a:rPr>
              <a:t>Lower bound, but can be achieved</a:t>
            </a:r>
          </a:p>
          <a:p>
            <a:pPr>
              <a:lnSpc>
                <a:spcPct val="80000"/>
              </a:lnSpc>
            </a:pPr>
            <a:r>
              <a:rPr lang="en-US" altLang="en-US" sz="2400">
                <a:latin typeface="+mn-lt"/>
              </a:rPr>
              <a:t>in certain scenarios.</a:t>
            </a:r>
          </a:p>
        </p:txBody>
      </p:sp>
    </p:spTree>
    <p:custDataLst>
      <p:tags r:id="rId1"/>
    </p:custDataLst>
    <p:extLst>
      <p:ext uri="{BB962C8B-B14F-4D97-AF65-F5344CB8AC3E}">
        <p14:creationId xmlns:p14="http://schemas.microsoft.com/office/powerpoint/2010/main" val="3731464639"/>
      </p:ext>
    </p:extLst>
  </p:cSld>
  <p:clrMapOvr>
    <a:masterClrMapping/>
  </p:clrMapOvr>
  <mc:AlternateContent xmlns:mc="http://schemas.openxmlformats.org/markup-compatibility/2006" xmlns:p14="http://schemas.microsoft.com/office/powerpoint/2010/main">
    <mc:Choice Requires="p14">
      <p:transition spd="slow" p14:dur="2000" advTm="215466"/>
    </mc:Choice>
    <mc:Fallback xmlns="">
      <p:transition spd="slow" advTm="2154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File distribution time: P2P</a:t>
            </a:r>
            <a:endParaRPr lang="en-US" sz="4400"/>
          </a:p>
        </p:txBody>
      </p:sp>
      <p:sp>
        <p:nvSpPr>
          <p:cNvPr id="80" name="Rectangle 47">
            <a:extLst>
              <a:ext uri="{FF2B5EF4-FFF2-40B4-BE49-F238E27FC236}">
                <a16:creationId xmlns:a16="http://schemas.microsoft.com/office/drawing/2014/main" id="{B88328AA-6216-394D-8D58-0ECC1E0888AE}"/>
              </a:ext>
            </a:extLst>
          </p:cNvPr>
          <p:cNvSpPr txBox="1">
            <a:spLocks noChangeArrowheads="1"/>
          </p:cNvSpPr>
          <p:nvPr/>
        </p:nvSpPr>
        <p:spPr>
          <a:xfrm>
            <a:off x="755629" y="1190969"/>
            <a:ext cx="6098355" cy="2014537"/>
          </a:xfrm>
          <a:prstGeom prst="rect">
            <a:avLst/>
          </a:prstGeom>
        </p:spPr>
        <p:txBody>
          <a:bodyPr vert="horz" lIns="91440" tIns="45720" rIns="91440" bIns="45720" rtlCol="0">
            <a:norm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i="1">
                <a:solidFill>
                  <a:srgbClr val="CC0000"/>
                </a:solidFill>
                <a:ea typeface="ＭＳ Ｐゴシック" panose="020B0600070205080204" pitchFamily="34" charset="-128"/>
              </a:rPr>
              <a:t>server transmission: </a:t>
            </a:r>
            <a:r>
              <a:rPr lang="en-US" altLang="en-US">
                <a:ea typeface="ＭＳ Ｐゴシック" panose="020B0600070205080204" pitchFamily="34" charset="-128"/>
              </a:rPr>
              <a:t>must</a:t>
            </a:r>
            <a:r>
              <a:rPr lang="en-US" altLang="en-US" i="1">
                <a:solidFill>
                  <a:srgbClr val="CC0000"/>
                </a:solidFill>
                <a:ea typeface="ＭＳ Ｐゴシック" panose="020B0600070205080204" pitchFamily="34" charset="-128"/>
              </a:rPr>
              <a:t> </a:t>
            </a:r>
            <a:r>
              <a:rPr lang="en-US" altLang="en-US">
                <a:ea typeface="ＭＳ Ｐゴシック" panose="020B0600070205080204" pitchFamily="34" charset="-128"/>
              </a:rPr>
              <a:t>upload at least one copy:</a:t>
            </a:r>
          </a:p>
          <a:p>
            <a:pPr lvl="1">
              <a:lnSpc>
                <a:spcPct val="100000"/>
              </a:lnSpc>
            </a:pPr>
            <a:r>
              <a:rPr lang="en-US" altLang="en-US">
                <a:ea typeface="ＭＳ Ｐゴシック" panose="020B0600070205080204" pitchFamily="34" charset="-128"/>
              </a:rPr>
              <a:t>time to send one copy: </a:t>
            </a:r>
            <a:r>
              <a:rPr lang="en-US" altLang="en-US" i="1">
                <a:ea typeface="ＭＳ Ｐゴシック" panose="020B0600070205080204" pitchFamily="34" charset="-128"/>
              </a:rPr>
              <a:t>F/u</a:t>
            </a:r>
            <a:r>
              <a:rPr lang="en-US" altLang="en-US" i="1" baseline="-25000">
                <a:ea typeface="ＭＳ Ｐゴシック" panose="020B0600070205080204" pitchFamily="34" charset="-128"/>
              </a:rPr>
              <a:t>s </a:t>
            </a:r>
            <a:endParaRPr lang="en-US" altLang="en-US">
              <a:ea typeface="ＭＳ Ｐゴシック" panose="020B0600070205080204" pitchFamily="34" charset="-128"/>
            </a:endParaRPr>
          </a:p>
        </p:txBody>
      </p:sp>
      <p:sp>
        <p:nvSpPr>
          <p:cNvPr id="81" name="Rectangle 47">
            <a:extLst>
              <a:ext uri="{FF2B5EF4-FFF2-40B4-BE49-F238E27FC236}">
                <a16:creationId xmlns:a16="http://schemas.microsoft.com/office/drawing/2014/main" id="{646323ED-CAE9-B942-8F14-B61CB7708E67}"/>
              </a:ext>
            </a:extLst>
          </p:cNvPr>
          <p:cNvSpPr>
            <a:spLocks noChangeArrowheads="1"/>
          </p:cNvSpPr>
          <p:nvPr/>
        </p:nvSpPr>
        <p:spPr bwMode="auto">
          <a:xfrm>
            <a:off x="877866" y="2575017"/>
            <a:ext cx="5773736" cy="120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800100" indent="-34290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5000"/>
              </a:lnSpc>
              <a:buClr>
                <a:srgbClr val="000099"/>
              </a:buClr>
              <a:buSzPct val="100000"/>
              <a:buFont typeface="Wingdings" pitchFamily="2" charset="2"/>
              <a:buChar char="§"/>
            </a:pPr>
            <a:r>
              <a:rPr lang="en-US" altLang="en-US" sz="2800" i="1">
                <a:solidFill>
                  <a:srgbClr val="CC0000"/>
                </a:solidFill>
                <a:latin typeface="+mn-lt"/>
              </a:rPr>
              <a:t>client: </a:t>
            </a:r>
            <a:r>
              <a:rPr lang="en-US" altLang="en-US" sz="2800">
                <a:latin typeface="+mn-lt"/>
              </a:rPr>
              <a:t>each client must download file copy</a:t>
            </a:r>
          </a:p>
          <a:p>
            <a:pPr lvl="1">
              <a:lnSpc>
                <a:spcPct val="99000"/>
              </a:lnSpc>
              <a:buClr>
                <a:srgbClr val="000099"/>
              </a:buClr>
              <a:buSzTx/>
              <a:buFont typeface="Arial" panose="020B0604020202020204" pitchFamily="34" charset="0"/>
              <a:buChar char="•"/>
            </a:pPr>
            <a:r>
              <a:rPr lang="en-US" altLang="en-US" sz="2400">
                <a:latin typeface="+mn-lt"/>
              </a:rPr>
              <a:t>min client download time: </a:t>
            </a:r>
            <a:r>
              <a:rPr lang="en-US" altLang="en-US" sz="2400" i="1">
                <a:latin typeface="+mn-lt"/>
              </a:rPr>
              <a:t>F/d</a:t>
            </a:r>
            <a:r>
              <a:rPr lang="en-US" altLang="en-US" sz="2400" i="1" baseline="-25000">
                <a:latin typeface="+mn-lt"/>
              </a:rPr>
              <a:t>min</a:t>
            </a:r>
            <a:r>
              <a:rPr lang="en-US" altLang="en-US" sz="2400" i="1">
                <a:solidFill>
                  <a:srgbClr val="CC0000"/>
                </a:solidFill>
                <a:latin typeface="+mn-lt"/>
              </a:rPr>
              <a:t> </a:t>
            </a:r>
            <a:endParaRPr lang="en-US" altLang="en-US" sz="2400" i="1">
              <a:latin typeface="+mn-lt"/>
            </a:endParaRPr>
          </a:p>
        </p:txBody>
      </p:sp>
      <p:grpSp>
        <p:nvGrpSpPr>
          <p:cNvPr id="83" name="Group 82">
            <a:extLst>
              <a:ext uri="{FF2B5EF4-FFF2-40B4-BE49-F238E27FC236}">
                <a16:creationId xmlns:a16="http://schemas.microsoft.com/office/drawing/2014/main" id="{D193E6F0-6AB2-EC43-BC1A-D75808C2FB26}"/>
              </a:ext>
            </a:extLst>
          </p:cNvPr>
          <p:cNvGrpSpPr/>
          <p:nvPr/>
        </p:nvGrpSpPr>
        <p:grpSpPr>
          <a:xfrm>
            <a:off x="7023581" y="978797"/>
            <a:ext cx="4518025" cy="2036762"/>
            <a:chOff x="4471988" y="1284288"/>
            <a:chExt cx="4518025" cy="2036762"/>
          </a:xfrm>
        </p:grpSpPr>
        <p:sp>
          <p:nvSpPr>
            <p:cNvPr id="84" name="Freeform 4">
              <a:extLst>
                <a:ext uri="{FF2B5EF4-FFF2-40B4-BE49-F238E27FC236}">
                  <a16:creationId xmlns:a16="http://schemas.microsoft.com/office/drawing/2014/main" id="{64409998-6B21-6843-AEE3-D4B2D80FE5D4}"/>
                </a:ext>
              </a:extLst>
            </p:cNvPr>
            <p:cNvSpPr>
              <a:spLocks/>
            </p:cNvSpPr>
            <p:nvPr/>
          </p:nvSpPr>
          <p:spPr bwMode="auto">
            <a:xfrm>
              <a:off x="5600700" y="2111375"/>
              <a:ext cx="2136775" cy="1209675"/>
            </a:xfrm>
            <a:custGeom>
              <a:avLst/>
              <a:gdLst>
                <a:gd name="T0" fmla="*/ 2147483647 w 1292"/>
                <a:gd name="T1" fmla="*/ 2147483647 h 1255"/>
                <a:gd name="T2" fmla="*/ 2147483647 w 1292"/>
                <a:gd name="T3" fmla="*/ 2147483647 h 1255"/>
                <a:gd name="T4" fmla="*/ 2147483647 w 1292"/>
                <a:gd name="T5" fmla="*/ 2147483647 h 1255"/>
                <a:gd name="T6" fmla="*/ 2147483647 w 1292"/>
                <a:gd name="T7" fmla="*/ 2147483647 h 1255"/>
                <a:gd name="T8" fmla="*/ 2147483647 w 1292"/>
                <a:gd name="T9" fmla="*/ 2147483647 h 1255"/>
                <a:gd name="T10" fmla="*/ 2147483647 w 1292"/>
                <a:gd name="T11" fmla="*/ 2147483647 h 1255"/>
                <a:gd name="T12" fmla="*/ 2147483647 w 1292"/>
                <a:gd name="T13" fmla="*/ 2147483647 h 1255"/>
                <a:gd name="T14" fmla="*/ 2147483647 w 1292"/>
                <a:gd name="T15" fmla="*/ 2147483647 h 1255"/>
                <a:gd name="T16" fmla="*/ 2147483647 w 1292"/>
                <a:gd name="T17" fmla="*/ 2147483647 h 1255"/>
                <a:gd name="T18" fmla="*/ 2147483647 w 1292"/>
                <a:gd name="T19" fmla="*/ 2147483647 h 1255"/>
                <a:gd name="T20" fmla="*/ 2147483647 w 1292"/>
                <a:gd name="T21" fmla="*/ 2147483647 h 1255"/>
                <a:gd name="T22" fmla="*/ 2147483647 w 1292"/>
                <a:gd name="T23" fmla="*/ 2147483647 h 1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92"/>
                <a:gd name="T37" fmla="*/ 0 h 1255"/>
                <a:gd name="T38" fmla="*/ 1292 w 1292"/>
                <a:gd name="T39" fmla="*/ 1255 h 12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92" h="1255">
                  <a:moveTo>
                    <a:pt x="239" y="7"/>
                  </a:moveTo>
                  <a:cubicBezTo>
                    <a:pt x="120" y="14"/>
                    <a:pt x="70" y="71"/>
                    <a:pt x="35" y="157"/>
                  </a:cubicBezTo>
                  <a:cubicBezTo>
                    <a:pt x="0" y="243"/>
                    <a:pt x="26" y="411"/>
                    <a:pt x="29" y="523"/>
                  </a:cubicBezTo>
                  <a:cubicBezTo>
                    <a:pt x="32" y="635"/>
                    <a:pt x="17" y="771"/>
                    <a:pt x="53" y="829"/>
                  </a:cubicBezTo>
                  <a:cubicBezTo>
                    <a:pt x="89" y="887"/>
                    <a:pt x="146" y="821"/>
                    <a:pt x="245" y="871"/>
                  </a:cubicBezTo>
                  <a:cubicBezTo>
                    <a:pt x="344" y="921"/>
                    <a:pt x="522" y="1068"/>
                    <a:pt x="647" y="1129"/>
                  </a:cubicBezTo>
                  <a:cubicBezTo>
                    <a:pt x="772" y="1190"/>
                    <a:pt x="903" y="1255"/>
                    <a:pt x="995" y="1237"/>
                  </a:cubicBezTo>
                  <a:cubicBezTo>
                    <a:pt x="1087" y="1219"/>
                    <a:pt x="1153" y="1153"/>
                    <a:pt x="1199" y="1021"/>
                  </a:cubicBezTo>
                  <a:cubicBezTo>
                    <a:pt x="1245" y="889"/>
                    <a:pt x="1270" y="580"/>
                    <a:pt x="1271" y="445"/>
                  </a:cubicBezTo>
                  <a:cubicBezTo>
                    <a:pt x="1272" y="310"/>
                    <a:pt x="1292" y="266"/>
                    <a:pt x="1205" y="211"/>
                  </a:cubicBezTo>
                  <a:cubicBezTo>
                    <a:pt x="1118" y="156"/>
                    <a:pt x="908" y="150"/>
                    <a:pt x="749" y="115"/>
                  </a:cubicBezTo>
                  <a:cubicBezTo>
                    <a:pt x="590" y="80"/>
                    <a:pt x="358" y="0"/>
                    <a:pt x="239" y="7"/>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000"/>
            </a:p>
          </p:txBody>
        </p:sp>
        <p:sp>
          <p:nvSpPr>
            <p:cNvPr id="85" name="Line 14">
              <a:extLst>
                <a:ext uri="{FF2B5EF4-FFF2-40B4-BE49-F238E27FC236}">
                  <a16:creationId xmlns:a16="http://schemas.microsoft.com/office/drawing/2014/main" id="{05D67BD2-8DEF-EC43-87F6-22A4D3E1D772}"/>
                </a:ext>
              </a:extLst>
            </p:cNvPr>
            <p:cNvSpPr>
              <a:spLocks noChangeShapeType="1"/>
            </p:cNvSpPr>
            <p:nvPr/>
          </p:nvSpPr>
          <p:spPr bwMode="auto">
            <a:xfrm>
              <a:off x="5338763" y="2085975"/>
              <a:ext cx="455612" cy="214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86" name="Text Box 15">
              <a:extLst>
                <a:ext uri="{FF2B5EF4-FFF2-40B4-BE49-F238E27FC236}">
                  <a16:creationId xmlns:a16="http://schemas.microsoft.com/office/drawing/2014/main" id="{B5B6E9F6-DA21-FF49-8DD4-F3C6E1FE662C}"/>
                </a:ext>
              </a:extLst>
            </p:cNvPr>
            <p:cNvSpPr txBox="1">
              <a:spLocks noChangeArrowheads="1"/>
            </p:cNvSpPr>
            <p:nvPr/>
          </p:nvSpPr>
          <p:spPr bwMode="auto">
            <a:xfrm>
              <a:off x="5364163" y="1763713"/>
              <a:ext cx="36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latin typeface="+mn-lt"/>
                </a:rPr>
                <a:t>u</a:t>
              </a:r>
              <a:r>
                <a:rPr lang="en-US" altLang="en-US" sz="1800" i="1" baseline="-25000">
                  <a:latin typeface="+mn-lt"/>
                </a:rPr>
                <a:t>s</a:t>
              </a:r>
            </a:p>
          </p:txBody>
        </p:sp>
        <p:sp>
          <p:nvSpPr>
            <p:cNvPr id="87" name="Line 39">
              <a:extLst>
                <a:ext uri="{FF2B5EF4-FFF2-40B4-BE49-F238E27FC236}">
                  <a16:creationId xmlns:a16="http://schemas.microsoft.com/office/drawing/2014/main" id="{31CED78D-7737-214B-BCE4-DCAB761FE9AA}"/>
                </a:ext>
              </a:extLst>
            </p:cNvPr>
            <p:cNvSpPr>
              <a:spLocks noChangeShapeType="1"/>
            </p:cNvSpPr>
            <p:nvPr/>
          </p:nvSpPr>
          <p:spPr bwMode="auto">
            <a:xfrm>
              <a:off x="5089525" y="2713038"/>
              <a:ext cx="574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88" name="Line 40">
              <a:extLst>
                <a:ext uri="{FF2B5EF4-FFF2-40B4-BE49-F238E27FC236}">
                  <a16:creationId xmlns:a16="http://schemas.microsoft.com/office/drawing/2014/main" id="{FD1ACD18-F196-1746-9009-0670E710DC08}"/>
                </a:ext>
              </a:extLst>
            </p:cNvPr>
            <p:cNvSpPr>
              <a:spLocks noChangeShapeType="1"/>
            </p:cNvSpPr>
            <p:nvPr/>
          </p:nvSpPr>
          <p:spPr bwMode="auto">
            <a:xfrm flipH="1">
              <a:off x="5119688" y="2814638"/>
              <a:ext cx="5667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89" name="Text Box 44">
              <a:extLst>
                <a:ext uri="{FF2B5EF4-FFF2-40B4-BE49-F238E27FC236}">
                  <a16:creationId xmlns:a16="http://schemas.microsoft.com/office/drawing/2014/main" id="{4F15E7E5-19D5-AE49-B8AC-295EC6160CEB}"/>
                </a:ext>
              </a:extLst>
            </p:cNvPr>
            <p:cNvSpPr txBox="1">
              <a:spLocks noChangeArrowheads="1"/>
            </p:cNvSpPr>
            <p:nvPr/>
          </p:nvSpPr>
          <p:spPr bwMode="auto">
            <a:xfrm>
              <a:off x="6103696" y="2460625"/>
              <a:ext cx="1054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a:solidFill>
                    <a:schemeClr val="bg1"/>
                  </a:solidFill>
                  <a:latin typeface="+mn-lt"/>
                </a:rPr>
                <a:t>network</a:t>
              </a:r>
              <a:endParaRPr lang="en-US" altLang="en-US" sz="1800">
                <a:solidFill>
                  <a:schemeClr val="bg1"/>
                </a:solidFill>
                <a:latin typeface="+mn-lt"/>
              </a:endParaRPr>
            </a:p>
          </p:txBody>
        </p:sp>
        <p:sp>
          <p:nvSpPr>
            <p:cNvPr id="90" name="AutoShape 327">
              <a:extLst>
                <a:ext uri="{FF2B5EF4-FFF2-40B4-BE49-F238E27FC236}">
                  <a16:creationId xmlns:a16="http://schemas.microsoft.com/office/drawing/2014/main" id="{F1CA6701-3613-AE49-BD0C-998D6498E9E3}"/>
                </a:ext>
              </a:extLst>
            </p:cNvPr>
            <p:cNvSpPr>
              <a:spLocks noChangeArrowheads="1"/>
            </p:cNvSpPr>
            <p:nvPr/>
          </p:nvSpPr>
          <p:spPr bwMode="auto">
            <a:xfrm>
              <a:off x="4740275" y="1562100"/>
              <a:ext cx="334963" cy="401638"/>
            </a:xfrm>
            <a:prstGeom prst="can">
              <a:avLst>
                <a:gd name="adj" fmla="val 24242"/>
              </a:avLst>
            </a:prstGeom>
            <a:gradFill rotWithShape="1">
              <a:gsLst>
                <a:gs pos="0">
                  <a:srgbClr val="000099"/>
                </a:gs>
                <a:gs pos="100000">
                  <a:srgbClr val="FFFFFF"/>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US" altLang="en-US" sz="900">
                <a:latin typeface="+mn-lt"/>
                <a:cs typeface="Arial" panose="020B0604020202020204" pitchFamily="34" charset="0"/>
              </a:endParaRPr>
            </a:p>
          </p:txBody>
        </p:sp>
        <p:sp>
          <p:nvSpPr>
            <p:cNvPr id="91" name="Line 22">
              <a:extLst>
                <a:ext uri="{FF2B5EF4-FFF2-40B4-BE49-F238E27FC236}">
                  <a16:creationId xmlns:a16="http://schemas.microsoft.com/office/drawing/2014/main" id="{7769C7C9-ADC5-B848-B48C-F422C7EBE8FB}"/>
                </a:ext>
              </a:extLst>
            </p:cNvPr>
            <p:cNvSpPr>
              <a:spLocks noChangeShapeType="1"/>
            </p:cNvSpPr>
            <p:nvPr/>
          </p:nvSpPr>
          <p:spPr bwMode="auto">
            <a:xfrm flipV="1">
              <a:off x="7000875" y="1819275"/>
              <a:ext cx="180975" cy="530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2" name="Line 23">
              <a:extLst>
                <a:ext uri="{FF2B5EF4-FFF2-40B4-BE49-F238E27FC236}">
                  <a16:creationId xmlns:a16="http://schemas.microsoft.com/office/drawing/2014/main" id="{E579FF7F-DE73-E14A-8EE9-65BCC9EF0D0A}"/>
                </a:ext>
              </a:extLst>
            </p:cNvPr>
            <p:cNvSpPr>
              <a:spLocks noChangeShapeType="1"/>
            </p:cNvSpPr>
            <p:nvPr/>
          </p:nvSpPr>
          <p:spPr bwMode="auto">
            <a:xfrm flipH="1">
              <a:off x="7078663" y="1825625"/>
              <a:ext cx="187325" cy="5349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3" name="Line 22">
              <a:extLst>
                <a:ext uri="{FF2B5EF4-FFF2-40B4-BE49-F238E27FC236}">
                  <a16:creationId xmlns:a16="http://schemas.microsoft.com/office/drawing/2014/main" id="{6407598A-1198-B046-ACD6-89FFBAE9F5D8}"/>
                </a:ext>
              </a:extLst>
            </p:cNvPr>
            <p:cNvSpPr>
              <a:spLocks noChangeShapeType="1"/>
            </p:cNvSpPr>
            <p:nvPr/>
          </p:nvSpPr>
          <p:spPr bwMode="auto">
            <a:xfrm flipV="1">
              <a:off x="6416675" y="1736725"/>
              <a:ext cx="179388" cy="530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4" name="Line 23">
              <a:extLst>
                <a:ext uri="{FF2B5EF4-FFF2-40B4-BE49-F238E27FC236}">
                  <a16:creationId xmlns:a16="http://schemas.microsoft.com/office/drawing/2014/main" id="{AA613AE8-B26B-304E-9B36-0E639788D60C}"/>
                </a:ext>
              </a:extLst>
            </p:cNvPr>
            <p:cNvSpPr>
              <a:spLocks noChangeShapeType="1"/>
            </p:cNvSpPr>
            <p:nvPr/>
          </p:nvSpPr>
          <p:spPr bwMode="auto">
            <a:xfrm flipH="1">
              <a:off x="6492875" y="1743075"/>
              <a:ext cx="185738" cy="5349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5" name="Line 138">
              <a:extLst>
                <a:ext uri="{FF2B5EF4-FFF2-40B4-BE49-F238E27FC236}">
                  <a16:creationId xmlns:a16="http://schemas.microsoft.com/office/drawing/2014/main" id="{6F964BD8-116B-D445-82F9-8C9897E3E733}"/>
                </a:ext>
              </a:extLst>
            </p:cNvPr>
            <p:cNvSpPr>
              <a:spLocks noChangeShapeType="1"/>
            </p:cNvSpPr>
            <p:nvPr/>
          </p:nvSpPr>
          <p:spPr bwMode="auto">
            <a:xfrm>
              <a:off x="7723188" y="2579688"/>
              <a:ext cx="6588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p>
          </p:txBody>
        </p:sp>
        <p:sp>
          <p:nvSpPr>
            <p:cNvPr id="96" name="Line 139">
              <a:extLst>
                <a:ext uri="{FF2B5EF4-FFF2-40B4-BE49-F238E27FC236}">
                  <a16:creationId xmlns:a16="http://schemas.microsoft.com/office/drawing/2014/main" id="{A562798A-3EC4-1E41-99DB-FA81FB640E5C}"/>
                </a:ext>
              </a:extLst>
            </p:cNvPr>
            <p:cNvSpPr>
              <a:spLocks noChangeShapeType="1"/>
            </p:cNvSpPr>
            <p:nvPr/>
          </p:nvSpPr>
          <p:spPr bwMode="auto">
            <a:xfrm>
              <a:off x="7726363" y="2682875"/>
              <a:ext cx="6604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sz="2000"/>
            </a:p>
          </p:txBody>
        </p:sp>
        <p:sp>
          <p:nvSpPr>
            <p:cNvPr id="97" name="Text Box 41">
              <a:extLst>
                <a:ext uri="{FF2B5EF4-FFF2-40B4-BE49-F238E27FC236}">
                  <a16:creationId xmlns:a16="http://schemas.microsoft.com/office/drawing/2014/main" id="{FEE3AD0E-92A3-9E48-8C36-9A0805BC837E}"/>
                </a:ext>
              </a:extLst>
            </p:cNvPr>
            <p:cNvSpPr txBox="1">
              <a:spLocks noChangeArrowheads="1"/>
            </p:cNvSpPr>
            <p:nvPr/>
          </p:nvSpPr>
          <p:spPr bwMode="auto">
            <a:xfrm>
              <a:off x="7813675" y="2146300"/>
              <a:ext cx="450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latin typeface="+mn-lt"/>
                </a:rPr>
                <a:t>d</a:t>
              </a:r>
              <a:r>
                <a:rPr lang="en-US" altLang="en-US" sz="1800" i="1" baseline="-25000">
                  <a:latin typeface="+mn-lt"/>
                </a:rPr>
                <a:t>i</a:t>
              </a:r>
            </a:p>
          </p:txBody>
        </p:sp>
        <p:sp>
          <p:nvSpPr>
            <p:cNvPr id="98" name="Text Box 41">
              <a:extLst>
                <a:ext uri="{FF2B5EF4-FFF2-40B4-BE49-F238E27FC236}">
                  <a16:creationId xmlns:a16="http://schemas.microsoft.com/office/drawing/2014/main" id="{0D2E1DAB-DBC4-2B41-8914-2E86878AE902}"/>
                </a:ext>
              </a:extLst>
            </p:cNvPr>
            <p:cNvSpPr txBox="1">
              <a:spLocks noChangeArrowheads="1"/>
            </p:cNvSpPr>
            <p:nvPr/>
          </p:nvSpPr>
          <p:spPr bwMode="auto">
            <a:xfrm>
              <a:off x="7829550" y="2663825"/>
              <a:ext cx="50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i="1">
                  <a:latin typeface="+mn-lt"/>
                </a:rPr>
                <a:t>u</a:t>
              </a:r>
              <a:r>
                <a:rPr lang="en-US" altLang="en-US" sz="1800" i="1" baseline="-25000">
                  <a:latin typeface="+mn-lt"/>
                </a:rPr>
                <a:t>i</a:t>
              </a:r>
            </a:p>
          </p:txBody>
        </p:sp>
        <p:sp>
          <p:nvSpPr>
            <p:cNvPr id="99" name="Text Box 47">
              <a:extLst>
                <a:ext uri="{FF2B5EF4-FFF2-40B4-BE49-F238E27FC236}">
                  <a16:creationId xmlns:a16="http://schemas.microsoft.com/office/drawing/2014/main" id="{A5050569-3116-8F4C-B19A-31999F9F230E}"/>
                </a:ext>
              </a:extLst>
            </p:cNvPr>
            <p:cNvSpPr txBox="1">
              <a:spLocks noChangeArrowheads="1"/>
            </p:cNvSpPr>
            <p:nvPr/>
          </p:nvSpPr>
          <p:spPr bwMode="auto">
            <a:xfrm>
              <a:off x="4498975" y="1616075"/>
              <a:ext cx="790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600" i="1">
                  <a:latin typeface="+mn-lt"/>
                </a:rPr>
                <a:t>F</a:t>
              </a:r>
              <a:endParaRPr lang="en-US" altLang="en-US" sz="1600" i="1" baseline="-25000">
                <a:latin typeface="+mn-lt"/>
              </a:endParaRPr>
            </a:p>
          </p:txBody>
        </p:sp>
        <p:grpSp>
          <p:nvGrpSpPr>
            <p:cNvPr id="100" name="Group 143">
              <a:extLst>
                <a:ext uri="{FF2B5EF4-FFF2-40B4-BE49-F238E27FC236}">
                  <a16:creationId xmlns:a16="http://schemas.microsoft.com/office/drawing/2014/main" id="{479599EE-E0AC-5747-8F3A-66F7F72E864E}"/>
                </a:ext>
              </a:extLst>
            </p:cNvPr>
            <p:cNvGrpSpPr>
              <a:grpSpLocks/>
            </p:cNvGrpSpPr>
            <p:nvPr/>
          </p:nvGrpSpPr>
          <p:grpSpPr bwMode="auto">
            <a:xfrm>
              <a:off x="5114925" y="1690688"/>
              <a:ext cx="292100" cy="517525"/>
              <a:chOff x="4140" y="429"/>
              <a:chExt cx="1425" cy="2396"/>
            </a:xfrm>
          </p:grpSpPr>
          <p:sp>
            <p:nvSpPr>
              <p:cNvPr id="113" name="Freeform 144">
                <a:extLst>
                  <a:ext uri="{FF2B5EF4-FFF2-40B4-BE49-F238E27FC236}">
                    <a16:creationId xmlns:a16="http://schemas.microsoft.com/office/drawing/2014/main" id="{6A822DAE-E587-7E49-A7EE-6F64DAB03678}"/>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14" name="Rectangle 145">
                <a:extLst>
                  <a:ext uri="{FF2B5EF4-FFF2-40B4-BE49-F238E27FC236}">
                    <a16:creationId xmlns:a16="http://schemas.microsoft.com/office/drawing/2014/main" id="{5A81F0A7-6B44-1748-BC35-BE178F0E179E}"/>
                  </a:ext>
                </a:extLst>
              </p:cNvPr>
              <p:cNvSpPr>
                <a:spLocks noChangeArrowheads="1"/>
              </p:cNvSpPr>
              <p:nvPr/>
            </p:nvSpPr>
            <p:spPr bwMode="auto">
              <a:xfrm>
                <a:off x="4210" y="429"/>
                <a:ext cx="1046" cy="2286"/>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15" name="Freeform 146">
                <a:extLst>
                  <a:ext uri="{FF2B5EF4-FFF2-40B4-BE49-F238E27FC236}">
                    <a16:creationId xmlns:a16="http://schemas.microsoft.com/office/drawing/2014/main" id="{918EEC88-C8A9-2846-970B-50B7E983317A}"/>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16" name="Freeform 147">
                <a:extLst>
                  <a:ext uri="{FF2B5EF4-FFF2-40B4-BE49-F238E27FC236}">
                    <a16:creationId xmlns:a16="http://schemas.microsoft.com/office/drawing/2014/main" id="{AFDAC2FD-EE20-3E45-9DA1-1D9100AA9749}"/>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17" name="Rectangle 148">
                <a:extLst>
                  <a:ext uri="{FF2B5EF4-FFF2-40B4-BE49-F238E27FC236}">
                    <a16:creationId xmlns:a16="http://schemas.microsoft.com/office/drawing/2014/main" id="{E97CC808-FCA7-0341-9D5A-7F9EC0853241}"/>
                  </a:ext>
                </a:extLst>
              </p:cNvPr>
              <p:cNvSpPr>
                <a:spLocks noChangeArrowheads="1"/>
              </p:cNvSpPr>
              <p:nvPr/>
            </p:nvSpPr>
            <p:spPr bwMode="auto">
              <a:xfrm>
                <a:off x="4210" y="694"/>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nvGrpSpPr>
              <p:cNvPr id="118" name="Group 149">
                <a:extLst>
                  <a:ext uri="{FF2B5EF4-FFF2-40B4-BE49-F238E27FC236}">
                    <a16:creationId xmlns:a16="http://schemas.microsoft.com/office/drawing/2014/main" id="{FC0B1F07-1C50-E64F-B63B-8D1C420C1EDF}"/>
                  </a:ext>
                </a:extLst>
              </p:cNvPr>
              <p:cNvGrpSpPr>
                <a:grpSpLocks/>
              </p:cNvGrpSpPr>
              <p:nvPr/>
            </p:nvGrpSpPr>
            <p:grpSpPr bwMode="auto">
              <a:xfrm>
                <a:off x="4749" y="668"/>
                <a:ext cx="581" cy="145"/>
                <a:chOff x="614" y="2568"/>
                <a:chExt cx="725" cy="139"/>
              </a:xfrm>
            </p:grpSpPr>
            <p:sp>
              <p:nvSpPr>
                <p:cNvPr id="143" name="AutoShape 150">
                  <a:extLst>
                    <a:ext uri="{FF2B5EF4-FFF2-40B4-BE49-F238E27FC236}">
                      <a16:creationId xmlns:a16="http://schemas.microsoft.com/office/drawing/2014/main" id="{5F68B800-F174-0B4B-9F2F-A2B1F0AC8F99}"/>
                    </a:ext>
                  </a:extLst>
                </p:cNvPr>
                <p:cNvSpPr>
                  <a:spLocks noChangeArrowheads="1"/>
                </p:cNvSpPr>
                <p:nvPr/>
              </p:nvSpPr>
              <p:spPr bwMode="auto">
                <a:xfrm>
                  <a:off x="618" y="2571"/>
                  <a:ext cx="725"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44" name="AutoShape 151">
                  <a:extLst>
                    <a:ext uri="{FF2B5EF4-FFF2-40B4-BE49-F238E27FC236}">
                      <a16:creationId xmlns:a16="http://schemas.microsoft.com/office/drawing/2014/main" id="{66170CD7-30F0-104F-9FDE-D6C6D3ADF1E4}"/>
                    </a:ext>
                  </a:extLst>
                </p:cNvPr>
                <p:cNvSpPr>
                  <a:spLocks noChangeArrowheads="1"/>
                </p:cNvSpPr>
                <p:nvPr/>
              </p:nvSpPr>
              <p:spPr bwMode="auto">
                <a:xfrm>
                  <a:off x="637" y="2585"/>
                  <a:ext cx="686"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19" name="Rectangle 152">
                <a:extLst>
                  <a:ext uri="{FF2B5EF4-FFF2-40B4-BE49-F238E27FC236}">
                    <a16:creationId xmlns:a16="http://schemas.microsoft.com/office/drawing/2014/main" id="{D5D7F168-5271-A741-AF1D-3A72BD2B5FBA}"/>
                  </a:ext>
                </a:extLst>
              </p:cNvPr>
              <p:cNvSpPr>
                <a:spLocks noChangeArrowheads="1"/>
              </p:cNvSpPr>
              <p:nvPr/>
            </p:nvSpPr>
            <p:spPr bwMode="auto">
              <a:xfrm>
                <a:off x="4225" y="1017"/>
                <a:ext cx="596" cy="51"/>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nvGrpSpPr>
              <p:cNvPr id="120" name="Group 153">
                <a:extLst>
                  <a:ext uri="{FF2B5EF4-FFF2-40B4-BE49-F238E27FC236}">
                    <a16:creationId xmlns:a16="http://schemas.microsoft.com/office/drawing/2014/main" id="{9BE27AD1-B49A-CD43-AEEF-1EB19E35FBF3}"/>
                  </a:ext>
                </a:extLst>
              </p:cNvPr>
              <p:cNvGrpSpPr>
                <a:grpSpLocks/>
              </p:cNvGrpSpPr>
              <p:nvPr/>
            </p:nvGrpSpPr>
            <p:grpSpPr bwMode="auto">
              <a:xfrm>
                <a:off x="4747" y="994"/>
                <a:ext cx="581" cy="134"/>
                <a:chOff x="614" y="2568"/>
                <a:chExt cx="725" cy="139"/>
              </a:xfrm>
            </p:grpSpPr>
            <p:sp>
              <p:nvSpPr>
                <p:cNvPr id="141" name="AutoShape 154">
                  <a:extLst>
                    <a:ext uri="{FF2B5EF4-FFF2-40B4-BE49-F238E27FC236}">
                      <a16:creationId xmlns:a16="http://schemas.microsoft.com/office/drawing/2014/main" id="{772812CA-D08B-5644-9C8E-95F457081755}"/>
                    </a:ext>
                  </a:extLst>
                </p:cNvPr>
                <p:cNvSpPr>
                  <a:spLocks noChangeArrowheads="1"/>
                </p:cNvSpPr>
                <p:nvPr/>
              </p:nvSpPr>
              <p:spPr bwMode="auto">
                <a:xfrm>
                  <a:off x="610" y="2569"/>
                  <a:ext cx="725"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42" name="AutoShape 155">
                  <a:extLst>
                    <a:ext uri="{FF2B5EF4-FFF2-40B4-BE49-F238E27FC236}">
                      <a16:creationId xmlns:a16="http://schemas.microsoft.com/office/drawing/2014/main" id="{3D32E2F5-24C6-A54D-954E-F3C1A484996D}"/>
                    </a:ext>
                  </a:extLst>
                </p:cNvPr>
                <p:cNvSpPr>
                  <a:spLocks noChangeArrowheads="1"/>
                </p:cNvSpPr>
                <p:nvPr/>
              </p:nvSpPr>
              <p:spPr bwMode="auto">
                <a:xfrm>
                  <a:off x="630" y="2584"/>
                  <a:ext cx="68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21" name="Rectangle 156">
                <a:extLst>
                  <a:ext uri="{FF2B5EF4-FFF2-40B4-BE49-F238E27FC236}">
                    <a16:creationId xmlns:a16="http://schemas.microsoft.com/office/drawing/2014/main" id="{59BDA1ED-A7F9-324D-9FF2-5D9F73B3BB40}"/>
                  </a:ext>
                </a:extLst>
              </p:cNvPr>
              <p:cNvSpPr>
                <a:spLocks noChangeArrowheads="1"/>
              </p:cNvSpPr>
              <p:nvPr/>
            </p:nvSpPr>
            <p:spPr bwMode="auto">
              <a:xfrm>
                <a:off x="4217" y="1355"/>
                <a:ext cx="596" cy="51"/>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22" name="Rectangle 157">
                <a:extLst>
                  <a:ext uri="{FF2B5EF4-FFF2-40B4-BE49-F238E27FC236}">
                    <a16:creationId xmlns:a16="http://schemas.microsoft.com/office/drawing/2014/main" id="{C0BFAB3F-AC35-F648-8105-682E59ADBCDE}"/>
                  </a:ext>
                </a:extLst>
              </p:cNvPr>
              <p:cNvSpPr>
                <a:spLocks noChangeArrowheads="1"/>
              </p:cNvSpPr>
              <p:nvPr/>
            </p:nvSpPr>
            <p:spPr bwMode="auto">
              <a:xfrm>
                <a:off x="4225" y="1656"/>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nvGrpSpPr>
              <p:cNvPr id="123" name="Group 158">
                <a:extLst>
                  <a:ext uri="{FF2B5EF4-FFF2-40B4-BE49-F238E27FC236}">
                    <a16:creationId xmlns:a16="http://schemas.microsoft.com/office/drawing/2014/main" id="{8FF69078-E28B-AD46-85BF-C0BBF789E7FE}"/>
                  </a:ext>
                </a:extLst>
              </p:cNvPr>
              <p:cNvGrpSpPr>
                <a:grpSpLocks/>
              </p:cNvGrpSpPr>
              <p:nvPr/>
            </p:nvGrpSpPr>
            <p:grpSpPr bwMode="auto">
              <a:xfrm>
                <a:off x="4735" y="1627"/>
                <a:ext cx="582" cy="151"/>
                <a:chOff x="614" y="2568"/>
                <a:chExt cx="725" cy="139"/>
              </a:xfrm>
            </p:grpSpPr>
            <p:sp>
              <p:nvSpPr>
                <p:cNvPr id="139" name="AutoShape 159">
                  <a:extLst>
                    <a:ext uri="{FF2B5EF4-FFF2-40B4-BE49-F238E27FC236}">
                      <a16:creationId xmlns:a16="http://schemas.microsoft.com/office/drawing/2014/main" id="{9B0DD67E-9E17-0249-BE4A-653C3A8D28A3}"/>
                    </a:ext>
                  </a:extLst>
                </p:cNvPr>
                <p:cNvSpPr>
                  <a:spLocks noChangeArrowheads="1"/>
                </p:cNvSpPr>
                <p:nvPr/>
              </p:nvSpPr>
              <p:spPr bwMode="auto">
                <a:xfrm>
                  <a:off x="616" y="2568"/>
                  <a:ext cx="724" cy="142"/>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40" name="AutoShape 160">
                  <a:extLst>
                    <a:ext uri="{FF2B5EF4-FFF2-40B4-BE49-F238E27FC236}">
                      <a16:creationId xmlns:a16="http://schemas.microsoft.com/office/drawing/2014/main" id="{5D2A256B-AF19-C745-A1FF-3A72EC870184}"/>
                    </a:ext>
                  </a:extLst>
                </p:cNvPr>
                <p:cNvSpPr>
                  <a:spLocks noChangeArrowheads="1"/>
                </p:cNvSpPr>
                <p:nvPr/>
              </p:nvSpPr>
              <p:spPr bwMode="auto">
                <a:xfrm>
                  <a:off x="635" y="2582"/>
                  <a:ext cx="685"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24" name="Freeform 161">
                <a:extLst>
                  <a:ext uri="{FF2B5EF4-FFF2-40B4-BE49-F238E27FC236}">
                    <a16:creationId xmlns:a16="http://schemas.microsoft.com/office/drawing/2014/main" id="{A83F5805-F3B3-3346-A9B8-FDEF2D105CCB}"/>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grpSp>
            <p:nvGrpSpPr>
              <p:cNvPr id="125" name="Group 162">
                <a:extLst>
                  <a:ext uri="{FF2B5EF4-FFF2-40B4-BE49-F238E27FC236}">
                    <a16:creationId xmlns:a16="http://schemas.microsoft.com/office/drawing/2014/main" id="{A2204E45-948E-A34A-A108-2294B7FAFA3C}"/>
                  </a:ext>
                </a:extLst>
              </p:cNvPr>
              <p:cNvGrpSpPr>
                <a:grpSpLocks/>
              </p:cNvGrpSpPr>
              <p:nvPr/>
            </p:nvGrpSpPr>
            <p:grpSpPr bwMode="auto">
              <a:xfrm>
                <a:off x="4739" y="1327"/>
                <a:ext cx="582" cy="139"/>
                <a:chOff x="614" y="2568"/>
                <a:chExt cx="725" cy="139"/>
              </a:xfrm>
            </p:grpSpPr>
            <p:sp>
              <p:nvSpPr>
                <p:cNvPr id="137" name="AutoShape 163">
                  <a:extLst>
                    <a:ext uri="{FF2B5EF4-FFF2-40B4-BE49-F238E27FC236}">
                      <a16:creationId xmlns:a16="http://schemas.microsoft.com/office/drawing/2014/main" id="{3CCECF35-2FC0-5E40-B1DA-1DB0D6F7BC2F}"/>
                    </a:ext>
                  </a:extLst>
                </p:cNvPr>
                <p:cNvSpPr>
                  <a:spLocks noChangeArrowheads="1"/>
                </p:cNvSpPr>
                <p:nvPr/>
              </p:nvSpPr>
              <p:spPr bwMode="auto">
                <a:xfrm>
                  <a:off x="611" y="2567"/>
                  <a:ext cx="724"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8" name="AutoShape 164">
                  <a:extLst>
                    <a:ext uri="{FF2B5EF4-FFF2-40B4-BE49-F238E27FC236}">
                      <a16:creationId xmlns:a16="http://schemas.microsoft.com/office/drawing/2014/main" id="{8B74FE84-F46F-BD45-B59C-4B4E221C60D0}"/>
                    </a:ext>
                  </a:extLst>
                </p:cNvPr>
                <p:cNvSpPr>
                  <a:spLocks noChangeArrowheads="1"/>
                </p:cNvSpPr>
                <p:nvPr/>
              </p:nvSpPr>
              <p:spPr bwMode="auto">
                <a:xfrm>
                  <a:off x="630" y="2581"/>
                  <a:ext cx="685"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sp>
            <p:nvSpPr>
              <p:cNvPr id="126" name="Rectangle 165">
                <a:extLst>
                  <a:ext uri="{FF2B5EF4-FFF2-40B4-BE49-F238E27FC236}">
                    <a16:creationId xmlns:a16="http://schemas.microsoft.com/office/drawing/2014/main" id="{EFB8CB6A-6447-D24D-BD88-7D176E4102A0}"/>
                  </a:ext>
                </a:extLst>
              </p:cNvPr>
              <p:cNvSpPr>
                <a:spLocks noChangeArrowheads="1"/>
              </p:cNvSpPr>
              <p:nvPr/>
            </p:nvSpPr>
            <p:spPr bwMode="auto">
              <a:xfrm>
                <a:off x="5247" y="429"/>
                <a:ext cx="70" cy="2286"/>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27" name="Freeform 166">
                <a:extLst>
                  <a:ext uri="{FF2B5EF4-FFF2-40B4-BE49-F238E27FC236}">
                    <a16:creationId xmlns:a16="http://schemas.microsoft.com/office/drawing/2014/main" id="{7DA25C04-818C-944B-AA5E-5C80E73C01C8}"/>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28" name="Freeform 167">
                <a:extLst>
                  <a:ext uri="{FF2B5EF4-FFF2-40B4-BE49-F238E27FC236}">
                    <a16:creationId xmlns:a16="http://schemas.microsoft.com/office/drawing/2014/main" id="{047480B1-08CE-354D-B27C-4B6428A5A823}"/>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29" name="Oval 168">
                <a:extLst>
                  <a:ext uri="{FF2B5EF4-FFF2-40B4-BE49-F238E27FC236}">
                    <a16:creationId xmlns:a16="http://schemas.microsoft.com/office/drawing/2014/main" id="{809BB7F4-67B7-B54C-A450-898CD1825B72}"/>
                  </a:ext>
                </a:extLst>
              </p:cNvPr>
              <p:cNvSpPr>
                <a:spLocks noChangeArrowheads="1"/>
              </p:cNvSpPr>
              <p:nvPr/>
            </p:nvSpPr>
            <p:spPr bwMode="auto">
              <a:xfrm>
                <a:off x="5519" y="2612"/>
                <a:ext cx="46"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0" name="Freeform 169">
                <a:extLst>
                  <a:ext uri="{FF2B5EF4-FFF2-40B4-BE49-F238E27FC236}">
                    <a16:creationId xmlns:a16="http://schemas.microsoft.com/office/drawing/2014/main" id="{DA683EDC-F6BF-7C4C-8A71-32D3320CA39F}"/>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a:p>
            </p:txBody>
          </p:sp>
          <p:sp>
            <p:nvSpPr>
              <p:cNvPr id="131" name="AutoShape 170">
                <a:extLst>
                  <a:ext uri="{FF2B5EF4-FFF2-40B4-BE49-F238E27FC236}">
                    <a16:creationId xmlns:a16="http://schemas.microsoft.com/office/drawing/2014/main" id="{96EA98F8-F846-2A44-824F-71FAA477B583}"/>
                  </a:ext>
                </a:extLst>
              </p:cNvPr>
              <p:cNvSpPr>
                <a:spLocks noChangeArrowheads="1"/>
              </p:cNvSpPr>
              <p:nvPr/>
            </p:nvSpPr>
            <p:spPr bwMode="auto">
              <a:xfrm>
                <a:off x="4140" y="2678"/>
                <a:ext cx="1200" cy="147"/>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2" name="AutoShape 171">
                <a:extLst>
                  <a:ext uri="{FF2B5EF4-FFF2-40B4-BE49-F238E27FC236}">
                    <a16:creationId xmlns:a16="http://schemas.microsoft.com/office/drawing/2014/main" id="{23E7F763-52E6-DF40-9EB6-F8624D7B133E}"/>
                  </a:ext>
                </a:extLst>
              </p:cNvPr>
              <p:cNvSpPr>
                <a:spLocks noChangeArrowheads="1"/>
              </p:cNvSpPr>
              <p:nvPr/>
            </p:nvSpPr>
            <p:spPr bwMode="auto">
              <a:xfrm>
                <a:off x="4210" y="2707"/>
                <a:ext cx="1069" cy="88"/>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3" name="Oval 172">
                <a:extLst>
                  <a:ext uri="{FF2B5EF4-FFF2-40B4-BE49-F238E27FC236}">
                    <a16:creationId xmlns:a16="http://schemas.microsoft.com/office/drawing/2014/main" id="{99202063-5BB9-474C-B3CE-B9C1D5A1BFD1}"/>
                  </a:ext>
                </a:extLst>
              </p:cNvPr>
              <p:cNvSpPr>
                <a:spLocks noChangeArrowheads="1"/>
              </p:cNvSpPr>
              <p:nvPr/>
            </p:nvSpPr>
            <p:spPr bwMode="auto">
              <a:xfrm>
                <a:off x="4310" y="2384"/>
                <a:ext cx="155"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4" name="Oval 173">
                <a:extLst>
                  <a:ext uri="{FF2B5EF4-FFF2-40B4-BE49-F238E27FC236}">
                    <a16:creationId xmlns:a16="http://schemas.microsoft.com/office/drawing/2014/main" id="{B09AE0A9-5898-4647-9779-E5BDE41A54C8}"/>
                  </a:ext>
                </a:extLst>
              </p:cNvPr>
              <p:cNvSpPr>
                <a:spLocks noChangeArrowheads="1"/>
              </p:cNvSpPr>
              <p:nvPr/>
            </p:nvSpPr>
            <p:spPr bwMode="auto">
              <a:xfrm>
                <a:off x="4489" y="2384"/>
                <a:ext cx="155" cy="14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endParaRPr lang="en-US" altLang="en-US">
                  <a:solidFill>
                    <a:srgbClr val="FF0000"/>
                  </a:solidFill>
                  <a:latin typeface="+mn-lt"/>
                  <a:cs typeface="Arial" panose="020B0604020202020204" pitchFamily="34" charset="0"/>
                </a:endParaRPr>
              </a:p>
            </p:txBody>
          </p:sp>
          <p:sp>
            <p:nvSpPr>
              <p:cNvPr id="135" name="Oval 174">
                <a:extLst>
                  <a:ext uri="{FF2B5EF4-FFF2-40B4-BE49-F238E27FC236}">
                    <a16:creationId xmlns:a16="http://schemas.microsoft.com/office/drawing/2014/main" id="{8844CEFC-6420-264F-A5ED-01CEFDBE7986}"/>
                  </a:ext>
                </a:extLst>
              </p:cNvPr>
              <p:cNvSpPr>
                <a:spLocks noChangeArrowheads="1"/>
              </p:cNvSpPr>
              <p:nvPr/>
            </p:nvSpPr>
            <p:spPr bwMode="auto">
              <a:xfrm>
                <a:off x="4659" y="2384"/>
                <a:ext cx="163"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sp>
            <p:nvSpPr>
              <p:cNvPr id="136" name="Rectangle 175">
                <a:extLst>
                  <a:ext uri="{FF2B5EF4-FFF2-40B4-BE49-F238E27FC236}">
                    <a16:creationId xmlns:a16="http://schemas.microsoft.com/office/drawing/2014/main" id="{C4C6A502-6F38-784C-A809-5E5499386BB6}"/>
                  </a:ext>
                </a:extLst>
              </p:cNvPr>
              <p:cNvSpPr>
                <a:spLocks noChangeArrowheads="1"/>
              </p:cNvSpPr>
              <p:nvPr/>
            </p:nvSpPr>
            <p:spPr bwMode="auto">
              <a:xfrm>
                <a:off x="5062" y="1833"/>
                <a:ext cx="85" cy="764"/>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400">
                  <a:latin typeface="+mn-lt"/>
                </a:endParaRPr>
              </a:p>
            </p:txBody>
          </p:sp>
        </p:grpSp>
        <p:grpSp>
          <p:nvGrpSpPr>
            <p:cNvPr id="101" name="Group 176">
              <a:extLst>
                <a:ext uri="{FF2B5EF4-FFF2-40B4-BE49-F238E27FC236}">
                  <a16:creationId xmlns:a16="http://schemas.microsoft.com/office/drawing/2014/main" id="{7458836E-953E-904B-914D-ECEC36221A8B}"/>
                </a:ext>
              </a:extLst>
            </p:cNvPr>
            <p:cNvGrpSpPr>
              <a:grpSpLocks/>
            </p:cNvGrpSpPr>
            <p:nvPr/>
          </p:nvGrpSpPr>
          <p:grpSpPr bwMode="auto">
            <a:xfrm>
              <a:off x="4471988" y="2492375"/>
              <a:ext cx="620712" cy="512763"/>
              <a:chOff x="-44" y="1473"/>
              <a:chExt cx="981" cy="1105"/>
            </a:xfrm>
          </p:grpSpPr>
          <p:pic>
            <p:nvPicPr>
              <p:cNvPr id="111" name="Picture 177" descr="desktop_computer_stylized_medium">
                <a:extLst>
                  <a:ext uri="{FF2B5EF4-FFF2-40B4-BE49-F238E27FC236}">
                    <a16:creationId xmlns:a16="http://schemas.microsoft.com/office/drawing/2014/main" id="{176B8344-E22D-204D-807C-E9CE58B1B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Freeform 178">
                <a:extLst>
                  <a:ext uri="{FF2B5EF4-FFF2-40B4-BE49-F238E27FC236}">
                    <a16:creationId xmlns:a16="http://schemas.microsoft.com/office/drawing/2014/main" id="{1A078022-91F2-3F4E-9EA0-44DFCAF22D0A}"/>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102" name="Group 179">
              <a:extLst>
                <a:ext uri="{FF2B5EF4-FFF2-40B4-BE49-F238E27FC236}">
                  <a16:creationId xmlns:a16="http://schemas.microsoft.com/office/drawing/2014/main" id="{B3CDB5E9-406A-8D48-A50D-C935BF4A5698}"/>
                </a:ext>
              </a:extLst>
            </p:cNvPr>
            <p:cNvGrpSpPr>
              <a:grpSpLocks/>
            </p:cNvGrpSpPr>
            <p:nvPr/>
          </p:nvGrpSpPr>
          <p:grpSpPr bwMode="auto">
            <a:xfrm>
              <a:off x="6300788" y="1284288"/>
              <a:ext cx="620712" cy="512762"/>
              <a:chOff x="-44" y="1473"/>
              <a:chExt cx="981" cy="1105"/>
            </a:xfrm>
          </p:grpSpPr>
          <p:pic>
            <p:nvPicPr>
              <p:cNvPr id="109" name="Picture 180" descr="desktop_computer_stylized_medium">
                <a:extLst>
                  <a:ext uri="{FF2B5EF4-FFF2-40B4-BE49-F238E27FC236}">
                    <a16:creationId xmlns:a16="http://schemas.microsoft.com/office/drawing/2014/main" id="{9E1583F0-4FBC-314F-B2AB-B24E50144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Freeform 181">
                <a:extLst>
                  <a:ext uri="{FF2B5EF4-FFF2-40B4-BE49-F238E27FC236}">
                    <a16:creationId xmlns:a16="http://schemas.microsoft.com/office/drawing/2014/main" id="{6E0AAFA3-AC83-6048-B318-2420EC961D5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103" name="Group 182">
              <a:extLst>
                <a:ext uri="{FF2B5EF4-FFF2-40B4-BE49-F238E27FC236}">
                  <a16:creationId xmlns:a16="http://schemas.microsoft.com/office/drawing/2014/main" id="{DCBBB39F-5E4C-C245-BE28-58A83FA44FE0}"/>
                </a:ext>
              </a:extLst>
            </p:cNvPr>
            <p:cNvGrpSpPr>
              <a:grpSpLocks/>
            </p:cNvGrpSpPr>
            <p:nvPr/>
          </p:nvGrpSpPr>
          <p:grpSpPr bwMode="auto">
            <a:xfrm>
              <a:off x="6910388" y="1360488"/>
              <a:ext cx="620712" cy="512762"/>
              <a:chOff x="-44" y="1473"/>
              <a:chExt cx="981" cy="1105"/>
            </a:xfrm>
          </p:grpSpPr>
          <p:pic>
            <p:nvPicPr>
              <p:cNvPr id="107" name="Picture 183" descr="desktop_computer_stylized_medium">
                <a:extLst>
                  <a:ext uri="{FF2B5EF4-FFF2-40B4-BE49-F238E27FC236}">
                    <a16:creationId xmlns:a16="http://schemas.microsoft.com/office/drawing/2014/main" id="{E5D20624-0F1B-4B43-A13C-C75A9292C5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Freeform 184">
                <a:extLst>
                  <a:ext uri="{FF2B5EF4-FFF2-40B4-BE49-F238E27FC236}">
                    <a16:creationId xmlns:a16="http://schemas.microsoft.com/office/drawing/2014/main" id="{35980134-57CB-D848-8F7C-C5F772511B7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104" name="Group 185">
              <a:extLst>
                <a:ext uri="{FF2B5EF4-FFF2-40B4-BE49-F238E27FC236}">
                  <a16:creationId xmlns:a16="http://schemas.microsoft.com/office/drawing/2014/main" id="{CAAE67A0-6730-B94B-A304-CFA3F109B656}"/>
                </a:ext>
              </a:extLst>
            </p:cNvPr>
            <p:cNvGrpSpPr>
              <a:grpSpLocks/>
            </p:cNvGrpSpPr>
            <p:nvPr/>
          </p:nvGrpSpPr>
          <p:grpSpPr bwMode="auto">
            <a:xfrm flipH="1">
              <a:off x="8369300" y="2362200"/>
              <a:ext cx="620713" cy="512763"/>
              <a:chOff x="-44" y="1473"/>
              <a:chExt cx="981" cy="1105"/>
            </a:xfrm>
          </p:grpSpPr>
          <p:pic>
            <p:nvPicPr>
              <p:cNvPr id="105" name="Picture 186" descr="desktop_computer_stylized_medium">
                <a:extLst>
                  <a:ext uri="{FF2B5EF4-FFF2-40B4-BE49-F238E27FC236}">
                    <a16:creationId xmlns:a16="http://schemas.microsoft.com/office/drawing/2014/main" id="{374F131D-15C0-B347-9AFE-5A5EEADA4E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Freeform 187">
                <a:extLst>
                  <a:ext uri="{FF2B5EF4-FFF2-40B4-BE49-F238E27FC236}">
                    <a16:creationId xmlns:a16="http://schemas.microsoft.com/office/drawing/2014/main" id="{D81A3509-0DD0-1042-A6A3-8C677E9DCC5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sp>
        <p:nvSpPr>
          <p:cNvPr id="74" name="Rectangle 47">
            <a:extLst>
              <a:ext uri="{FF2B5EF4-FFF2-40B4-BE49-F238E27FC236}">
                <a16:creationId xmlns:a16="http://schemas.microsoft.com/office/drawing/2014/main" id="{26E15167-D083-564B-BF0B-913CAA6175CE}"/>
              </a:ext>
            </a:extLst>
          </p:cNvPr>
          <p:cNvSpPr>
            <a:spLocks noChangeArrowheads="1"/>
          </p:cNvSpPr>
          <p:nvPr/>
        </p:nvSpPr>
        <p:spPr bwMode="auto">
          <a:xfrm>
            <a:off x="865983" y="3744097"/>
            <a:ext cx="9145485"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5000"/>
              </a:lnSpc>
              <a:buClr>
                <a:srgbClr val="000099"/>
              </a:buClr>
              <a:buSzPct val="100000"/>
              <a:buFont typeface="Wingdings" pitchFamily="2" charset="2"/>
              <a:buChar char="§"/>
            </a:pPr>
            <a:r>
              <a:rPr lang="en-US" altLang="en-US" sz="2800" i="1">
                <a:solidFill>
                  <a:srgbClr val="CC0000"/>
                </a:solidFill>
                <a:latin typeface="+mn-lt"/>
              </a:rPr>
              <a:t>Server and clients: </a:t>
            </a:r>
            <a:r>
              <a:rPr lang="en-US" altLang="en-US" sz="2800">
                <a:latin typeface="+mn-lt"/>
              </a:rPr>
              <a:t>as a whole, the system must deliver (upload) a total of NF bits (F bits to each of the N peers)</a:t>
            </a:r>
          </a:p>
          <a:p>
            <a:pPr lvl="1">
              <a:lnSpc>
                <a:spcPct val="85000"/>
              </a:lnSpc>
              <a:buClr>
                <a:srgbClr val="000099"/>
              </a:buClr>
              <a:buSzTx/>
              <a:buFont typeface="Arial" panose="020B0604020202020204" pitchFamily="34" charset="0"/>
              <a:buChar char="•"/>
            </a:pPr>
            <a:r>
              <a:rPr lang="en-US" altLang="en-US" sz="2400">
                <a:latin typeface="+mn-lt"/>
              </a:rPr>
              <a:t>max upload rate is </a:t>
            </a:r>
            <a:r>
              <a:rPr lang="en-US" altLang="en-US" sz="2400" i="1">
                <a:latin typeface="+mn-lt"/>
              </a:rPr>
              <a:t>u</a:t>
            </a:r>
            <a:r>
              <a:rPr lang="en-US" altLang="en-US" sz="2400" i="1" baseline="-25000">
                <a:latin typeface="+mn-lt"/>
              </a:rPr>
              <a:t>s</a:t>
            </a:r>
            <a:r>
              <a:rPr lang="en-US" altLang="en-US" sz="2400" i="1">
                <a:latin typeface="+mn-lt"/>
              </a:rPr>
              <a:t> + </a:t>
            </a:r>
            <a:r>
              <a:rPr lang="en-US" altLang="en-US" sz="2800" i="1">
                <a:latin typeface="Symbol" pitchFamily="2" charset="2"/>
              </a:rPr>
              <a:t>S</a:t>
            </a:r>
            <a:r>
              <a:rPr lang="en-US" altLang="en-US" sz="2400" i="1">
                <a:latin typeface="+mn-lt"/>
              </a:rPr>
              <a:t>u</a:t>
            </a:r>
            <a:r>
              <a:rPr lang="en-US" altLang="en-US" sz="2400" i="1" baseline="-25000">
                <a:latin typeface="+mn-lt"/>
              </a:rPr>
              <a:t>i</a:t>
            </a:r>
          </a:p>
        </p:txBody>
      </p:sp>
      <p:sp>
        <p:nvSpPr>
          <p:cNvPr id="75" name="Text Box 51">
            <a:extLst>
              <a:ext uri="{FF2B5EF4-FFF2-40B4-BE49-F238E27FC236}">
                <a16:creationId xmlns:a16="http://schemas.microsoft.com/office/drawing/2014/main" id="{6898F8CA-12DA-BE4E-B99B-FD50E8479F39}"/>
              </a:ext>
            </a:extLst>
          </p:cNvPr>
          <p:cNvSpPr txBox="1">
            <a:spLocks noChangeArrowheads="1"/>
          </p:cNvSpPr>
          <p:nvPr/>
        </p:nvSpPr>
        <p:spPr bwMode="auto">
          <a:xfrm>
            <a:off x="1496934" y="5044255"/>
            <a:ext cx="2267800" cy="88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r">
              <a:lnSpc>
                <a:spcPct val="80000"/>
              </a:lnSpc>
            </a:pPr>
            <a:r>
              <a:rPr lang="en-US" altLang="en-US" i="1">
                <a:latin typeface="+mn-lt"/>
              </a:rPr>
              <a:t>time to  distribute F </a:t>
            </a:r>
          </a:p>
          <a:p>
            <a:pPr algn="r">
              <a:lnSpc>
                <a:spcPct val="80000"/>
              </a:lnSpc>
            </a:pPr>
            <a:r>
              <a:rPr lang="en-US" altLang="en-US" i="1">
                <a:latin typeface="+mn-lt"/>
              </a:rPr>
              <a:t>to N clients using </a:t>
            </a:r>
          </a:p>
          <a:p>
            <a:pPr algn="r">
              <a:lnSpc>
                <a:spcPct val="80000"/>
              </a:lnSpc>
            </a:pPr>
            <a:r>
              <a:rPr lang="en-US" altLang="en-US" i="1">
                <a:latin typeface="+mn-lt"/>
              </a:rPr>
              <a:t>P2P approach</a:t>
            </a:r>
            <a:r>
              <a:rPr lang="en-US" altLang="en-US" sz="2400">
                <a:latin typeface="+mn-lt"/>
              </a:rPr>
              <a:t> </a:t>
            </a:r>
            <a:endParaRPr lang="en-US" altLang="en-US" sz="2800">
              <a:latin typeface="+mn-lt"/>
            </a:endParaRPr>
          </a:p>
        </p:txBody>
      </p:sp>
      <p:sp>
        <p:nvSpPr>
          <p:cNvPr id="76" name="Rectangle 55">
            <a:extLst>
              <a:ext uri="{FF2B5EF4-FFF2-40B4-BE49-F238E27FC236}">
                <a16:creationId xmlns:a16="http://schemas.microsoft.com/office/drawing/2014/main" id="{07D73A35-ECF9-A74A-AC62-7DA2D51708AB}"/>
              </a:ext>
            </a:extLst>
          </p:cNvPr>
          <p:cNvSpPr>
            <a:spLocks noChangeArrowheads="1"/>
          </p:cNvSpPr>
          <p:nvPr/>
        </p:nvSpPr>
        <p:spPr bwMode="auto">
          <a:xfrm>
            <a:off x="1336619" y="4962272"/>
            <a:ext cx="9155099" cy="1006589"/>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sz="2800">
              <a:latin typeface="+mn-lt"/>
            </a:endParaRPr>
          </a:p>
        </p:txBody>
      </p:sp>
      <p:sp>
        <p:nvSpPr>
          <p:cNvPr id="77" name="Text Box 31">
            <a:extLst>
              <a:ext uri="{FF2B5EF4-FFF2-40B4-BE49-F238E27FC236}">
                <a16:creationId xmlns:a16="http://schemas.microsoft.com/office/drawing/2014/main" id="{1DD5EA55-8934-0448-A71E-1044D6D26535}"/>
              </a:ext>
            </a:extLst>
          </p:cNvPr>
          <p:cNvSpPr txBox="1">
            <a:spLocks noChangeArrowheads="1"/>
          </p:cNvSpPr>
          <p:nvPr/>
        </p:nvSpPr>
        <p:spPr bwMode="auto">
          <a:xfrm>
            <a:off x="4214018" y="5173341"/>
            <a:ext cx="62620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r>
              <a:rPr lang="en-US" altLang="en-US" sz="3200" i="1">
                <a:latin typeface="+mn-lt"/>
              </a:rPr>
              <a:t> D</a:t>
            </a:r>
            <a:r>
              <a:rPr lang="en-US" altLang="en-US" sz="3200" i="1" baseline="-25000">
                <a:latin typeface="+mn-lt"/>
              </a:rPr>
              <a:t>P2P</a:t>
            </a:r>
            <a:r>
              <a:rPr lang="en-US" altLang="en-US" sz="3200" i="1">
                <a:latin typeface="+mn-lt"/>
              </a:rPr>
              <a:t> &gt; max{F/u</a:t>
            </a:r>
            <a:r>
              <a:rPr lang="en-US" altLang="en-US" sz="3200" i="1" baseline="-25000">
                <a:latin typeface="+mn-lt"/>
              </a:rPr>
              <a:t>s,</a:t>
            </a:r>
            <a:r>
              <a:rPr lang="en-US" altLang="en-US" sz="3200" i="1">
                <a:latin typeface="+mn-lt"/>
              </a:rPr>
              <a:t>,F/d</a:t>
            </a:r>
            <a:r>
              <a:rPr lang="en-US" altLang="en-US" sz="3200" i="1" baseline="-25000">
                <a:latin typeface="+mn-lt"/>
              </a:rPr>
              <a:t>min,</a:t>
            </a:r>
            <a:r>
              <a:rPr lang="en-US" altLang="en-US" sz="3200" i="1">
                <a:latin typeface="+mn-lt"/>
              </a:rPr>
              <a:t>,NF/(</a:t>
            </a:r>
            <a:r>
              <a:rPr lang="en-US" altLang="en-US" sz="2800" i="1">
                <a:latin typeface="+mn-lt"/>
              </a:rPr>
              <a:t>u</a:t>
            </a:r>
            <a:r>
              <a:rPr lang="en-US" altLang="en-US" sz="2800" i="1" baseline="-25000">
                <a:latin typeface="+mn-lt"/>
              </a:rPr>
              <a:t>s</a:t>
            </a:r>
            <a:r>
              <a:rPr lang="en-US" altLang="en-US" sz="2800" i="1">
                <a:latin typeface="+mn-lt"/>
              </a:rPr>
              <a:t> + </a:t>
            </a:r>
            <a:r>
              <a:rPr lang="en-US" altLang="en-US" sz="3200" i="1">
                <a:latin typeface="Symbol" pitchFamily="2" charset="2"/>
              </a:rPr>
              <a:t>S</a:t>
            </a:r>
            <a:r>
              <a:rPr lang="en-US" altLang="en-US" sz="2800" i="1">
                <a:latin typeface="+mn-lt"/>
              </a:rPr>
              <a:t>u</a:t>
            </a:r>
            <a:r>
              <a:rPr lang="en-US" altLang="en-US" sz="2800" i="1" baseline="-25000">
                <a:latin typeface="+mn-lt"/>
              </a:rPr>
              <a:t>i</a:t>
            </a:r>
            <a:r>
              <a:rPr lang="en-US" altLang="en-US" sz="3200">
                <a:latin typeface="+mn-lt"/>
              </a:rPr>
              <a:t>)</a:t>
            </a:r>
            <a:r>
              <a:rPr lang="en-US" altLang="en-US" sz="3200" i="1">
                <a:latin typeface="+mn-lt"/>
              </a:rPr>
              <a:t>}</a:t>
            </a:r>
            <a:r>
              <a:rPr lang="en-US" altLang="en-US" sz="3200" i="1">
                <a:solidFill>
                  <a:srgbClr val="CC0000"/>
                </a:solidFill>
                <a:latin typeface="+mn-lt"/>
              </a:rPr>
              <a:t> </a:t>
            </a:r>
          </a:p>
        </p:txBody>
      </p:sp>
      <p:grpSp>
        <p:nvGrpSpPr>
          <p:cNvPr id="2" name="Group 1">
            <a:extLst>
              <a:ext uri="{FF2B5EF4-FFF2-40B4-BE49-F238E27FC236}">
                <a16:creationId xmlns:a16="http://schemas.microsoft.com/office/drawing/2014/main" id="{2ECD18A4-3D93-C746-80BB-B1FC987C2D33}"/>
              </a:ext>
            </a:extLst>
          </p:cNvPr>
          <p:cNvGrpSpPr/>
          <p:nvPr/>
        </p:nvGrpSpPr>
        <p:grpSpPr>
          <a:xfrm>
            <a:off x="3027135" y="5637812"/>
            <a:ext cx="7034618" cy="1072227"/>
            <a:chOff x="3027135" y="5637812"/>
            <a:chExt cx="7034618" cy="1072227"/>
          </a:xfrm>
        </p:grpSpPr>
        <p:sp>
          <p:nvSpPr>
            <p:cNvPr id="78" name="Line 33">
              <a:extLst>
                <a:ext uri="{FF2B5EF4-FFF2-40B4-BE49-F238E27FC236}">
                  <a16:creationId xmlns:a16="http://schemas.microsoft.com/office/drawing/2014/main" id="{9C4B1B80-0BB4-8F40-8465-4FD53B2DEEF4}"/>
                </a:ext>
              </a:extLst>
            </p:cNvPr>
            <p:cNvSpPr>
              <a:spLocks noChangeShapeType="1"/>
            </p:cNvSpPr>
            <p:nvPr/>
          </p:nvSpPr>
          <p:spPr bwMode="auto">
            <a:xfrm>
              <a:off x="5247481" y="5669562"/>
              <a:ext cx="1746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79" name="Line 53">
              <a:extLst>
                <a:ext uri="{FF2B5EF4-FFF2-40B4-BE49-F238E27FC236}">
                  <a16:creationId xmlns:a16="http://schemas.microsoft.com/office/drawing/2014/main" id="{79E64125-C1DB-B546-9439-BAE60A04A25F}"/>
                </a:ext>
              </a:extLst>
            </p:cNvPr>
            <p:cNvSpPr>
              <a:spLocks noChangeShapeType="1"/>
            </p:cNvSpPr>
            <p:nvPr/>
          </p:nvSpPr>
          <p:spPr bwMode="auto">
            <a:xfrm flipV="1">
              <a:off x="9282594" y="5731183"/>
              <a:ext cx="376235" cy="579911"/>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82" name="Text Box 54">
              <a:extLst>
                <a:ext uri="{FF2B5EF4-FFF2-40B4-BE49-F238E27FC236}">
                  <a16:creationId xmlns:a16="http://schemas.microsoft.com/office/drawing/2014/main" id="{8D508472-5111-9543-8884-ADE493736001}"/>
                </a:ext>
              </a:extLst>
            </p:cNvPr>
            <p:cNvSpPr txBox="1">
              <a:spLocks noChangeArrowheads="1"/>
            </p:cNvSpPr>
            <p:nvPr/>
          </p:nvSpPr>
          <p:spPr bwMode="auto">
            <a:xfrm>
              <a:off x="3027135" y="6314866"/>
              <a:ext cx="7034618" cy="39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400">
                  <a:latin typeface="+mn-lt"/>
                </a:rPr>
                <a:t>… but so does this, as each peer brings service capacity</a:t>
              </a:r>
            </a:p>
          </p:txBody>
        </p:sp>
        <p:sp>
          <p:nvSpPr>
            <p:cNvPr id="151" name="Line 53">
              <a:extLst>
                <a:ext uri="{FF2B5EF4-FFF2-40B4-BE49-F238E27FC236}">
                  <a16:creationId xmlns:a16="http://schemas.microsoft.com/office/drawing/2014/main" id="{C2E61335-33C5-8040-B976-4A6DABA4E40E}"/>
                </a:ext>
              </a:extLst>
            </p:cNvPr>
            <p:cNvSpPr>
              <a:spLocks noChangeShapeType="1"/>
            </p:cNvSpPr>
            <p:nvPr/>
          </p:nvSpPr>
          <p:spPr bwMode="auto">
            <a:xfrm flipV="1">
              <a:off x="7935121" y="5637812"/>
              <a:ext cx="376235" cy="462537"/>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152" name="Text Box 54">
              <a:extLst>
                <a:ext uri="{FF2B5EF4-FFF2-40B4-BE49-F238E27FC236}">
                  <a16:creationId xmlns:a16="http://schemas.microsoft.com/office/drawing/2014/main" id="{5FCFA7D9-F5C4-B849-A76B-A54251B68BDC}"/>
                </a:ext>
              </a:extLst>
            </p:cNvPr>
            <p:cNvSpPr txBox="1">
              <a:spLocks noChangeArrowheads="1"/>
            </p:cNvSpPr>
            <p:nvPr/>
          </p:nvSpPr>
          <p:spPr bwMode="auto">
            <a:xfrm>
              <a:off x="5084684" y="6045728"/>
              <a:ext cx="3187860" cy="39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400">
                  <a:latin typeface="+mn-lt"/>
                </a:rPr>
                <a:t>increases linearly in </a:t>
              </a:r>
              <a:r>
                <a:rPr lang="en-US" altLang="en-US" sz="2400" i="1">
                  <a:latin typeface="+mn-lt"/>
                </a:rPr>
                <a:t>N</a:t>
              </a:r>
              <a:r>
                <a:rPr lang="en-US" altLang="en-US" sz="2400">
                  <a:latin typeface="+mn-lt"/>
                </a:rPr>
                <a:t> …</a:t>
              </a:r>
            </a:p>
          </p:txBody>
        </p:sp>
      </p:grpSp>
      <p:sp>
        <p:nvSpPr>
          <p:cNvPr id="3" name="Line 53">
            <a:extLst>
              <a:ext uri="{FF2B5EF4-FFF2-40B4-BE49-F238E27FC236}">
                <a16:creationId xmlns:a16="http://schemas.microsoft.com/office/drawing/2014/main" id="{F7695571-9784-9390-6108-C618FE4A9CED}"/>
              </a:ext>
            </a:extLst>
          </p:cNvPr>
          <p:cNvSpPr>
            <a:spLocks noChangeShapeType="1"/>
          </p:cNvSpPr>
          <p:nvPr/>
        </p:nvSpPr>
        <p:spPr bwMode="auto">
          <a:xfrm flipH="1">
            <a:off x="9800705" y="4352108"/>
            <a:ext cx="564562" cy="737322"/>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sz="2000"/>
          </a:p>
        </p:txBody>
      </p:sp>
      <p:sp>
        <p:nvSpPr>
          <p:cNvPr id="4" name="Text Box 54">
            <a:extLst>
              <a:ext uri="{FF2B5EF4-FFF2-40B4-BE49-F238E27FC236}">
                <a16:creationId xmlns:a16="http://schemas.microsoft.com/office/drawing/2014/main" id="{959DC345-0DDA-B5B2-15A8-AEB2EAB3C754}"/>
              </a:ext>
            </a:extLst>
          </p:cNvPr>
          <p:cNvSpPr txBox="1">
            <a:spLocks noChangeArrowheads="1"/>
          </p:cNvSpPr>
          <p:nvPr/>
        </p:nvSpPr>
        <p:spPr bwMode="auto">
          <a:xfrm>
            <a:off x="9537720" y="3310114"/>
            <a:ext cx="2785774" cy="98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0000"/>
              </a:lnSpc>
            </a:pPr>
            <a:r>
              <a:rPr lang="en-US" altLang="en-US" sz="2400">
                <a:latin typeface="+mn-lt"/>
              </a:rPr>
              <a:t>Lower bound, but can be achieved</a:t>
            </a:r>
          </a:p>
          <a:p>
            <a:pPr>
              <a:lnSpc>
                <a:spcPct val="80000"/>
              </a:lnSpc>
            </a:pPr>
            <a:r>
              <a:rPr lang="en-US" altLang="en-US" sz="2400">
                <a:latin typeface="+mn-lt"/>
              </a:rPr>
              <a:t>in certain scenarios.</a:t>
            </a:r>
          </a:p>
        </p:txBody>
      </p:sp>
    </p:spTree>
    <p:custDataLst>
      <p:tags r:id="rId1"/>
    </p:custDataLst>
    <p:extLst>
      <p:ext uri="{BB962C8B-B14F-4D97-AF65-F5344CB8AC3E}">
        <p14:creationId xmlns:p14="http://schemas.microsoft.com/office/powerpoint/2010/main" val="2160912167"/>
      </p:ext>
    </p:extLst>
  </p:cSld>
  <p:clrMapOvr>
    <a:masterClrMapping/>
  </p:clrMapOvr>
  <mc:AlternateContent xmlns:mc="http://schemas.openxmlformats.org/markup-compatibility/2006" xmlns:p14="http://schemas.microsoft.com/office/powerpoint/2010/main">
    <mc:Choice Requires="p14">
      <p:transition spd="slow" p14:dur="2000" advTm="236693"/>
    </mc:Choice>
    <mc:Fallback xmlns="">
      <p:transition spd="slow" advTm="236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1B99B50-18D1-0FA5-7426-419F892637E8}"/>
                  </a:ext>
                </a:extLst>
              </p:cNvPr>
              <p:cNvSpPr>
                <a:spLocks noGrp="1"/>
              </p:cNvSpPr>
              <p:nvPr>
                <p:ph idx="1"/>
              </p:nvPr>
            </p:nvSpPr>
            <p:spPr>
              <a:xfrm>
                <a:off x="804862" y="1543052"/>
                <a:ext cx="10515600" cy="4351338"/>
              </a:xfrm>
            </p:spPr>
            <p:txBody>
              <a:bodyPr/>
              <a:lstStyle/>
              <a:p>
                <a:r>
                  <a:rPr lang="en-US" dirty="0"/>
                  <a:t>Consider distributing a file of </a:t>
                </a:r>
                <a14:m>
                  <m:oMath xmlns:m="http://schemas.openxmlformats.org/officeDocument/2006/math">
                    <m:r>
                      <a:rPr lang="en-HK" b="0" i="1" smtClean="0">
                        <a:latin typeface="Cambria Math" panose="02040503050406030204" pitchFamily="18" charset="0"/>
                      </a:rPr>
                      <m:t>𝐹</m:t>
                    </m:r>
                    <m:r>
                      <a:rPr lang="en-HK" b="0" i="1" smtClean="0">
                        <a:latin typeface="Cambria Math" panose="02040503050406030204" pitchFamily="18" charset="0"/>
                      </a:rPr>
                      <m:t>=360</m:t>
                    </m:r>
                  </m:oMath>
                </a14:m>
                <a:r>
                  <a:rPr lang="en-US" dirty="0"/>
                  <a:t> Mbits to 20 peers. The server has an upload rate of 1 Mbps, and each peer has upload rate of 100kbps and download rate of 1 Mbps. What is the minimum file distribution time for client-server and P2P distributions respectively? </a:t>
                </a:r>
              </a:p>
              <a:p>
                <a:pPr lvl="1"/>
                <a:endParaRPr lang="en-US" dirty="0"/>
              </a:p>
            </p:txBody>
          </p:sp>
        </mc:Choice>
        <mc:Fallback xmlns="">
          <p:sp>
            <p:nvSpPr>
              <p:cNvPr id="2" name="Content Placeholder 1">
                <a:extLst>
                  <a:ext uri="{FF2B5EF4-FFF2-40B4-BE49-F238E27FC236}">
                    <a16:creationId xmlns:a16="http://schemas.microsoft.com/office/drawing/2014/main" id="{E1B99B50-18D1-0FA5-7426-419F892637E8}"/>
                  </a:ext>
                </a:extLst>
              </p:cNvPr>
              <p:cNvSpPr>
                <a:spLocks noGrp="1" noRot="1" noChangeAspect="1" noMove="1" noResize="1" noEditPoints="1" noAdjustHandles="1" noChangeArrowheads="1" noChangeShapeType="1" noTextEdit="1"/>
              </p:cNvSpPr>
              <p:nvPr>
                <p:ph idx="1"/>
              </p:nvPr>
            </p:nvSpPr>
            <p:spPr>
              <a:xfrm>
                <a:off x="804862" y="1543052"/>
                <a:ext cx="10515600" cy="4351338"/>
              </a:xfrm>
              <a:blipFill>
                <a:blip r:embed="rId2"/>
                <a:stretch>
                  <a:fillRect t="-2241" r="-1391"/>
                </a:stretch>
              </a:blipFill>
            </p:spPr>
            <p:txBody>
              <a:bodyPr/>
              <a:lstStyle/>
              <a:p>
                <a:r>
                  <a:rPr lang="en-HK">
                    <a:noFill/>
                  </a:rPr>
                  <a:t> </a:t>
                </a:r>
              </a:p>
            </p:txBody>
          </p:sp>
        </mc:Fallback>
      </mc:AlternateContent>
      <p:sp>
        <p:nvSpPr>
          <p:cNvPr id="3" name="Title 2">
            <a:extLst>
              <a:ext uri="{FF2B5EF4-FFF2-40B4-BE49-F238E27FC236}">
                <a16:creationId xmlns:a16="http://schemas.microsoft.com/office/drawing/2014/main" id="{194EBD92-899E-26D3-D7C1-4B9857FD8F82}"/>
              </a:ext>
            </a:extLst>
          </p:cNvPr>
          <p:cNvSpPr>
            <a:spLocks noGrp="1"/>
          </p:cNvSpPr>
          <p:nvPr>
            <p:ph type="title"/>
          </p:nvPr>
        </p:nvSpPr>
        <p:spPr/>
        <p:txBody>
          <a:bodyPr/>
          <a:lstStyle/>
          <a:p>
            <a:r>
              <a:rPr lang="en-HK" dirty="0"/>
              <a:t>In-class exercise: file distribution time</a:t>
            </a:r>
          </a:p>
        </p:txBody>
      </p:sp>
    </p:spTree>
    <p:extLst>
      <p:ext uri="{BB962C8B-B14F-4D97-AF65-F5344CB8AC3E}">
        <p14:creationId xmlns:p14="http://schemas.microsoft.com/office/powerpoint/2010/main" val="23726478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1B99B50-18D1-0FA5-7426-419F892637E8}"/>
                  </a:ext>
                </a:extLst>
              </p:cNvPr>
              <p:cNvSpPr>
                <a:spLocks noGrp="1"/>
              </p:cNvSpPr>
              <p:nvPr>
                <p:ph idx="1"/>
              </p:nvPr>
            </p:nvSpPr>
            <p:spPr>
              <a:xfrm>
                <a:off x="804861" y="1543051"/>
                <a:ext cx="10946151" cy="5100939"/>
              </a:xfrm>
            </p:spPr>
            <p:txBody>
              <a:bodyPr>
                <a:normAutofit/>
              </a:bodyPr>
              <a:lstStyle/>
              <a:p>
                <a:r>
                  <a:rPr lang="en-US" dirty="0"/>
                  <a:t>Consider distributing a file of </a:t>
                </a:r>
                <a14:m>
                  <m:oMath xmlns:m="http://schemas.openxmlformats.org/officeDocument/2006/math">
                    <m:r>
                      <a:rPr lang="en-HK" b="0" i="1" smtClean="0">
                        <a:latin typeface="Cambria Math" panose="02040503050406030204" pitchFamily="18" charset="0"/>
                      </a:rPr>
                      <m:t>𝐹</m:t>
                    </m:r>
                    <m:r>
                      <a:rPr lang="en-HK" b="0" i="1" smtClean="0">
                        <a:latin typeface="Cambria Math" panose="02040503050406030204" pitchFamily="18" charset="0"/>
                      </a:rPr>
                      <m:t>=360</m:t>
                    </m:r>
                  </m:oMath>
                </a14:m>
                <a:r>
                  <a:rPr lang="en-US" dirty="0"/>
                  <a:t> Mbits to 20 peers. The server has an upload rate of 1 Mbps, and each peer has upload rate of 100kbps and download rate of 1 Mbps. What is the minimum file distribution time for client-server and P2P distributions respectively? </a:t>
                </a:r>
                <a:endParaRPr lang="en-HK" b="0" dirty="0"/>
              </a:p>
              <a:p>
                <a:pPr marL="463550" lvl="1" indent="0">
                  <a:buNone/>
                </a:pPr>
                <a:endParaRPr lang="en-HK" b="0" dirty="0"/>
              </a:p>
              <a:p>
                <a:pPr marL="463550" lvl="1" indent="0">
                  <a:buNone/>
                </a:pPr>
                <a:r>
                  <a:rPr lang="en-HK" b="0" dirty="0"/>
                  <a:t> </a:t>
                </a:r>
                <a14:m>
                  <m:oMath xmlns:m="http://schemas.openxmlformats.org/officeDocument/2006/math">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𝑁𝐹</m:t>
                        </m:r>
                      </m:num>
                      <m:den>
                        <m:sSub>
                          <m:sSubPr>
                            <m:ctrlPr>
                              <a:rPr lang="en-HK" b="0" i="1" smtClean="0">
                                <a:solidFill>
                                  <a:srgbClr val="0000A3"/>
                                </a:solidFill>
                                <a:latin typeface="Cambria Math" panose="02040503050406030204" pitchFamily="18" charset="0"/>
                              </a:rPr>
                            </m:ctrlPr>
                          </m:sSubPr>
                          <m:e>
                            <m:r>
                              <a:rPr lang="en-HK" b="0" i="1" smtClean="0">
                                <a:solidFill>
                                  <a:srgbClr val="0000A3"/>
                                </a:solidFill>
                                <a:latin typeface="Cambria Math" panose="02040503050406030204" pitchFamily="18" charset="0"/>
                              </a:rPr>
                              <m:t>𝑢</m:t>
                            </m:r>
                          </m:e>
                          <m:sub>
                            <m:r>
                              <a:rPr lang="en-HK" b="0" i="1" smtClean="0">
                                <a:solidFill>
                                  <a:srgbClr val="0000A3"/>
                                </a:solidFill>
                                <a:latin typeface="Cambria Math" panose="02040503050406030204" pitchFamily="18" charset="0"/>
                              </a:rPr>
                              <m:t>𝑠</m:t>
                            </m:r>
                          </m:sub>
                        </m:sSub>
                      </m:den>
                    </m:f>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20×360 </m:t>
                        </m:r>
                        <m:r>
                          <a:rPr lang="en-HK" b="0" i="1" smtClean="0">
                            <a:solidFill>
                              <a:srgbClr val="0000A3"/>
                            </a:solidFill>
                            <a:latin typeface="Cambria Math" panose="02040503050406030204" pitchFamily="18" charset="0"/>
                          </a:rPr>
                          <m:t>𝑀𝑏𝑖𝑡𝑠</m:t>
                        </m:r>
                      </m:num>
                      <m:den>
                        <m:r>
                          <a:rPr lang="en-HK" b="0" i="1" smtClean="0">
                            <a:solidFill>
                              <a:srgbClr val="0000A3"/>
                            </a:solidFill>
                            <a:latin typeface="Cambria Math" panose="02040503050406030204" pitchFamily="18" charset="0"/>
                          </a:rPr>
                          <m:t>1 </m:t>
                        </m:r>
                        <m:r>
                          <a:rPr lang="en-HK" b="0" i="1" smtClean="0">
                            <a:solidFill>
                              <a:srgbClr val="0000A3"/>
                            </a:solidFill>
                            <a:latin typeface="Cambria Math" panose="02040503050406030204" pitchFamily="18" charset="0"/>
                          </a:rPr>
                          <m:t>𝑀𝑏𝑝𝑠</m:t>
                        </m:r>
                      </m:den>
                    </m:f>
                    <m:r>
                      <a:rPr lang="en-HK" b="0" i="1" smtClean="0">
                        <a:solidFill>
                          <a:srgbClr val="0000A3"/>
                        </a:solidFill>
                        <a:latin typeface="Cambria Math" panose="02040503050406030204" pitchFamily="18" charset="0"/>
                      </a:rPr>
                      <m:t>=2 </m:t>
                    </m:r>
                    <m:r>
                      <m:rPr>
                        <m:sty m:val="p"/>
                      </m:rPr>
                      <a:rPr lang="en-HK" b="0" i="0" smtClean="0">
                        <a:solidFill>
                          <a:srgbClr val="0000A3"/>
                        </a:solidFill>
                        <a:latin typeface="Cambria Math" panose="02040503050406030204" pitchFamily="18" charset="0"/>
                      </a:rPr>
                      <m:t>hrs</m:t>
                    </m:r>
                  </m:oMath>
                </a14:m>
                <a:r>
                  <a:rPr lang="en-US" dirty="0">
                    <a:solidFill>
                      <a:srgbClr val="0000A3"/>
                    </a:solidFill>
                  </a:rPr>
                  <a:t>,  </a:t>
                </a:r>
                <a14:m>
                  <m:oMath xmlns:m="http://schemas.openxmlformats.org/officeDocument/2006/math">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𝐹</m:t>
                        </m:r>
                      </m:num>
                      <m:den>
                        <m:r>
                          <a:rPr lang="en-HK" b="0" i="1" smtClean="0">
                            <a:solidFill>
                              <a:srgbClr val="0000A3"/>
                            </a:solidFill>
                            <a:latin typeface="Cambria Math" panose="02040503050406030204" pitchFamily="18" charset="0"/>
                          </a:rPr>
                          <m:t>𝑑</m:t>
                        </m:r>
                      </m:den>
                    </m:f>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360 </m:t>
                        </m:r>
                        <m:r>
                          <a:rPr lang="en-HK" b="0" i="1" smtClean="0">
                            <a:solidFill>
                              <a:srgbClr val="0000A3"/>
                            </a:solidFill>
                            <a:latin typeface="Cambria Math" panose="02040503050406030204" pitchFamily="18" charset="0"/>
                          </a:rPr>
                          <m:t>𝑀𝑏𝑖𝑡𝑠</m:t>
                        </m:r>
                      </m:num>
                      <m:den>
                        <m:r>
                          <a:rPr lang="en-HK" b="0" i="1" smtClean="0">
                            <a:solidFill>
                              <a:srgbClr val="0000A3"/>
                            </a:solidFill>
                            <a:latin typeface="Cambria Math" panose="02040503050406030204" pitchFamily="18" charset="0"/>
                          </a:rPr>
                          <m:t>1 </m:t>
                        </m:r>
                        <m:r>
                          <a:rPr lang="en-HK" b="0" i="1" smtClean="0">
                            <a:solidFill>
                              <a:srgbClr val="0000A3"/>
                            </a:solidFill>
                            <a:latin typeface="Cambria Math" panose="02040503050406030204" pitchFamily="18" charset="0"/>
                          </a:rPr>
                          <m:t>𝑀𝑏𝑝𝑠</m:t>
                        </m:r>
                      </m:den>
                    </m:f>
                    <m:r>
                      <a:rPr lang="en-HK" b="0" i="1" smtClean="0">
                        <a:solidFill>
                          <a:srgbClr val="0000A3"/>
                        </a:solidFill>
                        <a:latin typeface="Cambria Math" panose="02040503050406030204" pitchFamily="18" charset="0"/>
                      </a:rPr>
                      <m:t>=0.1 </m:t>
                    </m:r>
                    <m:r>
                      <m:rPr>
                        <m:sty m:val="p"/>
                      </m:rPr>
                      <a:rPr lang="en-HK" b="0" i="0" smtClean="0">
                        <a:solidFill>
                          <a:srgbClr val="0000A3"/>
                        </a:solidFill>
                        <a:latin typeface="Cambria Math" panose="02040503050406030204" pitchFamily="18" charset="0"/>
                      </a:rPr>
                      <m:t>hrs</m:t>
                    </m:r>
                  </m:oMath>
                </a14:m>
                <a:endParaRPr lang="en-US" dirty="0">
                  <a:solidFill>
                    <a:srgbClr val="0000A3"/>
                  </a:solidFill>
                </a:endParaRPr>
              </a:p>
              <a:p>
                <a:pPr marL="463550" lvl="1" indent="0">
                  <a:buNone/>
                </a:pPr>
                <a:r>
                  <a:rPr lang="en-US" dirty="0">
                    <a:solidFill>
                      <a:srgbClr val="0000A3"/>
                    </a:solidFill>
                  </a:rPr>
                  <a:t>  The file distribution time of client-server distribution is </a:t>
                </a:r>
                <a14:m>
                  <m:oMath xmlns:m="http://schemas.openxmlformats.org/officeDocument/2006/math">
                    <m:r>
                      <m:rPr>
                        <m:sty m:val="p"/>
                      </m:rPr>
                      <a:rPr lang="en-HK" b="0" i="1" smtClean="0">
                        <a:solidFill>
                          <a:srgbClr val="0000A3"/>
                        </a:solidFill>
                        <a:latin typeface="Cambria Math" panose="02040503050406030204" pitchFamily="18" charset="0"/>
                      </a:rPr>
                      <m:t>max</m:t>
                    </m:r>
                    <m:d>
                      <m:dPr>
                        <m:begChr m:val="{"/>
                        <m:endChr m:val="}"/>
                        <m:ctrlPr>
                          <a:rPr lang="en-HK" b="0" i="1" smtClean="0">
                            <a:solidFill>
                              <a:srgbClr val="0000A3"/>
                            </a:solidFill>
                            <a:latin typeface="Cambria Math" panose="02040503050406030204" pitchFamily="18" charset="0"/>
                          </a:rPr>
                        </m:ctrlPr>
                      </m:dPr>
                      <m:e>
                        <m:f>
                          <m:fPr>
                            <m:ctrlPr>
                              <a:rPr lang="en-HK" i="1">
                                <a:solidFill>
                                  <a:srgbClr val="0000A3"/>
                                </a:solidFill>
                                <a:latin typeface="Cambria Math" panose="02040503050406030204" pitchFamily="18" charset="0"/>
                              </a:rPr>
                            </m:ctrlPr>
                          </m:fPr>
                          <m:num>
                            <m:r>
                              <a:rPr lang="en-HK" i="1">
                                <a:solidFill>
                                  <a:srgbClr val="0000A3"/>
                                </a:solidFill>
                                <a:latin typeface="Cambria Math" panose="02040503050406030204" pitchFamily="18" charset="0"/>
                              </a:rPr>
                              <m:t>𝑁𝐹</m:t>
                            </m:r>
                          </m:num>
                          <m:den>
                            <m:sSub>
                              <m:sSubPr>
                                <m:ctrlPr>
                                  <a:rPr lang="en-HK" i="1">
                                    <a:solidFill>
                                      <a:srgbClr val="0000A3"/>
                                    </a:solidFill>
                                    <a:latin typeface="Cambria Math" panose="02040503050406030204" pitchFamily="18" charset="0"/>
                                  </a:rPr>
                                </m:ctrlPr>
                              </m:sSubPr>
                              <m:e>
                                <m:r>
                                  <a:rPr lang="en-HK" i="1">
                                    <a:solidFill>
                                      <a:srgbClr val="0000A3"/>
                                    </a:solidFill>
                                    <a:latin typeface="Cambria Math" panose="02040503050406030204" pitchFamily="18" charset="0"/>
                                  </a:rPr>
                                  <m:t>𝑢</m:t>
                                </m:r>
                              </m:e>
                              <m:sub>
                                <m:r>
                                  <a:rPr lang="en-HK" i="1">
                                    <a:solidFill>
                                      <a:srgbClr val="0000A3"/>
                                    </a:solidFill>
                                    <a:latin typeface="Cambria Math" panose="02040503050406030204" pitchFamily="18" charset="0"/>
                                  </a:rPr>
                                  <m:t>𝑠</m:t>
                                </m:r>
                              </m:sub>
                            </m:sSub>
                          </m:den>
                        </m:f>
                        <m:r>
                          <a:rPr lang="en-HK" b="0" i="1" smtClean="0">
                            <a:solidFill>
                              <a:srgbClr val="0000A3"/>
                            </a:solidFill>
                            <a:latin typeface="Cambria Math" panose="02040503050406030204" pitchFamily="18" charset="0"/>
                          </a:rPr>
                          <m:t>,</m:t>
                        </m:r>
                        <m:f>
                          <m:fPr>
                            <m:ctrlPr>
                              <a:rPr lang="en-HK" i="1">
                                <a:solidFill>
                                  <a:srgbClr val="0000A3"/>
                                </a:solidFill>
                                <a:latin typeface="Cambria Math" panose="02040503050406030204" pitchFamily="18" charset="0"/>
                              </a:rPr>
                            </m:ctrlPr>
                          </m:fPr>
                          <m:num>
                            <m:r>
                              <a:rPr lang="en-HK" i="1">
                                <a:solidFill>
                                  <a:srgbClr val="0000A3"/>
                                </a:solidFill>
                                <a:latin typeface="Cambria Math" panose="02040503050406030204" pitchFamily="18" charset="0"/>
                              </a:rPr>
                              <m:t>𝐹</m:t>
                            </m:r>
                          </m:num>
                          <m:den>
                            <m:r>
                              <a:rPr lang="en-HK" i="1">
                                <a:solidFill>
                                  <a:srgbClr val="0000A3"/>
                                </a:solidFill>
                                <a:latin typeface="Cambria Math" panose="02040503050406030204" pitchFamily="18" charset="0"/>
                              </a:rPr>
                              <m:t>𝑑</m:t>
                            </m:r>
                          </m:den>
                        </m:f>
                      </m:e>
                    </m:d>
                    <m:r>
                      <a:rPr lang="en-HK" b="0" i="1" smtClean="0">
                        <a:solidFill>
                          <a:srgbClr val="0000A3"/>
                        </a:solidFill>
                        <a:latin typeface="Cambria Math" panose="02040503050406030204" pitchFamily="18" charset="0"/>
                      </a:rPr>
                      <m:t>=2</m:t>
                    </m:r>
                    <m:r>
                      <m:rPr>
                        <m:sty m:val="p"/>
                      </m:rPr>
                      <a:rPr lang="en-HK" b="0" i="0" smtClean="0">
                        <a:solidFill>
                          <a:srgbClr val="0000A3"/>
                        </a:solidFill>
                        <a:latin typeface="Cambria Math" panose="02040503050406030204" pitchFamily="18" charset="0"/>
                      </a:rPr>
                      <m:t>hrs</m:t>
                    </m:r>
                  </m:oMath>
                </a14:m>
                <a:r>
                  <a:rPr lang="en-US" dirty="0">
                    <a:solidFill>
                      <a:srgbClr val="0000A3"/>
                    </a:solidFill>
                  </a:rPr>
                  <a:t>.</a:t>
                </a:r>
              </a:p>
              <a:p>
                <a:pPr marL="463550" lvl="1" indent="0">
                  <a:buNone/>
                </a:pPr>
                <a:endParaRPr lang="en-US" dirty="0">
                  <a:solidFill>
                    <a:srgbClr val="0000A3"/>
                  </a:solidFill>
                </a:endParaRPr>
              </a:p>
              <a:p>
                <a:pPr marL="463550" lvl="1" indent="0">
                  <a:buNone/>
                </a:pPr>
                <a:r>
                  <a:rPr lang="en-HK" b="0" dirty="0">
                    <a:solidFill>
                      <a:srgbClr val="0000A3"/>
                    </a:solidFill>
                  </a:rPr>
                  <a:t>  </a:t>
                </a:r>
                <a14:m>
                  <m:oMath xmlns:m="http://schemas.openxmlformats.org/officeDocument/2006/math">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𝐹</m:t>
                        </m:r>
                      </m:num>
                      <m:den>
                        <m:sSub>
                          <m:sSubPr>
                            <m:ctrlPr>
                              <a:rPr lang="en-HK" b="0" i="1" smtClean="0">
                                <a:solidFill>
                                  <a:srgbClr val="0000A3"/>
                                </a:solidFill>
                                <a:latin typeface="Cambria Math" panose="02040503050406030204" pitchFamily="18" charset="0"/>
                              </a:rPr>
                            </m:ctrlPr>
                          </m:sSubPr>
                          <m:e>
                            <m:r>
                              <a:rPr lang="en-HK" b="0" i="1" smtClean="0">
                                <a:solidFill>
                                  <a:srgbClr val="0000A3"/>
                                </a:solidFill>
                                <a:latin typeface="Cambria Math" panose="02040503050406030204" pitchFamily="18" charset="0"/>
                              </a:rPr>
                              <m:t>𝑢</m:t>
                            </m:r>
                          </m:e>
                          <m:sub>
                            <m:r>
                              <a:rPr lang="en-HK" b="0" i="1" smtClean="0">
                                <a:solidFill>
                                  <a:srgbClr val="0000A3"/>
                                </a:solidFill>
                                <a:latin typeface="Cambria Math" panose="02040503050406030204" pitchFamily="18" charset="0"/>
                              </a:rPr>
                              <m:t>𝑠</m:t>
                            </m:r>
                          </m:sub>
                        </m:sSub>
                      </m:den>
                    </m:f>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360 </m:t>
                        </m:r>
                        <m:r>
                          <a:rPr lang="en-HK" b="0" i="1" smtClean="0">
                            <a:solidFill>
                              <a:srgbClr val="0000A3"/>
                            </a:solidFill>
                            <a:latin typeface="Cambria Math" panose="02040503050406030204" pitchFamily="18" charset="0"/>
                          </a:rPr>
                          <m:t>𝑀𝑏𝑖𝑡𝑠</m:t>
                        </m:r>
                      </m:num>
                      <m:den>
                        <m:r>
                          <a:rPr lang="en-HK" b="0" i="1" smtClean="0">
                            <a:solidFill>
                              <a:srgbClr val="0000A3"/>
                            </a:solidFill>
                            <a:latin typeface="Cambria Math" panose="02040503050406030204" pitchFamily="18" charset="0"/>
                          </a:rPr>
                          <m:t>1 </m:t>
                        </m:r>
                        <m:r>
                          <a:rPr lang="en-HK" b="0" i="1" smtClean="0">
                            <a:solidFill>
                              <a:srgbClr val="0000A3"/>
                            </a:solidFill>
                            <a:latin typeface="Cambria Math" panose="02040503050406030204" pitchFamily="18" charset="0"/>
                          </a:rPr>
                          <m:t>𝑀𝑏𝑝𝑠</m:t>
                        </m:r>
                      </m:den>
                    </m:f>
                    <m:r>
                      <a:rPr lang="en-HK" b="0" i="1" smtClean="0">
                        <a:solidFill>
                          <a:srgbClr val="0000A3"/>
                        </a:solidFill>
                        <a:latin typeface="Cambria Math" panose="02040503050406030204" pitchFamily="18" charset="0"/>
                      </a:rPr>
                      <m:t>=0.1 </m:t>
                    </m:r>
                    <m:r>
                      <m:rPr>
                        <m:sty m:val="p"/>
                      </m:rPr>
                      <a:rPr lang="en-HK" b="0" i="0" smtClean="0">
                        <a:solidFill>
                          <a:srgbClr val="0000A3"/>
                        </a:solidFill>
                        <a:latin typeface="Cambria Math" panose="02040503050406030204" pitchFamily="18" charset="0"/>
                      </a:rPr>
                      <m:t>hrs</m:t>
                    </m:r>
                  </m:oMath>
                </a14:m>
                <a:r>
                  <a:rPr lang="en-US" dirty="0">
                    <a:solidFill>
                      <a:srgbClr val="0000A3"/>
                    </a:solidFill>
                  </a:rPr>
                  <a:t>,  </a:t>
                </a:r>
                <a14:m>
                  <m:oMath xmlns:m="http://schemas.openxmlformats.org/officeDocument/2006/math">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𝐹</m:t>
                        </m:r>
                      </m:num>
                      <m:den>
                        <m:r>
                          <a:rPr lang="en-HK" b="0" i="1" smtClean="0">
                            <a:solidFill>
                              <a:srgbClr val="0000A3"/>
                            </a:solidFill>
                            <a:latin typeface="Cambria Math" panose="02040503050406030204" pitchFamily="18" charset="0"/>
                          </a:rPr>
                          <m:t>𝑑</m:t>
                        </m:r>
                      </m:den>
                    </m:f>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360 </m:t>
                        </m:r>
                        <m:r>
                          <a:rPr lang="en-HK" b="0" i="1" smtClean="0">
                            <a:solidFill>
                              <a:srgbClr val="0000A3"/>
                            </a:solidFill>
                            <a:latin typeface="Cambria Math" panose="02040503050406030204" pitchFamily="18" charset="0"/>
                          </a:rPr>
                          <m:t>𝑀𝑏𝑖𝑡𝑠</m:t>
                        </m:r>
                      </m:num>
                      <m:den>
                        <m:r>
                          <a:rPr lang="en-HK" b="0" i="1" smtClean="0">
                            <a:solidFill>
                              <a:srgbClr val="0000A3"/>
                            </a:solidFill>
                            <a:latin typeface="Cambria Math" panose="02040503050406030204" pitchFamily="18" charset="0"/>
                          </a:rPr>
                          <m:t>1 </m:t>
                        </m:r>
                        <m:r>
                          <a:rPr lang="en-HK" b="0" i="1" smtClean="0">
                            <a:solidFill>
                              <a:srgbClr val="0000A3"/>
                            </a:solidFill>
                            <a:latin typeface="Cambria Math" panose="02040503050406030204" pitchFamily="18" charset="0"/>
                          </a:rPr>
                          <m:t>𝑀𝑏𝑝𝑠</m:t>
                        </m:r>
                      </m:den>
                    </m:f>
                    <m:r>
                      <a:rPr lang="en-HK" b="0" i="1" smtClean="0">
                        <a:solidFill>
                          <a:srgbClr val="0000A3"/>
                        </a:solidFill>
                        <a:latin typeface="Cambria Math" panose="02040503050406030204" pitchFamily="18" charset="0"/>
                      </a:rPr>
                      <m:t>=0.1 </m:t>
                    </m:r>
                    <m:r>
                      <m:rPr>
                        <m:sty m:val="p"/>
                      </m:rPr>
                      <a:rPr lang="en-HK" b="0" i="0" smtClean="0">
                        <a:solidFill>
                          <a:srgbClr val="0000A3"/>
                        </a:solidFill>
                        <a:latin typeface="Cambria Math" panose="02040503050406030204" pitchFamily="18" charset="0"/>
                      </a:rPr>
                      <m:t>hrs</m:t>
                    </m:r>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𝑁𝐹</m:t>
                        </m:r>
                      </m:num>
                      <m:den>
                        <m:sSub>
                          <m:sSubPr>
                            <m:ctrlPr>
                              <a:rPr lang="en-HK" b="0" i="1" smtClean="0">
                                <a:solidFill>
                                  <a:srgbClr val="0000A3"/>
                                </a:solidFill>
                                <a:latin typeface="Cambria Math" panose="02040503050406030204" pitchFamily="18" charset="0"/>
                              </a:rPr>
                            </m:ctrlPr>
                          </m:sSubPr>
                          <m:e>
                            <m:r>
                              <a:rPr lang="en-HK" b="0" i="1" smtClean="0">
                                <a:solidFill>
                                  <a:srgbClr val="0000A3"/>
                                </a:solidFill>
                                <a:latin typeface="Cambria Math" panose="02040503050406030204" pitchFamily="18" charset="0"/>
                              </a:rPr>
                              <m:t>𝑢</m:t>
                            </m:r>
                          </m:e>
                          <m:sub>
                            <m:r>
                              <a:rPr lang="en-HK" b="0" i="1" smtClean="0">
                                <a:solidFill>
                                  <a:srgbClr val="0000A3"/>
                                </a:solidFill>
                                <a:latin typeface="Cambria Math" panose="02040503050406030204" pitchFamily="18" charset="0"/>
                              </a:rPr>
                              <m:t>𝑠</m:t>
                            </m:r>
                          </m:sub>
                        </m:sSub>
                        <m:r>
                          <a:rPr lang="en-HK" b="0" i="1" smtClean="0">
                            <a:solidFill>
                              <a:srgbClr val="0000A3"/>
                            </a:solidFill>
                            <a:latin typeface="Cambria Math" panose="02040503050406030204" pitchFamily="18" charset="0"/>
                          </a:rPr>
                          <m:t>+</m:t>
                        </m:r>
                        <m:r>
                          <a:rPr lang="en-HK" b="0" i="1" smtClean="0">
                            <a:solidFill>
                              <a:srgbClr val="0000A3"/>
                            </a:solidFill>
                            <a:latin typeface="Cambria Math" panose="02040503050406030204" pitchFamily="18" charset="0"/>
                          </a:rPr>
                          <m:t>𝑁𝑢</m:t>
                        </m:r>
                      </m:den>
                    </m:f>
                    <m:r>
                      <a:rPr lang="en-HK" b="0" i="1" smtClean="0">
                        <a:solidFill>
                          <a:srgbClr val="0000A3"/>
                        </a:solidFill>
                        <a:latin typeface="Cambria Math" panose="02040503050406030204" pitchFamily="18" charset="0"/>
                      </a:rPr>
                      <m:t>=</m:t>
                    </m:r>
                    <m:f>
                      <m:fPr>
                        <m:ctrlPr>
                          <a:rPr lang="en-HK" i="1">
                            <a:solidFill>
                              <a:srgbClr val="0000A3"/>
                            </a:solidFill>
                            <a:latin typeface="Cambria Math" panose="02040503050406030204" pitchFamily="18" charset="0"/>
                          </a:rPr>
                        </m:ctrlPr>
                      </m:fPr>
                      <m:num>
                        <m:r>
                          <a:rPr lang="en-HK" i="1">
                            <a:solidFill>
                              <a:srgbClr val="0000A3"/>
                            </a:solidFill>
                            <a:latin typeface="Cambria Math" panose="02040503050406030204" pitchFamily="18" charset="0"/>
                          </a:rPr>
                          <m:t>20×360 </m:t>
                        </m:r>
                        <m:r>
                          <a:rPr lang="en-HK" i="1">
                            <a:solidFill>
                              <a:srgbClr val="0000A3"/>
                            </a:solidFill>
                            <a:latin typeface="Cambria Math" panose="02040503050406030204" pitchFamily="18" charset="0"/>
                          </a:rPr>
                          <m:t>𝑀𝑏𝑖𝑡𝑠</m:t>
                        </m:r>
                      </m:num>
                      <m:den>
                        <m:r>
                          <a:rPr lang="en-HK" b="0" i="1" smtClean="0">
                            <a:solidFill>
                              <a:srgbClr val="0000A3"/>
                            </a:solidFill>
                            <a:latin typeface="Cambria Math" panose="02040503050406030204" pitchFamily="18" charset="0"/>
                          </a:rPr>
                          <m:t>1</m:t>
                        </m:r>
                        <m:r>
                          <a:rPr lang="en-HK" b="0" i="1" smtClean="0">
                            <a:solidFill>
                              <a:srgbClr val="0000A3"/>
                            </a:solidFill>
                            <a:latin typeface="Cambria Math" panose="02040503050406030204" pitchFamily="18" charset="0"/>
                          </a:rPr>
                          <m:t>𝑀𝑏𝑝𝑠</m:t>
                        </m:r>
                        <m:r>
                          <a:rPr lang="en-HK" b="0" i="1" smtClean="0">
                            <a:solidFill>
                              <a:srgbClr val="0000A3"/>
                            </a:solidFill>
                            <a:latin typeface="Cambria Math" panose="02040503050406030204" pitchFamily="18" charset="0"/>
                          </a:rPr>
                          <m:t>+ 2 </m:t>
                        </m:r>
                        <m:r>
                          <a:rPr lang="en-HK" i="1">
                            <a:solidFill>
                              <a:srgbClr val="0000A3"/>
                            </a:solidFill>
                            <a:latin typeface="Cambria Math" panose="02040503050406030204" pitchFamily="18" charset="0"/>
                          </a:rPr>
                          <m:t>𝑀𝑏𝑝𝑠</m:t>
                        </m:r>
                      </m:den>
                    </m:f>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2</m:t>
                        </m:r>
                      </m:num>
                      <m:den>
                        <m:r>
                          <a:rPr lang="en-HK" b="0" i="1" smtClean="0">
                            <a:solidFill>
                              <a:srgbClr val="0000A3"/>
                            </a:solidFill>
                            <a:latin typeface="Cambria Math" panose="02040503050406030204" pitchFamily="18" charset="0"/>
                          </a:rPr>
                          <m:t>3</m:t>
                        </m:r>
                      </m:den>
                    </m:f>
                    <m:r>
                      <m:rPr>
                        <m:sty m:val="p"/>
                      </m:rPr>
                      <a:rPr lang="en-HK" b="0" i="0" smtClean="0">
                        <a:solidFill>
                          <a:srgbClr val="0000A3"/>
                        </a:solidFill>
                        <a:latin typeface="Cambria Math" panose="02040503050406030204" pitchFamily="18" charset="0"/>
                      </a:rPr>
                      <m:t>hrs</m:t>
                    </m:r>
                  </m:oMath>
                </a14:m>
                <a:endParaRPr lang="en-US" dirty="0">
                  <a:solidFill>
                    <a:srgbClr val="0000A3"/>
                  </a:solidFill>
                </a:endParaRPr>
              </a:p>
              <a:p>
                <a:pPr marL="463550" lvl="1" indent="0">
                  <a:buNone/>
                </a:pPr>
                <a:r>
                  <a:rPr lang="en-US" dirty="0">
                    <a:solidFill>
                      <a:srgbClr val="0000A3"/>
                    </a:solidFill>
                  </a:rPr>
                  <a:t>The file distribution time of P2P distribution is </a:t>
                </a:r>
                <a14:m>
                  <m:oMath xmlns:m="http://schemas.openxmlformats.org/officeDocument/2006/math">
                    <m:r>
                      <m:rPr>
                        <m:sty m:val="p"/>
                      </m:rPr>
                      <a:rPr lang="en-HK" b="0" i="1" smtClean="0">
                        <a:solidFill>
                          <a:srgbClr val="0000A3"/>
                        </a:solidFill>
                        <a:latin typeface="Cambria Math" panose="02040503050406030204" pitchFamily="18" charset="0"/>
                      </a:rPr>
                      <m:t>max</m:t>
                    </m:r>
                    <m:d>
                      <m:dPr>
                        <m:begChr m:val="{"/>
                        <m:endChr m:val="}"/>
                        <m:ctrlPr>
                          <a:rPr lang="en-HK" b="0" i="1" smtClean="0">
                            <a:solidFill>
                              <a:srgbClr val="0000A3"/>
                            </a:solidFill>
                            <a:latin typeface="Cambria Math" panose="02040503050406030204" pitchFamily="18" charset="0"/>
                          </a:rPr>
                        </m:ctrlPr>
                      </m:dPr>
                      <m:e>
                        <m:f>
                          <m:fPr>
                            <m:ctrlPr>
                              <a:rPr lang="en-HK" i="1">
                                <a:solidFill>
                                  <a:srgbClr val="0000A3"/>
                                </a:solidFill>
                                <a:latin typeface="Cambria Math" panose="02040503050406030204" pitchFamily="18" charset="0"/>
                              </a:rPr>
                            </m:ctrlPr>
                          </m:fPr>
                          <m:num>
                            <m:r>
                              <a:rPr lang="en-HK" i="1">
                                <a:solidFill>
                                  <a:srgbClr val="0000A3"/>
                                </a:solidFill>
                                <a:latin typeface="Cambria Math" panose="02040503050406030204" pitchFamily="18" charset="0"/>
                              </a:rPr>
                              <m:t>𝐹</m:t>
                            </m:r>
                          </m:num>
                          <m:den>
                            <m:sSub>
                              <m:sSubPr>
                                <m:ctrlPr>
                                  <a:rPr lang="en-HK" i="1">
                                    <a:solidFill>
                                      <a:srgbClr val="0000A3"/>
                                    </a:solidFill>
                                    <a:latin typeface="Cambria Math" panose="02040503050406030204" pitchFamily="18" charset="0"/>
                                  </a:rPr>
                                </m:ctrlPr>
                              </m:sSubPr>
                              <m:e>
                                <m:r>
                                  <a:rPr lang="en-HK" i="1">
                                    <a:solidFill>
                                      <a:srgbClr val="0000A3"/>
                                    </a:solidFill>
                                    <a:latin typeface="Cambria Math" panose="02040503050406030204" pitchFamily="18" charset="0"/>
                                  </a:rPr>
                                  <m:t>𝑢</m:t>
                                </m:r>
                              </m:e>
                              <m:sub>
                                <m:r>
                                  <a:rPr lang="en-HK" i="1">
                                    <a:solidFill>
                                      <a:srgbClr val="0000A3"/>
                                    </a:solidFill>
                                    <a:latin typeface="Cambria Math" panose="02040503050406030204" pitchFamily="18" charset="0"/>
                                  </a:rPr>
                                  <m:t>𝑠</m:t>
                                </m:r>
                              </m:sub>
                            </m:sSub>
                          </m:den>
                        </m:f>
                        <m:r>
                          <a:rPr lang="en-HK" b="0" i="1" smtClean="0">
                            <a:solidFill>
                              <a:srgbClr val="0000A3"/>
                            </a:solidFill>
                            <a:latin typeface="Cambria Math" panose="02040503050406030204" pitchFamily="18" charset="0"/>
                          </a:rPr>
                          <m:t>,</m:t>
                        </m:r>
                        <m:f>
                          <m:fPr>
                            <m:ctrlPr>
                              <a:rPr lang="en-HK" i="1">
                                <a:solidFill>
                                  <a:srgbClr val="0000A3"/>
                                </a:solidFill>
                                <a:latin typeface="Cambria Math" panose="02040503050406030204" pitchFamily="18" charset="0"/>
                              </a:rPr>
                            </m:ctrlPr>
                          </m:fPr>
                          <m:num>
                            <m:r>
                              <a:rPr lang="en-HK" i="1">
                                <a:solidFill>
                                  <a:srgbClr val="0000A3"/>
                                </a:solidFill>
                                <a:latin typeface="Cambria Math" panose="02040503050406030204" pitchFamily="18" charset="0"/>
                              </a:rPr>
                              <m:t>𝐹</m:t>
                            </m:r>
                          </m:num>
                          <m:den>
                            <m:r>
                              <a:rPr lang="en-HK" i="1">
                                <a:solidFill>
                                  <a:srgbClr val="0000A3"/>
                                </a:solidFill>
                                <a:latin typeface="Cambria Math" panose="02040503050406030204" pitchFamily="18" charset="0"/>
                              </a:rPr>
                              <m:t>𝑑</m:t>
                            </m:r>
                          </m:den>
                        </m:f>
                        <m:r>
                          <a:rPr lang="en-HK" b="0" i="1" smtClean="0">
                            <a:solidFill>
                              <a:srgbClr val="0000A3"/>
                            </a:solidFill>
                            <a:latin typeface="Cambria Math" panose="02040503050406030204" pitchFamily="18" charset="0"/>
                          </a:rPr>
                          <m:t>,</m:t>
                        </m:r>
                        <m:f>
                          <m:fPr>
                            <m:ctrlPr>
                              <a:rPr lang="en-HK" i="1">
                                <a:solidFill>
                                  <a:srgbClr val="0000A3"/>
                                </a:solidFill>
                                <a:latin typeface="Cambria Math" panose="02040503050406030204" pitchFamily="18" charset="0"/>
                              </a:rPr>
                            </m:ctrlPr>
                          </m:fPr>
                          <m:num>
                            <m:r>
                              <a:rPr lang="en-HK" i="1">
                                <a:solidFill>
                                  <a:srgbClr val="0000A3"/>
                                </a:solidFill>
                                <a:latin typeface="Cambria Math" panose="02040503050406030204" pitchFamily="18" charset="0"/>
                              </a:rPr>
                              <m:t>𝑁𝐹</m:t>
                            </m:r>
                          </m:num>
                          <m:den>
                            <m:sSub>
                              <m:sSubPr>
                                <m:ctrlPr>
                                  <a:rPr lang="en-HK" i="1">
                                    <a:solidFill>
                                      <a:srgbClr val="0000A3"/>
                                    </a:solidFill>
                                    <a:latin typeface="Cambria Math" panose="02040503050406030204" pitchFamily="18" charset="0"/>
                                  </a:rPr>
                                </m:ctrlPr>
                              </m:sSubPr>
                              <m:e>
                                <m:r>
                                  <a:rPr lang="en-HK" i="1">
                                    <a:solidFill>
                                      <a:srgbClr val="0000A3"/>
                                    </a:solidFill>
                                    <a:latin typeface="Cambria Math" panose="02040503050406030204" pitchFamily="18" charset="0"/>
                                  </a:rPr>
                                  <m:t>𝑢</m:t>
                                </m:r>
                              </m:e>
                              <m:sub>
                                <m:r>
                                  <a:rPr lang="en-HK" i="1">
                                    <a:solidFill>
                                      <a:srgbClr val="0000A3"/>
                                    </a:solidFill>
                                    <a:latin typeface="Cambria Math" panose="02040503050406030204" pitchFamily="18" charset="0"/>
                                  </a:rPr>
                                  <m:t>𝑠</m:t>
                                </m:r>
                              </m:sub>
                            </m:sSub>
                            <m:r>
                              <a:rPr lang="en-HK" i="1">
                                <a:solidFill>
                                  <a:srgbClr val="0000A3"/>
                                </a:solidFill>
                                <a:latin typeface="Cambria Math" panose="02040503050406030204" pitchFamily="18" charset="0"/>
                              </a:rPr>
                              <m:t>+</m:t>
                            </m:r>
                            <m:r>
                              <a:rPr lang="en-HK" i="1">
                                <a:solidFill>
                                  <a:srgbClr val="0000A3"/>
                                </a:solidFill>
                                <a:latin typeface="Cambria Math" panose="02040503050406030204" pitchFamily="18" charset="0"/>
                              </a:rPr>
                              <m:t>𝑁𝑢</m:t>
                            </m:r>
                          </m:den>
                        </m:f>
                      </m:e>
                    </m:d>
                    <m:r>
                      <a:rPr lang="en-HK" b="0" i="1" smtClean="0">
                        <a:solidFill>
                          <a:srgbClr val="0000A3"/>
                        </a:solidFill>
                        <a:latin typeface="Cambria Math" panose="02040503050406030204" pitchFamily="18" charset="0"/>
                      </a:rPr>
                      <m:t>=</m:t>
                    </m:r>
                    <m:f>
                      <m:fPr>
                        <m:ctrlPr>
                          <a:rPr lang="en-HK" b="0" i="1" smtClean="0">
                            <a:solidFill>
                              <a:srgbClr val="0000A3"/>
                            </a:solidFill>
                            <a:latin typeface="Cambria Math" panose="02040503050406030204" pitchFamily="18" charset="0"/>
                          </a:rPr>
                        </m:ctrlPr>
                      </m:fPr>
                      <m:num>
                        <m:r>
                          <a:rPr lang="en-HK" b="0" i="1" smtClean="0">
                            <a:solidFill>
                              <a:srgbClr val="0000A3"/>
                            </a:solidFill>
                            <a:latin typeface="Cambria Math" panose="02040503050406030204" pitchFamily="18" charset="0"/>
                          </a:rPr>
                          <m:t>2</m:t>
                        </m:r>
                      </m:num>
                      <m:den>
                        <m:r>
                          <a:rPr lang="en-HK" b="0" i="1" smtClean="0">
                            <a:solidFill>
                              <a:srgbClr val="0000A3"/>
                            </a:solidFill>
                            <a:latin typeface="Cambria Math" panose="02040503050406030204" pitchFamily="18" charset="0"/>
                          </a:rPr>
                          <m:t>3</m:t>
                        </m:r>
                      </m:den>
                    </m:f>
                    <m:r>
                      <m:rPr>
                        <m:sty m:val="p"/>
                      </m:rPr>
                      <a:rPr lang="en-HK" b="0" i="0" smtClean="0">
                        <a:solidFill>
                          <a:srgbClr val="0000A3"/>
                        </a:solidFill>
                        <a:latin typeface="Cambria Math" panose="02040503050406030204" pitchFamily="18" charset="0"/>
                      </a:rPr>
                      <m:t>hrs</m:t>
                    </m:r>
                  </m:oMath>
                </a14:m>
                <a:endParaRPr lang="en-US" dirty="0">
                  <a:solidFill>
                    <a:srgbClr val="0000A3"/>
                  </a:solidFill>
                </a:endParaRPr>
              </a:p>
            </p:txBody>
          </p:sp>
        </mc:Choice>
        <mc:Fallback xmlns="">
          <p:sp>
            <p:nvSpPr>
              <p:cNvPr id="2" name="Content Placeholder 1">
                <a:extLst>
                  <a:ext uri="{FF2B5EF4-FFF2-40B4-BE49-F238E27FC236}">
                    <a16:creationId xmlns:a16="http://schemas.microsoft.com/office/drawing/2014/main" id="{E1B99B50-18D1-0FA5-7426-419F892637E8}"/>
                  </a:ext>
                </a:extLst>
              </p:cNvPr>
              <p:cNvSpPr>
                <a:spLocks noGrp="1" noRot="1" noChangeAspect="1" noMove="1" noResize="1" noEditPoints="1" noAdjustHandles="1" noChangeArrowheads="1" noChangeShapeType="1" noTextEdit="1"/>
              </p:cNvSpPr>
              <p:nvPr>
                <p:ph idx="1"/>
              </p:nvPr>
            </p:nvSpPr>
            <p:spPr>
              <a:xfrm>
                <a:off x="804861" y="1543051"/>
                <a:ext cx="10946151" cy="5100939"/>
              </a:xfrm>
              <a:blipFill>
                <a:blip r:embed="rId2"/>
                <a:stretch>
                  <a:fillRect t="-1912"/>
                </a:stretch>
              </a:blipFill>
            </p:spPr>
            <p:txBody>
              <a:bodyPr/>
              <a:lstStyle/>
              <a:p>
                <a:r>
                  <a:rPr lang="en-HK">
                    <a:noFill/>
                  </a:rPr>
                  <a:t> </a:t>
                </a:r>
              </a:p>
            </p:txBody>
          </p:sp>
        </mc:Fallback>
      </mc:AlternateContent>
      <p:sp>
        <p:nvSpPr>
          <p:cNvPr id="3" name="Title 2">
            <a:extLst>
              <a:ext uri="{FF2B5EF4-FFF2-40B4-BE49-F238E27FC236}">
                <a16:creationId xmlns:a16="http://schemas.microsoft.com/office/drawing/2014/main" id="{194EBD92-899E-26D3-D7C1-4B9857FD8F82}"/>
              </a:ext>
            </a:extLst>
          </p:cNvPr>
          <p:cNvSpPr>
            <a:spLocks noGrp="1"/>
          </p:cNvSpPr>
          <p:nvPr>
            <p:ph type="title"/>
          </p:nvPr>
        </p:nvSpPr>
        <p:spPr/>
        <p:txBody>
          <a:bodyPr/>
          <a:lstStyle/>
          <a:p>
            <a:r>
              <a:rPr lang="en-HK" dirty="0"/>
              <a:t>In-class exercise: file distribution time</a:t>
            </a:r>
          </a:p>
        </p:txBody>
      </p:sp>
    </p:spTree>
    <p:extLst>
      <p:ext uri="{BB962C8B-B14F-4D97-AF65-F5344CB8AC3E}">
        <p14:creationId xmlns:p14="http://schemas.microsoft.com/office/powerpoint/2010/main" val="248593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Client-server vs. P2P: example</a:t>
            </a:r>
          </a:p>
        </p:txBody>
      </p:sp>
      <p:sp>
        <p:nvSpPr>
          <p:cNvPr id="145" name="Text Box 5">
            <a:extLst>
              <a:ext uri="{FF2B5EF4-FFF2-40B4-BE49-F238E27FC236}">
                <a16:creationId xmlns:a16="http://schemas.microsoft.com/office/drawing/2014/main" id="{EEB38FFC-0E85-9543-BFA8-AC6EA14AA840}"/>
              </a:ext>
            </a:extLst>
          </p:cNvPr>
          <p:cNvSpPr txBox="1">
            <a:spLocks noChangeArrowheads="1"/>
          </p:cNvSpPr>
          <p:nvPr/>
        </p:nvSpPr>
        <p:spPr bwMode="auto">
          <a:xfrm>
            <a:off x="2752045" y="1362602"/>
            <a:ext cx="7481468" cy="47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r>
              <a:rPr lang="en-US" altLang="en-US" sz="2400">
                <a:latin typeface="+mn-lt"/>
              </a:rPr>
              <a:t>client upload rate =</a:t>
            </a:r>
            <a:r>
              <a:rPr lang="en-US" altLang="en-US" sz="2400" i="1">
                <a:latin typeface="+mn-lt"/>
              </a:rPr>
              <a:t> u</a:t>
            </a:r>
            <a:r>
              <a:rPr lang="en-US" altLang="en-US" sz="2400">
                <a:latin typeface="+mn-lt"/>
              </a:rPr>
              <a:t>,  </a:t>
            </a:r>
            <a:r>
              <a:rPr lang="en-US" altLang="en-US" sz="2400" i="1">
                <a:latin typeface="+mn-lt"/>
              </a:rPr>
              <a:t>F/u </a:t>
            </a:r>
            <a:r>
              <a:rPr lang="en-US" altLang="en-US" sz="2400">
                <a:latin typeface="+mn-lt"/>
              </a:rPr>
              <a:t>= 1 hour,  </a:t>
            </a:r>
            <a:r>
              <a:rPr lang="en-US" altLang="en-US" sz="2400" i="1">
                <a:latin typeface="+mn-lt"/>
              </a:rPr>
              <a:t>u</a:t>
            </a:r>
            <a:r>
              <a:rPr lang="en-US" altLang="en-US" sz="2400" i="1" baseline="-25000">
                <a:latin typeface="+mn-lt"/>
              </a:rPr>
              <a:t>s</a:t>
            </a:r>
            <a:r>
              <a:rPr lang="en-US" altLang="en-US" sz="2400" i="1">
                <a:latin typeface="+mn-lt"/>
              </a:rPr>
              <a:t> = 10u,  d</a:t>
            </a:r>
            <a:r>
              <a:rPr lang="en-US" altLang="en-US" sz="2400" i="1" baseline="-25000">
                <a:latin typeface="+mn-lt"/>
              </a:rPr>
              <a:t>min</a:t>
            </a:r>
            <a:r>
              <a:rPr lang="en-US" altLang="en-US" sz="2400" i="1">
                <a:latin typeface="+mn-lt"/>
              </a:rPr>
              <a:t> ≥ u</a:t>
            </a:r>
            <a:r>
              <a:rPr lang="en-US" altLang="en-US" sz="2400" i="1" baseline="-25000">
                <a:latin typeface="+mn-lt"/>
              </a:rPr>
              <a:t>s</a:t>
            </a:r>
          </a:p>
        </p:txBody>
      </p:sp>
      <p:graphicFrame>
        <p:nvGraphicFramePr>
          <p:cNvPr id="146" name="Object 2">
            <a:extLst>
              <a:ext uri="{FF2B5EF4-FFF2-40B4-BE49-F238E27FC236}">
                <a16:creationId xmlns:a16="http://schemas.microsoft.com/office/drawing/2014/main" id="{DA2A3735-C6EA-E243-957F-9D948479EA07}"/>
              </a:ext>
            </a:extLst>
          </p:cNvPr>
          <p:cNvGraphicFramePr>
            <a:graphicFrameLocks noChangeAspect="1"/>
          </p:cNvGraphicFramePr>
          <p:nvPr/>
        </p:nvGraphicFramePr>
        <p:xfrm>
          <a:off x="2976864" y="1835409"/>
          <a:ext cx="7031830" cy="4790242"/>
        </p:xfrm>
        <a:graphic>
          <a:graphicData uri="http://schemas.openxmlformats.org/presentationml/2006/ole">
            <mc:AlternateContent xmlns:mc="http://schemas.openxmlformats.org/markup-compatibility/2006">
              <mc:Choice xmlns:v="urn:schemas-microsoft-com:vml" Requires="v">
                <p:oleObj name="Chart" r:id="rId3" imgW="7734300" imgH="5295900" progId="Excel.Chart.8">
                  <p:embed/>
                </p:oleObj>
              </mc:Choice>
              <mc:Fallback>
                <p:oleObj name="Chart" r:id="rId3" imgW="7734300" imgH="5295900" progId="Excel.Chart.8">
                  <p:embed/>
                  <p:pic>
                    <p:nvPicPr>
                      <p:cNvPr id="146" name="Object 2">
                        <a:extLst>
                          <a:ext uri="{FF2B5EF4-FFF2-40B4-BE49-F238E27FC236}">
                            <a16:creationId xmlns:a16="http://schemas.microsoft.com/office/drawing/2014/main" id="{DA2A3735-C6EA-E243-957F-9D948479E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864" y="1835409"/>
                        <a:ext cx="7031830" cy="479024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799205289"/>
      </p:ext>
    </p:extLst>
  </p:cSld>
  <p:clrMapOvr>
    <a:masterClrMapping/>
  </p:clrMapOvr>
  <mc:AlternateContent xmlns:mc="http://schemas.openxmlformats.org/markup-compatibility/2006" xmlns:p14="http://schemas.microsoft.com/office/powerpoint/2010/main">
    <mc:Choice Requires="p14">
      <p:transition spd="slow" p14:dur="2000" advTm="36544"/>
    </mc:Choice>
    <mc:Fallback xmlns="">
      <p:transition spd="slow" advTm="3654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P2P file distribution: BitTorrent </a:t>
            </a:r>
          </a:p>
        </p:txBody>
      </p:sp>
      <p:sp>
        <p:nvSpPr>
          <p:cNvPr id="8" name="Rectangle 43">
            <a:extLst>
              <a:ext uri="{FF2B5EF4-FFF2-40B4-BE49-F238E27FC236}">
                <a16:creationId xmlns:a16="http://schemas.microsoft.com/office/drawing/2014/main" id="{9F70DCCB-36C3-394B-AA08-EB0F698CB2D1}"/>
              </a:ext>
            </a:extLst>
          </p:cNvPr>
          <p:cNvSpPr>
            <a:spLocks noChangeArrowheads="1"/>
          </p:cNvSpPr>
          <p:nvPr/>
        </p:nvSpPr>
        <p:spPr bwMode="auto">
          <a:xfrm>
            <a:off x="745784" y="1260022"/>
            <a:ext cx="71247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buClr>
                <a:srgbClr val="000099"/>
              </a:buClr>
              <a:buSzPct val="100000"/>
              <a:buFont typeface="Wingdings" pitchFamily="2" charset="2"/>
              <a:buChar char="§"/>
            </a:pPr>
            <a:r>
              <a:rPr lang="en-US" altLang="en-US" sz="2800">
                <a:latin typeface="+mn-lt"/>
              </a:rPr>
              <a:t>file divided into 256Kb chunks</a:t>
            </a:r>
          </a:p>
          <a:p>
            <a:pPr>
              <a:buClr>
                <a:srgbClr val="000099"/>
              </a:buClr>
              <a:buSzPct val="100000"/>
              <a:buFont typeface="Wingdings" pitchFamily="2" charset="2"/>
              <a:buChar char="§"/>
            </a:pPr>
            <a:r>
              <a:rPr lang="en-US" altLang="en-US" sz="2800">
                <a:latin typeface="+mn-lt"/>
              </a:rPr>
              <a:t>peers in torrent send/receive file chunks</a:t>
            </a:r>
            <a:endParaRPr lang="en-US" altLang="en-US" sz="3200">
              <a:latin typeface="+mn-lt"/>
            </a:endParaRPr>
          </a:p>
        </p:txBody>
      </p:sp>
      <p:sp>
        <p:nvSpPr>
          <p:cNvPr id="9" name="Text Box 37">
            <a:extLst>
              <a:ext uri="{FF2B5EF4-FFF2-40B4-BE49-F238E27FC236}">
                <a16:creationId xmlns:a16="http://schemas.microsoft.com/office/drawing/2014/main" id="{5650BC65-B000-EC4F-B4E6-547C48D655DC}"/>
              </a:ext>
            </a:extLst>
          </p:cNvPr>
          <p:cNvSpPr txBox="1">
            <a:spLocks noChangeArrowheads="1"/>
          </p:cNvSpPr>
          <p:nvPr/>
        </p:nvSpPr>
        <p:spPr bwMode="auto">
          <a:xfrm>
            <a:off x="1812096" y="2371997"/>
            <a:ext cx="3018775" cy="77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5000"/>
              </a:lnSpc>
              <a:spcBef>
                <a:spcPct val="0"/>
              </a:spcBef>
              <a:buClrTx/>
              <a:buSzTx/>
              <a:buFontTx/>
              <a:buNone/>
            </a:pPr>
            <a:r>
              <a:rPr lang="en-US" altLang="en-US" sz="2800" i="1">
                <a:solidFill>
                  <a:srgbClr val="CC0000"/>
                </a:solidFill>
                <a:latin typeface="+mn-lt"/>
              </a:rPr>
              <a:t>tracker:</a:t>
            </a:r>
            <a:r>
              <a:rPr lang="en-US" altLang="en-US" sz="2800">
                <a:latin typeface="+mn-lt"/>
              </a:rPr>
              <a:t> </a:t>
            </a:r>
            <a:r>
              <a:rPr lang="en-US" altLang="en-US" sz="2400">
                <a:latin typeface="+mn-lt"/>
              </a:rPr>
              <a:t>tracks peers </a:t>
            </a:r>
          </a:p>
          <a:p>
            <a:pPr eaLnBrk="1" hangingPunct="1">
              <a:lnSpc>
                <a:spcPct val="85000"/>
              </a:lnSpc>
              <a:spcBef>
                <a:spcPct val="0"/>
              </a:spcBef>
              <a:buClrTx/>
              <a:buSzTx/>
              <a:buFontTx/>
              <a:buNone/>
            </a:pPr>
            <a:r>
              <a:rPr lang="en-US" altLang="en-US" sz="2400">
                <a:latin typeface="+mn-lt"/>
              </a:rPr>
              <a:t>participating in torrent</a:t>
            </a:r>
          </a:p>
        </p:txBody>
      </p:sp>
      <p:sp>
        <p:nvSpPr>
          <p:cNvPr id="10" name="Text Box 41">
            <a:extLst>
              <a:ext uri="{FF2B5EF4-FFF2-40B4-BE49-F238E27FC236}">
                <a16:creationId xmlns:a16="http://schemas.microsoft.com/office/drawing/2014/main" id="{2814A19F-08C5-434B-8DB2-D40537539D75}"/>
              </a:ext>
            </a:extLst>
          </p:cNvPr>
          <p:cNvSpPr txBox="1">
            <a:spLocks noChangeArrowheads="1"/>
          </p:cNvSpPr>
          <p:nvPr/>
        </p:nvSpPr>
        <p:spPr bwMode="auto">
          <a:xfrm>
            <a:off x="7124019" y="2385559"/>
            <a:ext cx="4044723" cy="77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nSpc>
                <a:spcPct val="85000"/>
              </a:lnSpc>
            </a:pPr>
            <a:r>
              <a:rPr lang="en-US" altLang="en-US" sz="2800" i="1">
                <a:solidFill>
                  <a:srgbClr val="CC0000"/>
                </a:solidFill>
                <a:latin typeface="+mn-lt"/>
              </a:rPr>
              <a:t>torrent:</a:t>
            </a:r>
            <a:r>
              <a:rPr lang="en-US" altLang="en-US" sz="2800">
                <a:latin typeface="+mn-lt"/>
              </a:rPr>
              <a:t> </a:t>
            </a:r>
            <a:r>
              <a:rPr lang="en-US" altLang="en-US" sz="2400">
                <a:latin typeface="+mn-lt"/>
              </a:rPr>
              <a:t>group of peers exchanging  chunks of a file</a:t>
            </a:r>
          </a:p>
        </p:txBody>
      </p:sp>
      <p:sp>
        <p:nvSpPr>
          <p:cNvPr id="11" name="Line 21">
            <a:extLst>
              <a:ext uri="{FF2B5EF4-FFF2-40B4-BE49-F238E27FC236}">
                <a16:creationId xmlns:a16="http://schemas.microsoft.com/office/drawing/2014/main" id="{91218428-BF18-064C-AC6D-09C6F280B6C1}"/>
              </a:ext>
            </a:extLst>
          </p:cNvPr>
          <p:cNvSpPr>
            <a:spLocks noChangeShapeType="1"/>
          </p:cNvSpPr>
          <p:nvPr/>
        </p:nvSpPr>
        <p:spPr bwMode="auto">
          <a:xfrm>
            <a:off x="4149045" y="3765096"/>
            <a:ext cx="1587" cy="5365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5">
            <a:extLst>
              <a:ext uri="{FF2B5EF4-FFF2-40B4-BE49-F238E27FC236}">
                <a16:creationId xmlns:a16="http://schemas.microsoft.com/office/drawing/2014/main" id="{83D9B80D-0209-4147-9E8B-F917A5CACC46}"/>
              </a:ext>
            </a:extLst>
          </p:cNvPr>
          <p:cNvSpPr>
            <a:spLocks noChangeShapeType="1"/>
          </p:cNvSpPr>
          <p:nvPr/>
        </p:nvSpPr>
        <p:spPr bwMode="auto">
          <a:xfrm>
            <a:off x="5495245" y="3493634"/>
            <a:ext cx="2551112" cy="14097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26">
            <a:extLst>
              <a:ext uri="{FF2B5EF4-FFF2-40B4-BE49-F238E27FC236}">
                <a16:creationId xmlns:a16="http://schemas.microsoft.com/office/drawing/2014/main" id="{F9471077-2BA5-5449-84C5-497550D1A88E}"/>
              </a:ext>
            </a:extLst>
          </p:cNvPr>
          <p:cNvSpPr>
            <a:spLocks noChangeShapeType="1"/>
          </p:cNvSpPr>
          <p:nvPr/>
        </p:nvSpPr>
        <p:spPr bwMode="auto">
          <a:xfrm>
            <a:off x="5292045" y="3644446"/>
            <a:ext cx="247650" cy="18161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27">
            <a:extLst>
              <a:ext uri="{FF2B5EF4-FFF2-40B4-BE49-F238E27FC236}">
                <a16:creationId xmlns:a16="http://schemas.microsoft.com/office/drawing/2014/main" id="{10E079A5-4F27-9043-ABC7-F13963D847DE}"/>
              </a:ext>
            </a:extLst>
          </p:cNvPr>
          <p:cNvSpPr>
            <a:spLocks noChangeShapeType="1"/>
          </p:cNvSpPr>
          <p:nvPr/>
        </p:nvSpPr>
        <p:spPr bwMode="auto">
          <a:xfrm flipH="1" flipV="1">
            <a:off x="6931932" y="3404734"/>
            <a:ext cx="1168400" cy="30638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28">
            <a:extLst>
              <a:ext uri="{FF2B5EF4-FFF2-40B4-BE49-F238E27FC236}">
                <a16:creationId xmlns:a16="http://schemas.microsoft.com/office/drawing/2014/main" id="{5691CE8D-190A-8F4F-81D8-DA20F9A0255C}"/>
              </a:ext>
            </a:extLst>
          </p:cNvPr>
          <p:cNvSpPr>
            <a:spLocks noChangeShapeType="1"/>
          </p:cNvSpPr>
          <p:nvPr/>
        </p:nvSpPr>
        <p:spPr bwMode="auto">
          <a:xfrm flipH="1">
            <a:off x="6115957" y="3941309"/>
            <a:ext cx="2039938" cy="19875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29">
            <a:extLst>
              <a:ext uri="{FF2B5EF4-FFF2-40B4-BE49-F238E27FC236}">
                <a16:creationId xmlns:a16="http://schemas.microsoft.com/office/drawing/2014/main" id="{0B716A5B-3226-9240-889D-C421A6779BC9}"/>
              </a:ext>
            </a:extLst>
          </p:cNvPr>
          <p:cNvSpPr>
            <a:spLocks noChangeShapeType="1"/>
          </p:cNvSpPr>
          <p:nvPr/>
        </p:nvSpPr>
        <p:spPr bwMode="auto">
          <a:xfrm flipH="1">
            <a:off x="6203270" y="5906634"/>
            <a:ext cx="739775" cy="16351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30">
            <a:extLst>
              <a:ext uri="{FF2B5EF4-FFF2-40B4-BE49-F238E27FC236}">
                <a16:creationId xmlns:a16="http://schemas.microsoft.com/office/drawing/2014/main" id="{CB541843-3E52-6849-8C3D-ACA1E8B0A9DC}"/>
              </a:ext>
            </a:extLst>
          </p:cNvPr>
          <p:cNvSpPr>
            <a:spLocks noChangeShapeType="1"/>
          </p:cNvSpPr>
          <p:nvPr/>
        </p:nvSpPr>
        <p:spPr bwMode="auto">
          <a:xfrm flipH="1">
            <a:off x="5722257" y="3603171"/>
            <a:ext cx="900113" cy="1676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31">
            <a:extLst>
              <a:ext uri="{FF2B5EF4-FFF2-40B4-BE49-F238E27FC236}">
                <a16:creationId xmlns:a16="http://schemas.microsoft.com/office/drawing/2014/main" id="{52216A70-C583-4540-BB2D-CF1771FB2AD5}"/>
              </a:ext>
            </a:extLst>
          </p:cNvPr>
          <p:cNvSpPr>
            <a:spLocks noChangeShapeType="1"/>
          </p:cNvSpPr>
          <p:nvPr/>
        </p:nvSpPr>
        <p:spPr bwMode="auto">
          <a:xfrm flipV="1">
            <a:off x="5887357" y="4989059"/>
            <a:ext cx="2120900" cy="482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32">
            <a:extLst>
              <a:ext uri="{FF2B5EF4-FFF2-40B4-BE49-F238E27FC236}">
                <a16:creationId xmlns:a16="http://schemas.microsoft.com/office/drawing/2014/main" id="{F807AF1E-A5B9-A540-A172-58D4029FDE3C}"/>
              </a:ext>
            </a:extLst>
          </p:cNvPr>
          <p:cNvSpPr>
            <a:spLocks noChangeShapeType="1"/>
          </p:cNvSpPr>
          <p:nvPr/>
        </p:nvSpPr>
        <p:spPr bwMode="auto">
          <a:xfrm>
            <a:off x="6887482" y="3547609"/>
            <a:ext cx="1182688" cy="1276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Line 33">
            <a:extLst>
              <a:ext uri="{FF2B5EF4-FFF2-40B4-BE49-F238E27FC236}">
                <a16:creationId xmlns:a16="http://schemas.microsoft.com/office/drawing/2014/main" id="{57AE3ACE-B172-774D-A007-D1E10D3347F5}"/>
              </a:ext>
            </a:extLst>
          </p:cNvPr>
          <p:cNvSpPr>
            <a:spLocks noChangeShapeType="1"/>
          </p:cNvSpPr>
          <p:nvPr/>
        </p:nvSpPr>
        <p:spPr bwMode="auto">
          <a:xfrm>
            <a:off x="7330395" y="5928859"/>
            <a:ext cx="376237" cy="21748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34">
            <a:extLst>
              <a:ext uri="{FF2B5EF4-FFF2-40B4-BE49-F238E27FC236}">
                <a16:creationId xmlns:a16="http://schemas.microsoft.com/office/drawing/2014/main" id="{AD1B36D1-84DC-F74A-AFE8-CA1FD75FB991}"/>
              </a:ext>
            </a:extLst>
          </p:cNvPr>
          <p:cNvSpPr>
            <a:spLocks noChangeShapeType="1"/>
          </p:cNvSpPr>
          <p:nvPr/>
        </p:nvSpPr>
        <p:spPr bwMode="auto">
          <a:xfrm>
            <a:off x="6215970" y="6224134"/>
            <a:ext cx="1490662" cy="158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35">
            <a:extLst>
              <a:ext uri="{FF2B5EF4-FFF2-40B4-BE49-F238E27FC236}">
                <a16:creationId xmlns:a16="http://schemas.microsoft.com/office/drawing/2014/main" id="{4EFE36E1-3543-7248-A7C0-2AC7D4F78F38}"/>
              </a:ext>
            </a:extLst>
          </p:cNvPr>
          <p:cNvSpPr txBox="1">
            <a:spLocks noChangeArrowheads="1"/>
          </p:cNvSpPr>
          <p:nvPr/>
        </p:nvSpPr>
        <p:spPr bwMode="auto">
          <a:xfrm>
            <a:off x="2380570" y="4766809"/>
            <a:ext cx="1585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latin typeface="+mn-lt"/>
              </a:rPr>
              <a:t>Alice arrives  …</a:t>
            </a:r>
          </a:p>
        </p:txBody>
      </p:sp>
      <p:sp>
        <p:nvSpPr>
          <p:cNvPr id="23" name="Line 38">
            <a:extLst>
              <a:ext uri="{FF2B5EF4-FFF2-40B4-BE49-F238E27FC236}">
                <a16:creationId xmlns:a16="http://schemas.microsoft.com/office/drawing/2014/main" id="{E123A252-D37E-4649-B66C-7F9C1DB6CC0B}"/>
              </a:ext>
            </a:extLst>
          </p:cNvPr>
          <p:cNvSpPr>
            <a:spLocks noChangeShapeType="1"/>
          </p:cNvSpPr>
          <p:nvPr/>
        </p:nvSpPr>
        <p:spPr bwMode="auto">
          <a:xfrm flipH="1">
            <a:off x="7881257" y="5163684"/>
            <a:ext cx="263525" cy="939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4" name="Picture 39" descr="Alice">
            <a:extLst>
              <a:ext uri="{FF2B5EF4-FFF2-40B4-BE49-F238E27FC236}">
                <a16:creationId xmlns:a16="http://schemas.microsoft.com/office/drawing/2014/main" id="{6F308F82-9362-FC4F-921E-2715C3D3E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270" y="4284209"/>
            <a:ext cx="474662"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42">
            <a:extLst>
              <a:ext uri="{FF2B5EF4-FFF2-40B4-BE49-F238E27FC236}">
                <a16:creationId xmlns:a16="http://schemas.microsoft.com/office/drawing/2014/main" id="{3C11B289-FD57-9D4E-9E24-3A266C61D954}"/>
              </a:ext>
            </a:extLst>
          </p:cNvPr>
          <p:cNvSpPr>
            <a:spLocks noChangeShapeType="1"/>
          </p:cNvSpPr>
          <p:nvPr/>
        </p:nvSpPr>
        <p:spPr bwMode="auto">
          <a:xfrm>
            <a:off x="3364820" y="3122159"/>
            <a:ext cx="476250" cy="25876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Text Box 35">
            <a:extLst>
              <a:ext uri="{FF2B5EF4-FFF2-40B4-BE49-F238E27FC236}">
                <a16:creationId xmlns:a16="http://schemas.microsoft.com/office/drawing/2014/main" id="{927C2D32-6615-3F4A-95AB-84426525C9F9}"/>
              </a:ext>
            </a:extLst>
          </p:cNvPr>
          <p:cNvSpPr txBox="1">
            <a:spLocks noChangeArrowheads="1"/>
          </p:cNvSpPr>
          <p:nvPr/>
        </p:nvSpPr>
        <p:spPr bwMode="auto">
          <a:xfrm>
            <a:off x="2394857" y="5027159"/>
            <a:ext cx="21605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latin typeface="+mn-lt"/>
              </a:rPr>
              <a:t>… obtains list</a:t>
            </a:r>
          </a:p>
          <a:p>
            <a:pPr eaLnBrk="1" hangingPunct="1">
              <a:spcBef>
                <a:spcPct val="0"/>
              </a:spcBef>
              <a:buClrTx/>
              <a:buSzTx/>
              <a:buFontTx/>
              <a:buNone/>
            </a:pPr>
            <a:r>
              <a:rPr lang="en-US" altLang="en-US" sz="1800">
                <a:latin typeface="+mn-lt"/>
              </a:rPr>
              <a:t>of peers from tracker</a:t>
            </a:r>
          </a:p>
        </p:txBody>
      </p:sp>
      <p:grpSp>
        <p:nvGrpSpPr>
          <p:cNvPr id="27" name="Group 68">
            <a:extLst>
              <a:ext uri="{FF2B5EF4-FFF2-40B4-BE49-F238E27FC236}">
                <a16:creationId xmlns:a16="http://schemas.microsoft.com/office/drawing/2014/main" id="{0CB0B1F3-FC8E-0A48-BF34-45F53DE7FC53}"/>
              </a:ext>
            </a:extLst>
          </p:cNvPr>
          <p:cNvGrpSpPr>
            <a:grpSpLocks/>
          </p:cNvGrpSpPr>
          <p:nvPr/>
        </p:nvGrpSpPr>
        <p:grpSpPr bwMode="auto">
          <a:xfrm>
            <a:off x="4528457" y="3571421"/>
            <a:ext cx="3492500" cy="2163763"/>
            <a:chOff x="1752" y="2166"/>
            <a:chExt cx="2200" cy="1363"/>
          </a:xfrm>
        </p:grpSpPr>
        <p:sp>
          <p:nvSpPr>
            <p:cNvPr id="28" name="Line 22">
              <a:extLst>
                <a:ext uri="{FF2B5EF4-FFF2-40B4-BE49-F238E27FC236}">
                  <a16:creationId xmlns:a16="http://schemas.microsoft.com/office/drawing/2014/main" id="{07CCED51-0858-B14F-BA5F-7B3C851D3C7C}"/>
                </a:ext>
              </a:extLst>
            </p:cNvPr>
            <p:cNvSpPr>
              <a:spLocks noChangeShapeType="1"/>
            </p:cNvSpPr>
            <p:nvPr/>
          </p:nvSpPr>
          <p:spPr bwMode="auto">
            <a:xfrm flipV="1">
              <a:off x="1752" y="2166"/>
              <a:ext cx="361" cy="53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 name="Line 23">
              <a:extLst>
                <a:ext uri="{FF2B5EF4-FFF2-40B4-BE49-F238E27FC236}">
                  <a16:creationId xmlns:a16="http://schemas.microsoft.com/office/drawing/2014/main" id="{AE1CB49D-CE6D-D143-95DB-E659615A3630}"/>
                </a:ext>
              </a:extLst>
            </p:cNvPr>
            <p:cNvSpPr>
              <a:spLocks noChangeShapeType="1"/>
            </p:cNvSpPr>
            <p:nvPr/>
          </p:nvSpPr>
          <p:spPr bwMode="auto">
            <a:xfrm flipV="1">
              <a:off x="1770" y="2352"/>
              <a:ext cx="2182" cy="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4">
              <a:extLst>
                <a:ext uri="{FF2B5EF4-FFF2-40B4-BE49-F238E27FC236}">
                  <a16:creationId xmlns:a16="http://schemas.microsoft.com/office/drawing/2014/main" id="{327E99FD-0AAB-E84D-845A-9A6E34919AAE}"/>
                </a:ext>
              </a:extLst>
            </p:cNvPr>
            <p:cNvSpPr>
              <a:spLocks noChangeShapeType="1"/>
            </p:cNvSpPr>
            <p:nvPr/>
          </p:nvSpPr>
          <p:spPr bwMode="auto">
            <a:xfrm>
              <a:off x="1786" y="2820"/>
              <a:ext cx="1550" cy="709"/>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1" name="Text Box 35">
            <a:extLst>
              <a:ext uri="{FF2B5EF4-FFF2-40B4-BE49-F238E27FC236}">
                <a16:creationId xmlns:a16="http://schemas.microsoft.com/office/drawing/2014/main" id="{41FA99F8-69D2-FB4B-B615-224F5CEB2B2D}"/>
              </a:ext>
            </a:extLst>
          </p:cNvPr>
          <p:cNvSpPr txBox="1">
            <a:spLocks noChangeArrowheads="1"/>
          </p:cNvSpPr>
          <p:nvPr/>
        </p:nvSpPr>
        <p:spPr bwMode="auto">
          <a:xfrm>
            <a:off x="2355170" y="5568496"/>
            <a:ext cx="3172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1800">
                <a:latin typeface="+mn-lt"/>
              </a:rPr>
              <a:t>… and begins exchanging </a:t>
            </a:r>
          </a:p>
          <a:p>
            <a:pPr eaLnBrk="1" hangingPunct="1">
              <a:spcBef>
                <a:spcPct val="0"/>
              </a:spcBef>
              <a:buClrTx/>
              <a:buSzTx/>
              <a:buFontTx/>
              <a:buNone/>
            </a:pPr>
            <a:r>
              <a:rPr lang="en-US" altLang="en-US" sz="1800">
                <a:latin typeface="+mn-lt"/>
              </a:rPr>
              <a:t>file chunks with peers in torrent</a:t>
            </a:r>
          </a:p>
        </p:txBody>
      </p:sp>
      <p:grpSp>
        <p:nvGrpSpPr>
          <p:cNvPr id="32" name="Group 71">
            <a:extLst>
              <a:ext uri="{FF2B5EF4-FFF2-40B4-BE49-F238E27FC236}">
                <a16:creationId xmlns:a16="http://schemas.microsoft.com/office/drawing/2014/main" id="{A0FCD1EA-5119-B341-A835-E304CBD33AC4}"/>
              </a:ext>
            </a:extLst>
          </p:cNvPr>
          <p:cNvGrpSpPr>
            <a:grpSpLocks/>
          </p:cNvGrpSpPr>
          <p:nvPr/>
        </p:nvGrpSpPr>
        <p:grpSpPr bwMode="auto">
          <a:xfrm>
            <a:off x="3931557" y="3080884"/>
            <a:ext cx="379413" cy="604837"/>
            <a:chOff x="4140" y="429"/>
            <a:chExt cx="1425" cy="2396"/>
          </a:xfrm>
        </p:grpSpPr>
        <p:sp>
          <p:nvSpPr>
            <p:cNvPr id="33" name="Freeform 72">
              <a:extLst>
                <a:ext uri="{FF2B5EF4-FFF2-40B4-BE49-F238E27FC236}">
                  <a16:creationId xmlns:a16="http://schemas.microsoft.com/office/drawing/2014/main" id="{36B6D999-1302-CA4C-9CFD-B5CDD5323C93}"/>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Rectangle 73">
              <a:extLst>
                <a:ext uri="{FF2B5EF4-FFF2-40B4-BE49-F238E27FC236}">
                  <a16:creationId xmlns:a16="http://schemas.microsoft.com/office/drawing/2014/main" id="{AE763A03-0DD4-834A-B674-79B066627380}"/>
                </a:ext>
              </a:extLst>
            </p:cNvPr>
            <p:cNvSpPr>
              <a:spLocks noChangeArrowheads="1"/>
            </p:cNvSpPr>
            <p:nvPr/>
          </p:nvSpPr>
          <p:spPr bwMode="auto">
            <a:xfrm>
              <a:off x="4206" y="429"/>
              <a:ext cx="1049"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35" name="Freeform 74">
              <a:extLst>
                <a:ext uri="{FF2B5EF4-FFF2-40B4-BE49-F238E27FC236}">
                  <a16:creationId xmlns:a16="http://schemas.microsoft.com/office/drawing/2014/main" id="{1AF22850-A524-C34B-9648-D7E113A51511}"/>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75">
              <a:extLst>
                <a:ext uri="{FF2B5EF4-FFF2-40B4-BE49-F238E27FC236}">
                  <a16:creationId xmlns:a16="http://schemas.microsoft.com/office/drawing/2014/main" id="{E1031A0C-C898-9240-84A5-5DF224E406FF}"/>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Rectangle 76">
              <a:extLst>
                <a:ext uri="{FF2B5EF4-FFF2-40B4-BE49-F238E27FC236}">
                  <a16:creationId xmlns:a16="http://schemas.microsoft.com/office/drawing/2014/main" id="{FE7D0B4D-AB22-7349-A08A-69B9AFDFEEA0}"/>
                </a:ext>
              </a:extLst>
            </p:cNvPr>
            <p:cNvSpPr>
              <a:spLocks noChangeArrowheads="1"/>
            </p:cNvSpPr>
            <p:nvPr/>
          </p:nvSpPr>
          <p:spPr bwMode="auto">
            <a:xfrm>
              <a:off x="4212" y="693"/>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nvGrpSpPr>
            <p:cNvPr id="38" name="Group 77">
              <a:extLst>
                <a:ext uri="{FF2B5EF4-FFF2-40B4-BE49-F238E27FC236}">
                  <a16:creationId xmlns:a16="http://schemas.microsoft.com/office/drawing/2014/main" id="{4BEA5B83-9C56-7E41-BD11-39235643453A}"/>
                </a:ext>
              </a:extLst>
            </p:cNvPr>
            <p:cNvGrpSpPr>
              <a:grpSpLocks/>
            </p:cNvGrpSpPr>
            <p:nvPr/>
          </p:nvGrpSpPr>
          <p:grpSpPr bwMode="auto">
            <a:xfrm>
              <a:off x="4749" y="668"/>
              <a:ext cx="581" cy="145"/>
              <a:chOff x="614" y="2568"/>
              <a:chExt cx="725" cy="139"/>
            </a:xfrm>
          </p:grpSpPr>
          <p:sp>
            <p:nvSpPr>
              <p:cNvPr id="63" name="AutoShape 78">
                <a:extLst>
                  <a:ext uri="{FF2B5EF4-FFF2-40B4-BE49-F238E27FC236}">
                    <a16:creationId xmlns:a16="http://schemas.microsoft.com/office/drawing/2014/main" id="{A1F98537-39E1-5140-824E-666C1A8D188B}"/>
                  </a:ext>
                </a:extLst>
              </p:cNvPr>
              <p:cNvSpPr>
                <a:spLocks noChangeArrowheads="1"/>
              </p:cNvSpPr>
              <p:nvPr/>
            </p:nvSpPr>
            <p:spPr bwMode="auto">
              <a:xfrm>
                <a:off x="613" y="2568"/>
                <a:ext cx="729"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64" name="AutoShape 79">
                <a:extLst>
                  <a:ext uri="{FF2B5EF4-FFF2-40B4-BE49-F238E27FC236}">
                    <a16:creationId xmlns:a16="http://schemas.microsoft.com/office/drawing/2014/main" id="{3E630405-7E91-474D-81B7-5BE15C86F4F9}"/>
                  </a:ext>
                </a:extLst>
              </p:cNvPr>
              <p:cNvSpPr>
                <a:spLocks noChangeArrowheads="1"/>
              </p:cNvSpPr>
              <p:nvPr/>
            </p:nvSpPr>
            <p:spPr bwMode="auto">
              <a:xfrm>
                <a:off x="628" y="2586"/>
                <a:ext cx="699" cy="102"/>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sp>
          <p:nvSpPr>
            <p:cNvPr id="39" name="Rectangle 80">
              <a:extLst>
                <a:ext uri="{FF2B5EF4-FFF2-40B4-BE49-F238E27FC236}">
                  <a16:creationId xmlns:a16="http://schemas.microsoft.com/office/drawing/2014/main" id="{B81937BA-7B8F-934F-9886-304C1E0FE0D8}"/>
                </a:ext>
              </a:extLst>
            </p:cNvPr>
            <p:cNvSpPr>
              <a:spLocks noChangeArrowheads="1"/>
            </p:cNvSpPr>
            <p:nvPr/>
          </p:nvSpPr>
          <p:spPr bwMode="auto">
            <a:xfrm>
              <a:off x="4223" y="1020"/>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nvGrpSpPr>
            <p:cNvPr id="40" name="Group 81">
              <a:extLst>
                <a:ext uri="{FF2B5EF4-FFF2-40B4-BE49-F238E27FC236}">
                  <a16:creationId xmlns:a16="http://schemas.microsoft.com/office/drawing/2014/main" id="{EB47381C-540F-D44E-B9A6-D96D60900C1B}"/>
                </a:ext>
              </a:extLst>
            </p:cNvPr>
            <p:cNvGrpSpPr>
              <a:grpSpLocks/>
            </p:cNvGrpSpPr>
            <p:nvPr/>
          </p:nvGrpSpPr>
          <p:grpSpPr bwMode="auto">
            <a:xfrm>
              <a:off x="4747" y="994"/>
              <a:ext cx="581" cy="134"/>
              <a:chOff x="614" y="2568"/>
              <a:chExt cx="725" cy="139"/>
            </a:xfrm>
          </p:grpSpPr>
          <p:sp>
            <p:nvSpPr>
              <p:cNvPr id="61" name="AutoShape 82">
                <a:extLst>
                  <a:ext uri="{FF2B5EF4-FFF2-40B4-BE49-F238E27FC236}">
                    <a16:creationId xmlns:a16="http://schemas.microsoft.com/office/drawing/2014/main" id="{CB241153-BE70-A046-A468-0E9F962F2F1A}"/>
                  </a:ext>
                </a:extLst>
              </p:cNvPr>
              <p:cNvSpPr>
                <a:spLocks noChangeArrowheads="1"/>
              </p:cNvSpPr>
              <p:nvPr/>
            </p:nvSpPr>
            <p:spPr bwMode="auto">
              <a:xfrm>
                <a:off x="615" y="2569"/>
                <a:ext cx="722"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62" name="AutoShape 83">
                <a:extLst>
                  <a:ext uri="{FF2B5EF4-FFF2-40B4-BE49-F238E27FC236}">
                    <a16:creationId xmlns:a16="http://schemas.microsoft.com/office/drawing/2014/main" id="{AE4F9DC7-0CE7-224E-AC2E-7172DE8E4525}"/>
                  </a:ext>
                </a:extLst>
              </p:cNvPr>
              <p:cNvSpPr>
                <a:spLocks noChangeArrowheads="1"/>
              </p:cNvSpPr>
              <p:nvPr/>
            </p:nvSpPr>
            <p:spPr bwMode="auto">
              <a:xfrm>
                <a:off x="630" y="2582"/>
                <a:ext cx="692"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sp>
          <p:nvSpPr>
            <p:cNvPr id="41" name="Rectangle 84">
              <a:extLst>
                <a:ext uri="{FF2B5EF4-FFF2-40B4-BE49-F238E27FC236}">
                  <a16:creationId xmlns:a16="http://schemas.microsoft.com/office/drawing/2014/main" id="{8C5EDE9F-7A54-8E4C-9F85-07C13C5C2FA0}"/>
                </a:ext>
              </a:extLst>
            </p:cNvPr>
            <p:cNvSpPr>
              <a:spLocks noChangeArrowheads="1"/>
            </p:cNvSpPr>
            <p:nvPr/>
          </p:nvSpPr>
          <p:spPr bwMode="auto">
            <a:xfrm>
              <a:off x="4218" y="1360"/>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42" name="Rectangle 85">
              <a:extLst>
                <a:ext uri="{FF2B5EF4-FFF2-40B4-BE49-F238E27FC236}">
                  <a16:creationId xmlns:a16="http://schemas.microsoft.com/office/drawing/2014/main" id="{6FEC7A6E-AAC2-3842-B9A4-935F2060DA79}"/>
                </a:ext>
              </a:extLst>
            </p:cNvPr>
            <p:cNvSpPr>
              <a:spLocks noChangeArrowheads="1"/>
            </p:cNvSpPr>
            <p:nvPr/>
          </p:nvSpPr>
          <p:spPr bwMode="auto">
            <a:xfrm>
              <a:off x="4229" y="1655"/>
              <a:ext cx="596" cy="44"/>
            </a:xfrm>
            <a:prstGeom prst="rect">
              <a:avLst/>
            </a:prstGeom>
            <a:solidFill>
              <a:schemeClr val="tx1"/>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nvGrpSpPr>
            <p:cNvPr id="43" name="Group 86">
              <a:extLst>
                <a:ext uri="{FF2B5EF4-FFF2-40B4-BE49-F238E27FC236}">
                  <a16:creationId xmlns:a16="http://schemas.microsoft.com/office/drawing/2014/main" id="{CAC1B168-07EE-3C44-9AEE-5914C1B8DC36}"/>
                </a:ext>
              </a:extLst>
            </p:cNvPr>
            <p:cNvGrpSpPr>
              <a:grpSpLocks/>
            </p:cNvGrpSpPr>
            <p:nvPr/>
          </p:nvGrpSpPr>
          <p:grpSpPr bwMode="auto">
            <a:xfrm>
              <a:off x="4735" y="1627"/>
              <a:ext cx="582" cy="151"/>
              <a:chOff x="614" y="2568"/>
              <a:chExt cx="725" cy="139"/>
            </a:xfrm>
          </p:grpSpPr>
          <p:sp>
            <p:nvSpPr>
              <p:cNvPr id="59" name="AutoShape 87">
                <a:extLst>
                  <a:ext uri="{FF2B5EF4-FFF2-40B4-BE49-F238E27FC236}">
                    <a16:creationId xmlns:a16="http://schemas.microsoft.com/office/drawing/2014/main" id="{F49F383C-F941-F64A-8DDE-13A4D8D164EC}"/>
                  </a:ext>
                </a:extLst>
              </p:cNvPr>
              <p:cNvSpPr>
                <a:spLocks noChangeArrowheads="1"/>
              </p:cNvSpPr>
              <p:nvPr/>
            </p:nvSpPr>
            <p:spPr bwMode="auto">
              <a:xfrm>
                <a:off x="616" y="2582"/>
                <a:ext cx="720"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60" name="AutoShape 88">
                <a:extLst>
                  <a:ext uri="{FF2B5EF4-FFF2-40B4-BE49-F238E27FC236}">
                    <a16:creationId xmlns:a16="http://schemas.microsoft.com/office/drawing/2014/main" id="{E3456229-948B-9C4F-B503-DD55D3230823}"/>
                  </a:ext>
                </a:extLst>
              </p:cNvPr>
              <p:cNvSpPr>
                <a:spLocks noChangeArrowheads="1"/>
              </p:cNvSpPr>
              <p:nvPr/>
            </p:nvSpPr>
            <p:spPr bwMode="auto">
              <a:xfrm>
                <a:off x="630" y="2588"/>
                <a:ext cx="691"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sp>
          <p:nvSpPr>
            <p:cNvPr id="44" name="Freeform 89">
              <a:extLst>
                <a:ext uri="{FF2B5EF4-FFF2-40B4-BE49-F238E27FC236}">
                  <a16:creationId xmlns:a16="http://schemas.microsoft.com/office/drawing/2014/main" id="{3234093D-FE87-774F-B1CC-0588229AEC82}"/>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5" name="Group 90">
              <a:extLst>
                <a:ext uri="{FF2B5EF4-FFF2-40B4-BE49-F238E27FC236}">
                  <a16:creationId xmlns:a16="http://schemas.microsoft.com/office/drawing/2014/main" id="{BA746CA5-383B-584C-B3CE-776F388C942C}"/>
                </a:ext>
              </a:extLst>
            </p:cNvPr>
            <p:cNvGrpSpPr>
              <a:grpSpLocks/>
            </p:cNvGrpSpPr>
            <p:nvPr/>
          </p:nvGrpSpPr>
          <p:grpSpPr bwMode="auto">
            <a:xfrm>
              <a:off x="4739" y="1327"/>
              <a:ext cx="582" cy="139"/>
              <a:chOff x="614" y="2568"/>
              <a:chExt cx="725" cy="139"/>
            </a:xfrm>
          </p:grpSpPr>
          <p:sp>
            <p:nvSpPr>
              <p:cNvPr id="57" name="AutoShape 91">
                <a:extLst>
                  <a:ext uri="{FF2B5EF4-FFF2-40B4-BE49-F238E27FC236}">
                    <a16:creationId xmlns:a16="http://schemas.microsoft.com/office/drawing/2014/main" id="{68AEEFFF-F3C4-BE40-8529-27EE2B357488}"/>
                  </a:ext>
                </a:extLst>
              </p:cNvPr>
              <p:cNvSpPr>
                <a:spLocks noChangeArrowheads="1"/>
              </p:cNvSpPr>
              <p:nvPr/>
            </p:nvSpPr>
            <p:spPr bwMode="auto">
              <a:xfrm>
                <a:off x="611" y="2569"/>
                <a:ext cx="728"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58" name="AutoShape 92">
                <a:extLst>
                  <a:ext uri="{FF2B5EF4-FFF2-40B4-BE49-F238E27FC236}">
                    <a16:creationId xmlns:a16="http://schemas.microsoft.com/office/drawing/2014/main" id="{A5A04A8A-7369-354C-9B2B-CE0C0C5721C2}"/>
                  </a:ext>
                </a:extLst>
              </p:cNvPr>
              <p:cNvSpPr>
                <a:spLocks noChangeArrowheads="1"/>
              </p:cNvSpPr>
              <p:nvPr/>
            </p:nvSpPr>
            <p:spPr bwMode="auto">
              <a:xfrm>
                <a:off x="618" y="2588"/>
                <a:ext cx="706" cy="101"/>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sp>
          <p:nvSpPr>
            <p:cNvPr id="46" name="Rectangle 93">
              <a:extLst>
                <a:ext uri="{FF2B5EF4-FFF2-40B4-BE49-F238E27FC236}">
                  <a16:creationId xmlns:a16="http://schemas.microsoft.com/office/drawing/2014/main" id="{618A0788-435C-8042-AA0E-E94601F03015}"/>
                </a:ext>
              </a:extLst>
            </p:cNvPr>
            <p:cNvSpPr>
              <a:spLocks noChangeArrowheads="1"/>
            </p:cNvSpPr>
            <p:nvPr/>
          </p:nvSpPr>
          <p:spPr bwMode="auto">
            <a:xfrm>
              <a:off x="5249" y="429"/>
              <a:ext cx="72" cy="2289"/>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47" name="Freeform 94">
              <a:extLst>
                <a:ext uri="{FF2B5EF4-FFF2-40B4-BE49-F238E27FC236}">
                  <a16:creationId xmlns:a16="http://schemas.microsoft.com/office/drawing/2014/main" id="{25054F67-2153-544C-AC14-FB9950D72023}"/>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95">
              <a:extLst>
                <a:ext uri="{FF2B5EF4-FFF2-40B4-BE49-F238E27FC236}">
                  <a16:creationId xmlns:a16="http://schemas.microsoft.com/office/drawing/2014/main" id="{F3155E84-B2BA-A749-84BE-14633D97E890}"/>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Oval 96">
              <a:extLst>
                <a:ext uri="{FF2B5EF4-FFF2-40B4-BE49-F238E27FC236}">
                  <a16:creationId xmlns:a16="http://schemas.microsoft.com/office/drawing/2014/main" id="{CA182219-7AC0-E240-972C-91BD56BAF1EB}"/>
                </a:ext>
              </a:extLst>
            </p:cNvPr>
            <p:cNvSpPr>
              <a:spLocks noChangeArrowheads="1"/>
            </p:cNvSpPr>
            <p:nvPr/>
          </p:nvSpPr>
          <p:spPr bwMode="auto">
            <a:xfrm>
              <a:off x="5517" y="2611"/>
              <a:ext cx="48" cy="94"/>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50" name="Freeform 97">
              <a:extLst>
                <a:ext uri="{FF2B5EF4-FFF2-40B4-BE49-F238E27FC236}">
                  <a16:creationId xmlns:a16="http://schemas.microsoft.com/office/drawing/2014/main" id="{85F80E33-0DDA-284C-9587-26BBD9164AE8}"/>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AutoShape 98">
              <a:extLst>
                <a:ext uri="{FF2B5EF4-FFF2-40B4-BE49-F238E27FC236}">
                  <a16:creationId xmlns:a16="http://schemas.microsoft.com/office/drawing/2014/main" id="{882E6AD3-0779-D044-AD1D-25D362270922}"/>
                </a:ext>
              </a:extLst>
            </p:cNvPr>
            <p:cNvSpPr>
              <a:spLocks noChangeArrowheads="1"/>
            </p:cNvSpPr>
            <p:nvPr/>
          </p:nvSpPr>
          <p:spPr bwMode="auto">
            <a:xfrm>
              <a:off x="4140" y="2680"/>
              <a:ext cx="1198" cy="145"/>
            </a:xfrm>
            <a:prstGeom prst="roundRect">
              <a:avLst>
                <a:gd name="adj" fmla="val 50000"/>
              </a:avLst>
            </a:prstGeom>
            <a:solidFill>
              <a:srgbClr val="DDDDDD"/>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52" name="AutoShape 99">
              <a:extLst>
                <a:ext uri="{FF2B5EF4-FFF2-40B4-BE49-F238E27FC236}">
                  <a16:creationId xmlns:a16="http://schemas.microsoft.com/office/drawing/2014/main" id="{7B40A6F7-0BA7-7E46-8BEC-61560B69323D}"/>
                </a:ext>
              </a:extLst>
            </p:cNvPr>
            <p:cNvSpPr>
              <a:spLocks noChangeArrowheads="1"/>
            </p:cNvSpPr>
            <p:nvPr/>
          </p:nvSpPr>
          <p:spPr bwMode="auto">
            <a:xfrm>
              <a:off x="4206" y="2712"/>
              <a:ext cx="1073"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53" name="Oval 100">
              <a:extLst>
                <a:ext uri="{FF2B5EF4-FFF2-40B4-BE49-F238E27FC236}">
                  <a16:creationId xmlns:a16="http://schemas.microsoft.com/office/drawing/2014/main" id="{F7339661-C71C-C74D-AC1D-5ED32FE9B9D4}"/>
                </a:ext>
              </a:extLst>
            </p:cNvPr>
            <p:cNvSpPr>
              <a:spLocks noChangeArrowheads="1"/>
            </p:cNvSpPr>
            <p:nvPr/>
          </p:nvSpPr>
          <p:spPr bwMode="auto">
            <a:xfrm>
              <a:off x="4307" y="2385"/>
              <a:ext cx="161" cy="138"/>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54" name="Oval 101">
              <a:extLst>
                <a:ext uri="{FF2B5EF4-FFF2-40B4-BE49-F238E27FC236}">
                  <a16:creationId xmlns:a16="http://schemas.microsoft.com/office/drawing/2014/main" id="{B23B5791-AF12-DF45-86A6-EECA1ABBE598}"/>
                </a:ext>
              </a:extLst>
            </p:cNvPr>
            <p:cNvSpPr>
              <a:spLocks noChangeArrowheads="1"/>
            </p:cNvSpPr>
            <p:nvPr/>
          </p:nvSpPr>
          <p:spPr bwMode="auto">
            <a:xfrm>
              <a:off x="4486" y="2385"/>
              <a:ext cx="161" cy="14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endParaRPr lang="en-US" altLang="en-US" sz="1800">
                <a:solidFill>
                  <a:srgbClr val="FF0000"/>
                </a:solidFill>
                <a:latin typeface="+mn-lt"/>
                <a:cs typeface="Arial" panose="020B0604020202020204" pitchFamily="34" charset="0"/>
              </a:endParaRPr>
            </a:p>
          </p:txBody>
        </p:sp>
        <p:sp>
          <p:nvSpPr>
            <p:cNvPr id="55" name="Oval 102">
              <a:extLst>
                <a:ext uri="{FF2B5EF4-FFF2-40B4-BE49-F238E27FC236}">
                  <a16:creationId xmlns:a16="http://schemas.microsoft.com/office/drawing/2014/main" id="{276ECC61-535B-904F-A386-35EBB8EC4328}"/>
                </a:ext>
              </a:extLst>
            </p:cNvPr>
            <p:cNvSpPr>
              <a:spLocks noChangeArrowheads="1"/>
            </p:cNvSpPr>
            <p:nvPr/>
          </p:nvSpPr>
          <p:spPr bwMode="auto">
            <a:xfrm>
              <a:off x="4665" y="2379"/>
              <a:ext cx="155" cy="145"/>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sp>
          <p:nvSpPr>
            <p:cNvPr id="56" name="Rectangle 103">
              <a:extLst>
                <a:ext uri="{FF2B5EF4-FFF2-40B4-BE49-F238E27FC236}">
                  <a16:creationId xmlns:a16="http://schemas.microsoft.com/office/drawing/2014/main" id="{EA9915CD-687B-DC45-B384-ED68394FB0E3}"/>
                </a:ext>
              </a:extLst>
            </p:cNvPr>
            <p:cNvSpPr>
              <a:spLocks noChangeArrowheads="1"/>
            </p:cNvSpPr>
            <p:nvPr/>
          </p:nvSpPr>
          <p:spPr bwMode="auto">
            <a:xfrm>
              <a:off x="5064" y="1838"/>
              <a:ext cx="83" cy="761"/>
            </a:xfrm>
            <a:prstGeom prst="rect">
              <a:avLst/>
            </a:prstGeom>
            <a:solidFill>
              <a:srgbClr val="292929"/>
            </a:solidFill>
            <a:ln w="9525">
              <a:solidFill>
                <a:schemeClr val="tx1"/>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endParaRPr lang="en-US" altLang="en-US">
                <a:latin typeface="+mn-lt"/>
              </a:endParaRPr>
            </a:p>
          </p:txBody>
        </p:sp>
      </p:grpSp>
      <p:grpSp>
        <p:nvGrpSpPr>
          <p:cNvPr id="65" name="Group 104">
            <a:extLst>
              <a:ext uri="{FF2B5EF4-FFF2-40B4-BE49-F238E27FC236}">
                <a16:creationId xmlns:a16="http://schemas.microsoft.com/office/drawing/2014/main" id="{A1CC28AD-9104-D040-9B79-0D23AB0DAD5C}"/>
              </a:ext>
            </a:extLst>
          </p:cNvPr>
          <p:cNvGrpSpPr>
            <a:grpSpLocks/>
          </p:cNvGrpSpPr>
          <p:nvPr/>
        </p:nvGrpSpPr>
        <p:grpSpPr bwMode="auto">
          <a:xfrm>
            <a:off x="3825195" y="4320721"/>
            <a:ext cx="685800" cy="588963"/>
            <a:chOff x="-44" y="1473"/>
            <a:chExt cx="981" cy="1105"/>
          </a:xfrm>
        </p:grpSpPr>
        <p:pic>
          <p:nvPicPr>
            <p:cNvPr id="66" name="Picture 105" descr="desktop_computer_stylized_medium">
              <a:extLst>
                <a:ext uri="{FF2B5EF4-FFF2-40B4-BE49-F238E27FC236}">
                  <a16:creationId xmlns:a16="http://schemas.microsoft.com/office/drawing/2014/main" id="{AAA9C191-A724-DE4E-A0DA-AF600AE1B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106">
              <a:extLst>
                <a:ext uri="{FF2B5EF4-FFF2-40B4-BE49-F238E27FC236}">
                  <a16:creationId xmlns:a16="http://schemas.microsoft.com/office/drawing/2014/main" id="{E6FC85B1-48F0-1149-9E86-28C220903AB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68" name="Group 107">
            <a:extLst>
              <a:ext uri="{FF2B5EF4-FFF2-40B4-BE49-F238E27FC236}">
                <a16:creationId xmlns:a16="http://schemas.microsoft.com/office/drawing/2014/main" id="{291F0955-3988-7649-881A-FC89468189F9}"/>
              </a:ext>
            </a:extLst>
          </p:cNvPr>
          <p:cNvGrpSpPr>
            <a:grpSpLocks/>
          </p:cNvGrpSpPr>
          <p:nvPr/>
        </p:nvGrpSpPr>
        <p:grpSpPr bwMode="auto">
          <a:xfrm>
            <a:off x="5195207" y="5333546"/>
            <a:ext cx="728663" cy="620713"/>
            <a:chOff x="-44" y="1473"/>
            <a:chExt cx="981" cy="1105"/>
          </a:xfrm>
        </p:grpSpPr>
        <p:pic>
          <p:nvPicPr>
            <p:cNvPr id="69" name="Picture 108" descr="desktop_computer_stylized_medium">
              <a:extLst>
                <a:ext uri="{FF2B5EF4-FFF2-40B4-BE49-F238E27FC236}">
                  <a16:creationId xmlns:a16="http://schemas.microsoft.com/office/drawing/2014/main" id="{A5B37F88-7E58-784C-A670-1879282E5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Freeform 109">
              <a:extLst>
                <a:ext uri="{FF2B5EF4-FFF2-40B4-BE49-F238E27FC236}">
                  <a16:creationId xmlns:a16="http://schemas.microsoft.com/office/drawing/2014/main" id="{36940F9B-2451-784C-B12A-984CF4F87314}"/>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71" name="Group 110">
            <a:extLst>
              <a:ext uri="{FF2B5EF4-FFF2-40B4-BE49-F238E27FC236}">
                <a16:creationId xmlns:a16="http://schemas.microsoft.com/office/drawing/2014/main" id="{7F424135-822E-074D-8C17-2A6D6E4ECAFC}"/>
              </a:ext>
            </a:extLst>
          </p:cNvPr>
          <p:cNvGrpSpPr>
            <a:grpSpLocks/>
          </p:cNvGrpSpPr>
          <p:nvPr/>
        </p:nvGrpSpPr>
        <p:grpSpPr bwMode="auto">
          <a:xfrm>
            <a:off x="5477782" y="5911396"/>
            <a:ext cx="728663" cy="620713"/>
            <a:chOff x="-44" y="1473"/>
            <a:chExt cx="981" cy="1105"/>
          </a:xfrm>
        </p:grpSpPr>
        <p:pic>
          <p:nvPicPr>
            <p:cNvPr id="72" name="Picture 111" descr="desktop_computer_stylized_medium">
              <a:extLst>
                <a:ext uri="{FF2B5EF4-FFF2-40B4-BE49-F238E27FC236}">
                  <a16:creationId xmlns:a16="http://schemas.microsoft.com/office/drawing/2014/main" id="{34FC5600-17A3-934E-9068-3B83CAC0C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Freeform 112">
              <a:extLst>
                <a:ext uri="{FF2B5EF4-FFF2-40B4-BE49-F238E27FC236}">
                  <a16:creationId xmlns:a16="http://schemas.microsoft.com/office/drawing/2014/main" id="{1F97F168-3D00-8E46-92E2-721EC7E48C60}"/>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74" name="Group 113">
            <a:extLst>
              <a:ext uri="{FF2B5EF4-FFF2-40B4-BE49-F238E27FC236}">
                <a16:creationId xmlns:a16="http://schemas.microsoft.com/office/drawing/2014/main" id="{C0B69BA7-0A27-7147-8AE9-1235C7C2A05B}"/>
              </a:ext>
            </a:extLst>
          </p:cNvPr>
          <p:cNvGrpSpPr>
            <a:grpSpLocks/>
          </p:cNvGrpSpPr>
          <p:nvPr/>
        </p:nvGrpSpPr>
        <p:grpSpPr bwMode="auto">
          <a:xfrm flipH="1">
            <a:off x="8111445" y="4757284"/>
            <a:ext cx="728662" cy="620712"/>
            <a:chOff x="-44" y="1473"/>
            <a:chExt cx="981" cy="1105"/>
          </a:xfrm>
        </p:grpSpPr>
        <p:pic>
          <p:nvPicPr>
            <p:cNvPr id="75" name="Picture 114" descr="desktop_computer_stylized_medium">
              <a:extLst>
                <a:ext uri="{FF2B5EF4-FFF2-40B4-BE49-F238E27FC236}">
                  <a16:creationId xmlns:a16="http://schemas.microsoft.com/office/drawing/2014/main" id="{F68E7B52-0A00-E34D-9DA2-D7620DF99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Freeform 115">
              <a:extLst>
                <a:ext uri="{FF2B5EF4-FFF2-40B4-BE49-F238E27FC236}">
                  <a16:creationId xmlns:a16="http://schemas.microsoft.com/office/drawing/2014/main" id="{CE23A1DF-EAD7-2749-B795-7C811DC2D39D}"/>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77" name="Group 116">
            <a:extLst>
              <a:ext uri="{FF2B5EF4-FFF2-40B4-BE49-F238E27FC236}">
                <a16:creationId xmlns:a16="http://schemas.microsoft.com/office/drawing/2014/main" id="{C526BB6F-CCDA-0147-8FD0-0F99323F14AB}"/>
              </a:ext>
            </a:extLst>
          </p:cNvPr>
          <p:cNvGrpSpPr>
            <a:grpSpLocks/>
          </p:cNvGrpSpPr>
          <p:nvPr/>
        </p:nvGrpSpPr>
        <p:grpSpPr bwMode="auto">
          <a:xfrm flipH="1">
            <a:off x="7763782" y="6095546"/>
            <a:ext cx="728663" cy="620713"/>
            <a:chOff x="-44" y="1473"/>
            <a:chExt cx="981" cy="1105"/>
          </a:xfrm>
        </p:grpSpPr>
        <p:pic>
          <p:nvPicPr>
            <p:cNvPr id="78" name="Picture 117" descr="desktop_computer_stylized_medium">
              <a:extLst>
                <a:ext uri="{FF2B5EF4-FFF2-40B4-BE49-F238E27FC236}">
                  <a16:creationId xmlns:a16="http://schemas.microsoft.com/office/drawing/2014/main" id="{CDFEDAF9-00CE-D646-8AE3-A7056CD30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Freeform 118">
              <a:extLst>
                <a:ext uri="{FF2B5EF4-FFF2-40B4-BE49-F238E27FC236}">
                  <a16:creationId xmlns:a16="http://schemas.microsoft.com/office/drawing/2014/main" id="{3D90A292-9B8F-C447-9D79-AE8C9EFF4827}"/>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80" name="Group 119">
            <a:extLst>
              <a:ext uri="{FF2B5EF4-FFF2-40B4-BE49-F238E27FC236}">
                <a16:creationId xmlns:a16="http://schemas.microsoft.com/office/drawing/2014/main" id="{EBC84D0D-5129-DF4C-A746-CE2C76A20F2E}"/>
              </a:ext>
            </a:extLst>
          </p:cNvPr>
          <p:cNvGrpSpPr>
            <a:grpSpLocks/>
          </p:cNvGrpSpPr>
          <p:nvPr/>
        </p:nvGrpSpPr>
        <p:grpSpPr bwMode="auto">
          <a:xfrm flipH="1">
            <a:off x="8165420" y="3569834"/>
            <a:ext cx="728662" cy="620712"/>
            <a:chOff x="-44" y="1473"/>
            <a:chExt cx="981" cy="1105"/>
          </a:xfrm>
        </p:grpSpPr>
        <p:pic>
          <p:nvPicPr>
            <p:cNvPr id="81" name="Picture 120" descr="desktop_computer_stylized_medium">
              <a:extLst>
                <a:ext uri="{FF2B5EF4-FFF2-40B4-BE49-F238E27FC236}">
                  <a16:creationId xmlns:a16="http://schemas.microsoft.com/office/drawing/2014/main" id="{2B752977-E9AF-8448-A2A8-48B1A471F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reeform 121">
              <a:extLst>
                <a:ext uri="{FF2B5EF4-FFF2-40B4-BE49-F238E27FC236}">
                  <a16:creationId xmlns:a16="http://schemas.microsoft.com/office/drawing/2014/main" id="{2274D970-5334-1C44-8D20-95FD2587ECE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83" name="Group 122">
            <a:extLst>
              <a:ext uri="{FF2B5EF4-FFF2-40B4-BE49-F238E27FC236}">
                <a16:creationId xmlns:a16="http://schemas.microsoft.com/office/drawing/2014/main" id="{62B3C8B1-8466-CB42-A6EE-7A22909BC2AD}"/>
              </a:ext>
            </a:extLst>
          </p:cNvPr>
          <p:cNvGrpSpPr>
            <a:grpSpLocks/>
          </p:cNvGrpSpPr>
          <p:nvPr/>
        </p:nvGrpSpPr>
        <p:grpSpPr bwMode="auto">
          <a:xfrm flipH="1">
            <a:off x="6368370" y="3036434"/>
            <a:ext cx="641350" cy="620712"/>
            <a:chOff x="-44" y="1473"/>
            <a:chExt cx="981" cy="1105"/>
          </a:xfrm>
        </p:grpSpPr>
        <p:pic>
          <p:nvPicPr>
            <p:cNvPr id="84" name="Picture 123" descr="desktop_computer_stylized_medium">
              <a:extLst>
                <a:ext uri="{FF2B5EF4-FFF2-40B4-BE49-F238E27FC236}">
                  <a16:creationId xmlns:a16="http://schemas.microsoft.com/office/drawing/2014/main" id="{AD943130-CC29-0E45-BFE5-3AE7F2348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Freeform 124">
              <a:extLst>
                <a:ext uri="{FF2B5EF4-FFF2-40B4-BE49-F238E27FC236}">
                  <a16:creationId xmlns:a16="http://schemas.microsoft.com/office/drawing/2014/main" id="{D17179B0-F425-1A49-8872-7CDBB0C5274C}"/>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86" name="Group 125">
            <a:extLst>
              <a:ext uri="{FF2B5EF4-FFF2-40B4-BE49-F238E27FC236}">
                <a16:creationId xmlns:a16="http://schemas.microsoft.com/office/drawing/2014/main" id="{E26E3FBF-E723-C040-AEE6-20EB441E8176}"/>
              </a:ext>
            </a:extLst>
          </p:cNvPr>
          <p:cNvGrpSpPr>
            <a:grpSpLocks/>
          </p:cNvGrpSpPr>
          <p:nvPr/>
        </p:nvGrpSpPr>
        <p:grpSpPr bwMode="auto">
          <a:xfrm>
            <a:off x="4758645" y="3026909"/>
            <a:ext cx="728662" cy="620712"/>
            <a:chOff x="-44" y="1473"/>
            <a:chExt cx="981" cy="1105"/>
          </a:xfrm>
        </p:grpSpPr>
        <p:pic>
          <p:nvPicPr>
            <p:cNvPr id="87" name="Picture 126" descr="desktop_computer_stylized_medium">
              <a:extLst>
                <a:ext uri="{FF2B5EF4-FFF2-40B4-BE49-F238E27FC236}">
                  <a16:creationId xmlns:a16="http://schemas.microsoft.com/office/drawing/2014/main" id="{CF1B6F22-9E2D-1944-A52E-E77715BBD7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Freeform 127">
              <a:extLst>
                <a:ext uri="{FF2B5EF4-FFF2-40B4-BE49-F238E27FC236}">
                  <a16:creationId xmlns:a16="http://schemas.microsoft.com/office/drawing/2014/main" id="{22CD730C-689A-E44A-91FA-E8E769CE6D9C}"/>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89" name="Group 129">
            <a:extLst>
              <a:ext uri="{FF2B5EF4-FFF2-40B4-BE49-F238E27FC236}">
                <a16:creationId xmlns:a16="http://schemas.microsoft.com/office/drawing/2014/main" id="{A7C3F63D-74FF-7040-B1D2-88A6E501954B}"/>
              </a:ext>
            </a:extLst>
          </p:cNvPr>
          <p:cNvGrpSpPr>
            <a:grpSpLocks/>
          </p:cNvGrpSpPr>
          <p:nvPr/>
        </p:nvGrpSpPr>
        <p:grpSpPr bwMode="auto">
          <a:xfrm>
            <a:off x="6858907" y="5639934"/>
            <a:ext cx="490538" cy="412750"/>
            <a:chOff x="-44" y="1473"/>
            <a:chExt cx="981" cy="1105"/>
          </a:xfrm>
        </p:grpSpPr>
        <p:pic>
          <p:nvPicPr>
            <p:cNvPr id="90" name="Picture 130" descr="desktop_computer_stylized_medium">
              <a:extLst>
                <a:ext uri="{FF2B5EF4-FFF2-40B4-BE49-F238E27FC236}">
                  <a16:creationId xmlns:a16="http://schemas.microsoft.com/office/drawing/2014/main" id="{45B574F8-532C-7A46-A7F4-34C6C8EBE1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Freeform 131">
              <a:extLst>
                <a:ext uri="{FF2B5EF4-FFF2-40B4-BE49-F238E27FC236}">
                  <a16:creationId xmlns:a16="http://schemas.microsoft.com/office/drawing/2014/main" id="{AA7D8503-5853-054D-99AB-15405424F7A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Tree>
    <p:custDataLst>
      <p:tags r:id="rId1"/>
    </p:custDataLst>
    <p:extLst>
      <p:ext uri="{BB962C8B-B14F-4D97-AF65-F5344CB8AC3E}">
        <p14:creationId xmlns:p14="http://schemas.microsoft.com/office/powerpoint/2010/main" val="1688591643"/>
      </p:ext>
    </p:extLst>
  </p:cSld>
  <p:clrMapOvr>
    <a:masterClrMapping/>
  </p:clrMapOvr>
  <mc:AlternateContent xmlns:mc="http://schemas.openxmlformats.org/markup-compatibility/2006" xmlns:p14="http://schemas.microsoft.com/office/powerpoint/2010/main">
    <mc:Choice Requires="p14">
      <p:transition spd="slow" p14:dur="2000" advTm="91306"/>
    </mc:Choice>
    <mc:Fallback xmlns="">
      <p:transition spd="slow" advTm="913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dissolve">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1000"/>
                                        <p:tgtEl>
                                          <p:spTgt spid="26"/>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1000"/>
                                        <p:tgtEl>
                                          <p:spTgt spid="2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dissolve">
                                      <p:cBhvr>
                                        <p:cTn id="29" dur="1000"/>
                                        <p:tgtEl>
                                          <p:spTgt spid="31"/>
                                        </p:tgtEl>
                                      </p:cBhvr>
                                    </p:animEffect>
                                  </p:childTnLst>
                                </p:cTn>
                              </p:par>
                              <p:par>
                                <p:cTn id="30" presetID="9" presetClass="exit" presetSubtype="0" fill="hold" nodeType="with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P2P file distribution: BitTorrent </a:t>
            </a:r>
          </a:p>
        </p:txBody>
      </p:sp>
      <p:sp>
        <p:nvSpPr>
          <p:cNvPr id="170" name="Rectangle 3">
            <a:extLst>
              <a:ext uri="{FF2B5EF4-FFF2-40B4-BE49-F238E27FC236}">
                <a16:creationId xmlns:a16="http://schemas.microsoft.com/office/drawing/2014/main" id="{BE01B437-A61A-9B44-A8C0-5BAD0C5014B4}"/>
              </a:ext>
            </a:extLst>
          </p:cNvPr>
          <p:cNvSpPr txBox="1">
            <a:spLocks noChangeArrowheads="1"/>
          </p:cNvSpPr>
          <p:nvPr/>
        </p:nvSpPr>
        <p:spPr bwMode="auto">
          <a:xfrm>
            <a:off x="672727" y="1548887"/>
            <a:ext cx="5988276"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85000"/>
              </a:lnSpc>
              <a:spcBef>
                <a:spcPct val="20000"/>
              </a:spcBef>
              <a:spcAft>
                <a:spcPct val="0"/>
              </a:spcAft>
              <a:buClr>
                <a:srgbClr val="000099"/>
              </a:buClr>
              <a:buSzPct val="100000"/>
              <a:buFont typeface="Wingdings" pitchFamily="2" charset="2"/>
              <a:buChar char="§"/>
              <a:defRPr sz="2800">
                <a:solidFill>
                  <a:schemeClr val="tx1"/>
                </a:solidFill>
                <a:latin typeface="Gill Sans MT" pitchFamily="34" charset="0"/>
                <a:ea typeface="ＭＳ Ｐゴシック" charset="0"/>
                <a:cs typeface="ＭＳ Ｐゴシック" charset="0"/>
              </a:defRPr>
            </a:lvl1pPr>
            <a:lvl2pPr marL="742950" indent="-285750" algn="l" rtl="0" eaLnBrk="0" fontAlgn="base" hangingPunct="0">
              <a:lnSpc>
                <a:spcPct val="85000"/>
              </a:lnSpc>
              <a:spcBef>
                <a:spcPct val="20000"/>
              </a:spcBef>
              <a:spcAft>
                <a:spcPct val="0"/>
              </a:spcAft>
              <a:buClr>
                <a:srgbClr val="000099"/>
              </a:buClr>
              <a:buFont typeface="Arial" panose="020B0604020202020204" pitchFamily="34" charset="0"/>
              <a:buChar char="•"/>
              <a:defRPr sz="2400">
                <a:solidFill>
                  <a:schemeClr val="tx1"/>
                </a:solidFill>
                <a:latin typeface="Gill Sans MT" pitchFamily="34" charset="0"/>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Times New Roman" pitchFamily="18" charset="0"/>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Times New Roman" pitchFamily="18" charset="0"/>
                <a:ea typeface="ＭＳ Ｐゴシック" charset="0"/>
              </a:defRPr>
            </a:lvl5pPr>
            <a:lvl6pPr marL="2514600" indent="-228600" algn="l" rtl="0" eaLnBrk="0" fontAlgn="base" hangingPunct="0">
              <a:spcBef>
                <a:spcPct val="20000"/>
              </a:spcBef>
              <a:spcAft>
                <a:spcPct val="0"/>
              </a:spcAft>
              <a:buChar char="»"/>
              <a:defRPr sz="18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18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18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1800">
                <a:solidFill>
                  <a:schemeClr val="tx1"/>
                </a:solidFill>
                <a:latin typeface="Times New Roman" pitchFamily="18" charset="0"/>
              </a:defRPr>
            </a:lvl9pPr>
          </a:lstStyle>
          <a:p>
            <a:pPr marL="287338" indent="-287338"/>
            <a:r>
              <a:rPr lang="en-US" altLang="en-US" kern="0">
                <a:latin typeface="+mn-lt"/>
                <a:ea typeface="ＭＳ Ｐゴシック" panose="020B0600070205080204" pitchFamily="34" charset="-128"/>
              </a:rPr>
              <a:t>peer joining torrent: </a:t>
            </a:r>
          </a:p>
          <a:p>
            <a:pPr marL="681038" lvl="1" indent="-223838"/>
            <a:r>
              <a:rPr lang="en-US" altLang="en-US" kern="0">
                <a:latin typeface="+mn-lt"/>
                <a:ea typeface="ＭＳ Ｐゴシック" panose="020B0600070205080204" pitchFamily="34" charset="-128"/>
              </a:rPr>
              <a:t>has no chunks, but will accumulate them over time from other peers</a:t>
            </a:r>
          </a:p>
          <a:p>
            <a:pPr marL="681038" lvl="1" indent="-223838"/>
            <a:r>
              <a:rPr lang="en-US" altLang="en-US" kern="0">
                <a:latin typeface="+mn-lt"/>
                <a:ea typeface="ＭＳ Ｐゴシック" panose="020B0600070205080204" pitchFamily="34" charset="-128"/>
              </a:rPr>
              <a:t>registers with tracker to get list of peers, connects to subset of peers (</a:t>
            </a:r>
            <a:r>
              <a:rPr lang="ja-JP" altLang="en-US" kern="0">
                <a:latin typeface="+mn-lt"/>
                <a:ea typeface="ＭＳ Ｐゴシック" panose="020B0600070205080204" pitchFamily="34" charset="-128"/>
              </a:rPr>
              <a:t>“</a:t>
            </a:r>
            <a:r>
              <a:rPr lang="en-US" altLang="ja-JP" kern="0">
                <a:latin typeface="+mn-lt"/>
                <a:ea typeface="ＭＳ Ｐゴシック" panose="020B0600070205080204" pitchFamily="34" charset="-128"/>
              </a:rPr>
              <a:t>neighbors</a:t>
            </a:r>
            <a:r>
              <a:rPr lang="ja-JP" altLang="en-US" kern="0">
                <a:latin typeface="+mn-lt"/>
                <a:ea typeface="ＭＳ Ｐゴシック" panose="020B0600070205080204" pitchFamily="34" charset="-128"/>
              </a:rPr>
              <a:t>”</a:t>
            </a:r>
            <a:r>
              <a:rPr lang="en-US" altLang="ja-JP" kern="0">
                <a:latin typeface="+mn-lt"/>
                <a:ea typeface="ＭＳ Ｐゴシック" panose="020B0600070205080204" pitchFamily="34" charset="-128"/>
              </a:rPr>
              <a:t>)</a:t>
            </a:r>
            <a:endParaRPr lang="en-US" altLang="en-US" kern="0">
              <a:latin typeface="+mn-lt"/>
              <a:ea typeface="ＭＳ Ｐゴシック" panose="020B0600070205080204" pitchFamily="34" charset="-128"/>
            </a:endParaRPr>
          </a:p>
        </p:txBody>
      </p:sp>
      <p:sp>
        <p:nvSpPr>
          <p:cNvPr id="171" name="Rectangle 3">
            <a:extLst>
              <a:ext uri="{FF2B5EF4-FFF2-40B4-BE49-F238E27FC236}">
                <a16:creationId xmlns:a16="http://schemas.microsoft.com/office/drawing/2014/main" id="{5C2EB95A-93B0-5840-9C4D-A1762DAEA759}"/>
              </a:ext>
            </a:extLst>
          </p:cNvPr>
          <p:cNvSpPr>
            <a:spLocks noChangeArrowheads="1"/>
          </p:cNvSpPr>
          <p:nvPr/>
        </p:nvSpPr>
        <p:spPr bwMode="auto">
          <a:xfrm>
            <a:off x="689056" y="3728719"/>
            <a:ext cx="10987087"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0" fontAlgn="base" hangingPunct="0">
              <a:lnSpc>
                <a:spcPct val="85000"/>
              </a:lnSpc>
              <a:spcBef>
                <a:spcPct val="20000"/>
              </a:spcBef>
              <a:spcAft>
                <a:spcPct val="0"/>
              </a:spcAft>
              <a:buClr>
                <a:srgbClr val="000099"/>
              </a:buClr>
              <a:buSzPct val="100000"/>
              <a:buFont typeface="Wingdings" pitchFamily="2" charset="2"/>
              <a:buChar char="§"/>
            </a:pPr>
            <a:r>
              <a:rPr lang="en-US" altLang="en-US" sz="2800">
                <a:solidFill>
                  <a:srgbClr val="000000"/>
                </a:solidFill>
                <a:latin typeface="+mn-lt"/>
              </a:rPr>
              <a:t>while downloading, peer uploads chunks to other peers</a:t>
            </a:r>
          </a:p>
          <a:p>
            <a:pPr eaLnBrk="0" fontAlgn="base" hangingPunct="0">
              <a:lnSpc>
                <a:spcPct val="85000"/>
              </a:lnSpc>
              <a:spcBef>
                <a:spcPct val="20000"/>
              </a:spcBef>
              <a:spcAft>
                <a:spcPct val="0"/>
              </a:spcAft>
              <a:buClr>
                <a:srgbClr val="000099"/>
              </a:buClr>
              <a:buSzPct val="100000"/>
              <a:buFont typeface="Wingdings" pitchFamily="2" charset="2"/>
              <a:buChar char="§"/>
            </a:pPr>
            <a:r>
              <a:rPr lang="en-US" altLang="en-US" sz="2800">
                <a:solidFill>
                  <a:srgbClr val="000000"/>
                </a:solidFill>
                <a:latin typeface="+mn-lt"/>
              </a:rPr>
              <a:t>peer may change peers with whom it exchanges chunks</a:t>
            </a:r>
          </a:p>
          <a:p>
            <a:pPr eaLnBrk="0" fontAlgn="base" hangingPunct="0">
              <a:lnSpc>
                <a:spcPct val="85000"/>
              </a:lnSpc>
              <a:spcBef>
                <a:spcPct val="20000"/>
              </a:spcBef>
              <a:spcAft>
                <a:spcPct val="0"/>
              </a:spcAft>
              <a:buClr>
                <a:srgbClr val="000099"/>
              </a:buClr>
              <a:buSzPct val="100000"/>
              <a:buFont typeface="Wingdings" pitchFamily="2" charset="2"/>
              <a:buChar char="§"/>
            </a:pPr>
            <a:r>
              <a:rPr lang="en-US" altLang="en-US" sz="2800" i="1">
                <a:solidFill>
                  <a:srgbClr val="CC0000"/>
                </a:solidFill>
                <a:latin typeface="+mn-lt"/>
              </a:rPr>
              <a:t>churn:</a:t>
            </a:r>
            <a:r>
              <a:rPr lang="en-US" altLang="en-US" sz="2800">
                <a:solidFill>
                  <a:srgbClr val="000000"/>
                </a:solidFill>
                <a:latin typeface="+mn-lt"/>
              </a:rPr>
              <a:t> peers may come and go</a:t>
            </a:r>
          </a:p>
          <a:p>
            <a:pPr eaLnBrk="0" fontAlgn="base" hangingPunct="0">
              <a:lnSpc>
                <a:spcPct val="85000"/>
              </a:lnSpc>
              <a:spcBef>
                <a:spcPct val="20000"/>
              </a:spcBef>
              <a:spcAft>
                <a:spcPct val="0"/>
              </a:spcAft>
              <a:buClr>
                <a:srgbClr val="000099"/>
              </a:buClr>
              <a:buSzPct val="100000"/>
              <a:buFont typeface="Wingdings" pitchFamily="2" charset="2"/>
              <a:buChar char="§"/>
            </a:pPr>
            <a:r>
              <a:rPr lang="en-US" altLang="en-US" sz="2800">
                <a:solidFill>
                  <a:srgbClr val="000000"/>
                </a:solidFill>
                <a:latin typeface="+mn-lt"/>
              </a:rPr>
              <a:t>once peer has entire file, it may (selfishly) leave or (altruistically) remain in torrent</a:t>
            </a:r>
          </a:p>
        </p:txBody>
      </p:sp>
      <p:grpSp>
        <p:nvGrpSpPr>
          <p:cNvPr id="2" name="Group 1">
            <a:extLst>
              <a:ext uri="{FF2B5EF4-FFF2-40B4-BE49-F238E27FC236}">
                <a16:creationId xmlns:a16="http://schemas.microsoft.com/office/drawing/2014/main" id="{8DCC6C24-30FA-4B4E-A269-8C92EE25BC46}"/>
              </a:ext>
            </a:extLst>
          </p:cNvPr>
          <p:cNvGrpSpPr/>
          <p:nvPr/>
        </p:nvGrpSpPr>
        <p:grpSpPr>
          <a:xfrm>
            <a:off x="7622267" y="1307114"/>
            <a:ext cx="3567113" cy="2233613"/>
            <a:chOff x="4911725" y="1368425"/>
            <a:chExt cx="3567113" cy="2233613"/>
          </a:xfrm>
        </p:grpSpPr>
        <p:sp>
          <p:nvSpPr>
            <p:cNvPr id="172" name="Line 25">
              <a:extLst>
                <a:ext uri="{FF2B5EF4-FFF2-40B4-BE49-F238E27FC236}">
                  <a16:creationId xmlns:a16="http://schemas.microsoft.com/office/drawing/2014/main" id="{14C1BFA3-2422-AC40-9443-EBE4B0BA4E51}"/>
                </a:ext>
              </a:extLst>
            </p:cNvPr>
            <p:cNvSpPr>
              <a:spLocks noChangeShapeType="1"/>
            </p:cNvSpPr>
            <p:nvPr/>
          </p:nvSpPr>
          <p:spPr bwMode="auto">
            <a:xfrm>
              <a:off x="6245225" y="1646238"/>
              <a:ext cx="1736725" cy="87947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3" name="Line 26">
              <a:extLst>
                <a:ext uri="{FF2B5EF4-FFF2-40B4-BE49-F238E27FC236}">
                  <a16:creationId xmlns:a16="http://schemas.microsoft.com/office/drawing/2014/main" id="{858C722B-AFD5-3E4D-9F07-FC6900AAFE1D}"/>
                </a:ext>
              </a:extLst>
            </p:cNvPr>
            <p:cNvSpPr>
              <a:spLocks noChangeShapeType="1"/>
            </p:cNvSpPr>
            <p:nvPr/>
          </p:nvSpPr>
          <p:spPr bwMode="auto">
            <a:xfrm>
              <a:off x="6107113" y="1739900"/>
              <a:ext cx="168275" cy="113347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4" name="Line 27">
              <a:extLst>
                <a:ext uri="{FF2B5EF4-FFF2-40B4-BE49-F238E27FC236}">
                  <a16:creationId xmlns:a16="http://schemas.microsoft.com/office/drawing/2014/main" id="{BE071C26-5E10-4944-8BF4-10C7EC327E51}"/>
                </a:ext>
              </a:extLst>
            </p:cNvPr>
            <p:cNvSpPr>
              <a:spLocks noChangeShapeType="1"/>
            </p:cNvSpPr>
            <p:nvPr/>
          </p:nvSpPr>
          <p:spPr bwMode="auto">
            <a:xfrm flipH="1" flipV="1">
              <a:off x="7223125" y="1590675"/>
              <a:ext cx="795338" cy="1905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5" name="Line 28">
              <a:extLst>
                <a:ext uri="{FF2B5EF4-FFF2-40B4-BE49-F238E27FC236}">
                  <a16:creationId xmlns:a16="http://schemas.microsoft.com/office/drawing/2014/main" id="{75CAFCCB-E9E5-7E49-A3F5-4958D9F89A19}"/>
                </a:ext>
              </a:extLst>
            </p:cNvPr>
            <p:cNvSpPr>
              <a:spLocks noChangeShapeType="1"/>
            </p:cNvSpPr>
            <p:nvPr/>
          </p:nvSpPr>
          <p:spPr bwMode="auto">
            <a:xfrm flipH="1">
              <a:off x="6667500" y="1925638"/>
              <a:ext cx="1389063" cy="1239837"/>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6" name="Line 29">
              <a:extLst>
                <a:ext uri="{FF2B5EF4-FFF2-40B4-BE49-F238E27FC236}">
                  <a16:creationId xmlns:a16="http://schemas.microsoft.com/office/drawing/2014/main" id="{1D50DE5F-310E-1E44-85DE-D65DD48DF2AF}"/>
                </a:ext>
              </a:extLst>
            </p:cNvPr>
            <p:cNvSpPr>
              <a:spLocks noChangeShapeType="1"/>
            </p:cNvSpPr>
            <p:nvPr/>
          </p:nvSpPr>
          <p:spPr bwMode="auto">
            <a:xfrm flipH="1">
              <a:off x="6726238" y="3152775"/>
              <a:ext cx="504825" cy="1016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7" name="Line 30">
              <a:extLst>
                <a:ext uri="{FF2B5EF4-FFF2-40B4-BE49-F238E27FC236}">
                  <a16:creationId xmlns:a16="http://schemas.microsoft.com/office/drawing/2014/main" id="{FCC71024-B200-2142-949F-7D4A1B58CB77}"/>
                </a:ext>
              </a:extLst>
            </p:cNvPr>
            <p:cNvSpPr>
              <a:spLocks noChangeShapeType="1"/>
            </p:cNvSpPr>
            <p:nvPr/>
          </p:nvSpPr>
          <p:spPr bwMode="auto">
            <a:xfrm flipH="1">
              <a:off x="6399213" y="1714500"/>
              <a:ext cx="612775" cy="1046163"/>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8" name="Line 31">
              <a:extLst>
                <a:ext uri="{FF2B5EF4-FFF2-40B4-BE49-F238E27FC236}">
                  <a16:creationId xmlns:a16="http://schemas.microsoft.com/office/drawing/2014/main" id="{1790AC52-1931-A649-B99C-E0E7A089EC28}"/>
                </a:ext>
              </a:extLst>
            </p:cNvPr>
            <p:cNvSpPr>
              <a:spLocks noChangeShapeType="1"/>
            </p:cNvSpPr>
            <p:nvPr/>
          </p:nvSpPr>
          <p:spPr bwMode="auto">
            <a:xfrm flipV="1">
              <a:off x="6511925" y="2579688"/>
              <a:ext cx="1443038" cy="30162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79" name="Line 32">
              <a:extLst>
                <a:ext uri="{FF2B5EF4-FFF2-40B4-BE49-F238E27FC236}">
                  <a16:creationId xmlns:a16="http://schemas.microsoft.com/office/drawing/2014/main" id="{89975C97-C827-D24A-B1B2-BA5EA5D13E31}"/>
                </a:ext>
              </a:extLst>
            </p:cNvPr>
            <p:cNvSpPr>
              <a:spLocks noChangeShapeType="1"/>
            </p:cNvSpPr>
            <p:nvPr/>
          </p:nvSpPr>
          <p:spPr bwMode="auto">
            <a:xfrm>
              <a:off x="7192963" y="1679575"/>
              <a:ext cx="804862" cy="79692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80" name="Line 33">
              <a:extLst>
                <a:ext uri="{FF2B5EF4-FFF2-40B4-BE49-F238E27FC236}">
                  <a16:creationId xmlns:a16="http://schemas.microsoft.com/office/drawing/2014/main" id="{955D94CA-F543-6C42-A481-B95EE01861CD}"/>
                </a:ext>
              </a:extLst>
            </p:cNvPr>
            <p:cNvSpPr>
              <a:spLocks noChangeShapeType="1"/>
            </p:cNvSpPr>
            <p:nvPr/>
          </p:nvSpPr>
          <p:spPr bwMode="auto">
            <a:xfrm>
              <a:off x="7494588" y="3165475"/>
              <a:ext cx="255587" cy="136525"/>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81" name="Line 34">
              <a:extLst>
                <a:ext uri="{FF2B5EF4-FFF2-40B4-BE49-F238E27FC236}">
                  <a16:creationId xmlns:a16="http://schemas.microsoft.com/office/drawing/2014/main" id="{951F72DA-656A-D04D-A6C4-F256EFF9FBBB}"/>
                </a:ext>
              </a:extLst>
            </p:cNvPr>
            <p:cNvSpPr>
              <a:spLocks noChangeShapeType="1"/>
            </p:cNvSpPr>
            <p:nvPr/>
          </p:nvSpPr>
          <p:spPr bwMode="auto">
            <a:xfrm>
              <a:off x="6735763" y="3351213"/>
              <a:ext cx="1014412"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82" name="Line 38">
              <a:extLst>
                <a:ext uri="{FF2B5EF4-FFF2-40B4-BE49-F238E27FC236}">
                  <a16:creationId xmlns:a16="http://schemas.microsoft.com/office/drawing/2014/main" id="{ADF91B87-973E-B548-B697-7A4079F1C792}"/>
                </a:ext>
              </a:extLst>
            </p:cNvPr>
            <p:cNvSpPr>
              <a:spLocks noChangeShapeType="1"/>
            </p:cNvSpPr>
            <p:nvPr/>
          </p:nvSpPr>
          <p:spPr bwMode="auto">
            <a:xfrm flipH="1">
              <a:off x="7869238" y="2689225"/>
              <a:ext cx="179387" cy="585788"/>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183" name="Picture 39" descr="Alice">
              <a:extLst>
                <a:ext uri="{FF2B5EF4-FFF2-40B4-BE49-F238E27FC236}">
                  <a16:creationId xmlns:a16="http://schemas.microsoft.com/office/drawing/2014/main" id="{6B053B54-9371-384F-AA52-C17465B4D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2139950"/>
              <a:ext cx="3238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 name="Group 70">
              <a:extLst>
                <a:ext uri="{FF2B5EF4-FFF2-40B4-BE49-F238E27FC236}">
                  <a16:creationId xmlns:a16="http://schemas.microsoft.com/office/drawing/2014/main" id="{C2114C23-66BC-A94F-90FC-3D02C545B220}"/>
                </a:ext>
              </a:extLst>
            </p:cNvPr>
            <p:cNvGrpSpPr>
              <a:grpSpLocks/>
            </p:cNvGrpSpPr>
            <p:nvPr/>
          </p:nvGrpSpPr>
          <p:grpSpPr bwMode="auto">
            <a:xfrm>
              <a:off x="5586413" y="1693863"/>
              <a:ext cx="2378075" cy="1350962"/>
              <a:chOff x="1752" y="2166"/>
              <a:chExt cx="2200" cy="1363"/>
            </a:xfrm>
          </p:grpSpPr>
          <p:sp>
            <p:nvSpPr>
              <p:cNvPr id="185" name="Line 22">
                <a:extLst>
                  <a:ext uri="{FF2B5EF4-FFF2-40B4-BE49-F238E27FC236}">
                    <a16:creationId xmlns:a16="http://schemas.microsoft.com/office/drawing/2014/main" id="{1EE108AC-8EA8-9E4A-8B60-F03F959667AE}"/>
                  </a:ext>
                </a:extLst>
              </p:cNvPr>
              <p:cNvSpPr>
                <a:spLocks noChangeShapeType="1"/>
              </p:cNvSpPr>
              <p:nvPr/>
            </p:nvSpPr>
            <p:spPr bwMode="auto">
              <a:xfrm flipV="1">
                <a:off x="1752" y="2166"/>
                <a:ext cx="361" cy="53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86" name="Line 23">
                <a:extLst>
                  <a:ext uri="{FF2B5EF4-FFF2-40B4-BE49-F238E27FC236}">
                    <a16:creationId xmlns:a16="http://schemas.microsoft.com/office/drawing/2014/main" id="{94D6AFB9-0FA7-C54C-9273-1A9C925AB8F0}"/>
                  </a:ext>
                </a:extLst>
              </p:cNvPr>
              <p:cNvSpPr>
                <a:spLocks noChangeShapeType="1"/>
              </p:cNvSpPr>
              <p:nvPr/>
            </p:nvSpPr>
            <p:spPr bwMode="auto">
              <a:xfrm flipV="1">
                <a:off x="1770" y="2352"/>
                <a:ext cx="2182" cy="40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87" name="Line 24">
                <a:extLst>
                  <a:ext uri="{FF2B5EF4-FFF2-40B4-BE49-F238E27FC236}">
                    <a16:creationId xmlns:a16="http://schemas.microsoft.com/office/drawing/2014/main" id="{5EF4CD56-8EA9-104D-8536-971136B66A3E}"/>
                  </a:ext>
                </a:extLst>
              </p:cNvPr>
              <p:cNvSpPr>
                <a:spLocks noChangeShapeType="1"/>
              </p:cNvSpPr>
              <p:nvPr/>
            </p:nvSpPr>
            <p:spPr bwMode="auto">
              <a:xfrm>
                <a:off x="1786" y="2820"/>
                <a:ext cx="1550" cy="709"/>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188" name="Group 74">
              <a:extLst>
                <a:ext uri="{FF2B5EF4-FFF2-40B4-BE49-F238E27FC236}">
                  <a16:creationId xmlns:a16="http://schemas.microsoft.com/office/drawing/2014/main" id="{6DD06914-3CEB-5944-8E89-2281584DCD9B}"/>
                </a:ext>
              </a:extLst>
            </p:cNvPr>
            <p:cNvGrpSpPr>
              <a:grpSpLocks/>
            </p:cNvGrpSpPr>
            <p:nvPr/>
          </p:nvGrpSpPr>
          <p:grpSpPr bwMode="auto">
            <a:xfrm>
              <a:off x="5245100" y="1374775"/>
              <a:ext cx="292100" cy="517525"/>
              <a:chOff x="4140" y="429"/>
              <a:chExt cx="1425" cy="2396"/>
            </a:xfrm>
          </p:grpSpPr>
          <p:sp>
            <p:nvSpPr>
              <p:cNvPr id="189" name="Freeform 75">
                <a:extLst>
                  <a:ext uri="{FF2B5EF4-FFF2-40B4-BE49-F238E27FC236}">
                    <a16:creationId xmlns:a16="http://schemas.microsoft.com/office/drawing/2014/main" id="{F5672D96-1DC0-8542-9E0B-AF784B6A0C49}"/>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0" name="Rectangle 76">
                <a:extLst>
                  <a:ext uri="{FF2B5EF4-FFF2-40B4-BE49-F238E27FC236}">
                    <a16:creationId xmlns:a16="http://schemas.microsoft.com/office/drawing/2014/main" id="{C336E614-D216-1B4B-9137-3DC6CF7E4949}"/>
                  </a:ext>
                </a:extLst>
              </p:cNvPr>
              <p:cNvSpPr>
                <a:spLocks noChangeArrowheads="1"/>
              </p:cNvSpPr>
              <p:nvPr/>
            </p:nvSpPr>
            <p:spPr bwMode="auto">
              <a:xfrm>
                <a:off x="4210" y="429"/>
                <a:ext cx="1046" cy="2286"/>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1" name="Freeform 77">
                <a:extLst>
                  <a:ext uri="{FF2B5EF4-FFF2-40B4-BE49-F238E27FC236}">
                    <a16:creationId xmlns:a16="http://schemas.microsoft.com/office/drawing/2014/main" id="{CF30086E-5442-B544-9BE6-2A8083677BA3}"/>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2" name="Freeform 78">
                <a:extLst>
                  <a:ext uri="{FF2B5EF4-FFF2-40B4-BE49-F238E27FC236}">
                    <a16:creationId xmlns:a16="http://schemas.microsoft.com/office/drawing/2014/main" id="{6218844C-628C-9547-A930-560D56E3C7BC}"/>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3" name="Rectangle 79">
                <a:extLst>
                  <a:ext uri="{FF2B5EF4-FFF2-40B4-BE49-F238E27FC236}">
                    <a16:creationId xmlns:a16="http://schemas.microsoft.com/office/drawing/2014/main" id="{78F96A30-FAB7-9144-8F42-1A1B06A335B9}"/>
                  </a:ext>
                </a:extLst>
              </p:cNvPr>
              <p:cNvSpPr>
                <a:spLocks noChangeArrowheads="1"/>
              </p:cNvSpPr>
              <p:nvPr/>
            </p:nvSpPr>
            <p:spPr bwMode="auto">
              <a:xfrm>
                <a:off x="4210" y="694"/>
                <a:ext cx="596" cy="44"/>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194" name="Group 80">
                <a:extLst>
                  <a:ext uri="{FF2B5EF4-FFF2-40B4-BE49-F238E27FC236}">
                    <a16:creationId xmlns:a16="http://schemas.microsoft.com/office/drawing/2014/main" id="{CECE58F7-7C4A-6F4D-B141-662B63F4AA86}"/>
                  </a:ext>
                </a:extLst>
              </p:cNvPr>
              <p:cNvGrpSpPr>
                <a:grpSpLocks/>
              </p:cNvGrpSpPr>
              <p:nvPr/>
            </p:nvGrpSpPr>
            <p:grpSpPr bwMode="auto">
              <a:xfrm>
                <a:off x="4749" y="668"/>
                <a:ext cx="581" cy="145"/>
                <a:chOff x="614" y="2568"/>
                <a:chExt cx="725" cy="139"/>
              </a:xfrm>
            </p:grpSpPr>
            <p:sp>
              <p:nvSpPr>
                <p:cNvPr id="219" name="AutoShape 81">
                  <a:extLst>
                    <a:ext uri="{FF2B5EF4-FFF2-40B4-BE49-F238E27FC236}">
                      <a16:creationId xmlns:a16="http://schemas.microsoft.com/office/drawing/2014/main" id="{D6885AAA-38B2-874F-868F-D00AB0AE0D26}"/>
                    </a:ext>
                  </a:extLst>
                </p:cNvPr>
                <p:cNvSpPr>
                  <a:spLocks noChangeArrowheads="1"/>
                </p:cNvSpPr>
                <p:nvPr/>
              </p:nvSpPr>
              <p:spPr bwMode="auto">
                <a:xfrm>
                  <a:off x="618" y="2571"/>
                  <a:ext cx="725" cy="134"/>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20" name="AutoShape 82">
                  <a:extLst>
                    <a:ext uri="{FF2B5EF4-FFF2-40B4-BE49-F238E27FC236}">
                      <a16:creationId xmlns:a16="http://schemas.microsoft.com/office/drawing/2014/main" id="{D61DCFC9-1720-7344-ADE6-5BD09A2BF12B}"/>
                    </a:ext>
                  </a:extLst>
                </p:cNvPr>
                <p:cNvSpPr>
                  <a:spLocks noChangeArrowheads="1"/>
                </p:cNvSpPr>
                <p:nvPr/>
              </p:nvSpPr>
              <p:spPr bwMode="auto">
                <a:xfrm>
                  <a:off x="637" y="2585"/>
                  <a:ext cx="686"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195" name="Rectangle 83">
                <a:extLst>
                  <a:ext uri="{FF2B5EF4-FFF2-40B4-BE49-F238E27FC236}">
                    <a16:creationId xmlns:a16="http://schemas.microsoft.com/office/drawing/2014/main" id="{00D3BEA9-BA94-4044-B1D5-60A03C5C5821}"/>
                  </a:ext>
                </a:extLst>
              </p:cNvPr>
              <p:cNvSpPr>
                <a:spLocks noChangeArrowheads="1"/>
              </p:cNvSpPr>
              <p:nvPr/>
            </p:nvSpPr>
            <p:spPr bwMode="auto">
              <a:xfrm>
                <a:off x="4225" y="1017"/>
                <a:ext cx="596" cy="51"/>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196" name="Group 84">
                <a:extLst>
                  <a:ext uri="{FF2B5EF4-FFF2-40B4-BE49-F238E27FC236}">
                    <a16:creationId xmlns:a16="http://schemas.microsoft.com/office/drawing/2014/main" id="{641C2446-7A8F-504B-A8D3-FFEE0A9F637A}"/>
                  </a:ext>
                </a:extLst>
              </p:cNvPr>
              <p:cNvGrpSpPr>
                <a:grpSpLocks/>
              </p:cNvGrpSpPr>
              <p:nvPr/>
            </p:nvGrpSpPr>
            <p:grpSpPr bwMode="auto">
              <a:xfrm>
                <a:off x="4747" y="994"/>
                <a:ext cx="581" cy="134"/>
                <a:chOff x="614" y="2568"/>
                <a:chExt cx="725" cy="139"/>
              </a:xfrm>
            </p:grpSpPr>
            <p:sp>
              <p:nvSpPr>
                <p:cNvPr id="217" name="AutoShape 85">
                  <a:extLst>
                    <a:ext uri="{FF2B5EF4-FFF2-40B4-BE49-F238E27FC236}">
                      <a16:creationId xmlns:a16="http://schemas.microsoft.com/office/drawing/2014/main" id="{C1F8A523-4462-AA4E-A2CA-29700E5DA9B6}"/>
                    </a:ext>
                  </a:extLst>
                </p:cNvPr>
                <p:cNvSpPr>
                  <a:spLocks noChangeArrowheads="1"/>
                </p:cNvSpPr>
                <p:nvPr/>
              </p:nvSpPr>
              <p:spPr bwMode="auto">
                <a:xfrm>
                  <a:off x="610" y="2569"/>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8" name="AutoShape 86">
                  <a:extLst>
                    <a:ext uri="{FF2B5EF4-FFF2-40B4-BE49-F238E27FC236}">
                      <a16:creationId xmlns:a16="http://schemas.microsoft.com/office/drawing/2014/main" id="{A7658F20-DB1E-464F-B607-89092583FB5B}"/>
                    </a:ext>
                  </a:extLst>
                </p:cNvPr>
                <p:cNvSpPr>
                  <a:spLocks noChangeArrowheads="1"/>
                </p:cNvSpPr>
                <p:nvPr/>
              </p:nvSpPr>
              <p:spPr bwMode="auto">
                <a:xfrm>
                  <a:off x="630" y="2584"/>
                  <a:ext cx="68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197" name="Rectangle 87">
                <a:extLst>
                  <a:ext uri="{FF2B5EF4-FFF2-40B4-BE49-F238E27FC236}">
                    <a16:creationId xmlns:a16="http://schemas.microsoft.com/office/drawing/2014/main" id="{FF6AAAAA-212A-7640-8D6B-0B6EBD377D7F}"/>
                  </a:ext>
                </a:extLst>
              </p:cNvPr>
              <p:cNvSpPr>
                <a:spLocks noChangeArrowheads="1"/>
              </p:cNvSpPr>
              <p:nvPr/>
            </p:nvSpPr>
            <p:spPr bwMode="auto">
              <a:xfrm>
                <a:off x="4217" y="1355"/>
                <a:ext cx="596" cy="51"/>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8" name="Rectangle 88">
                <a:extLst>
                  <a:ext uri="{FF2B5EF4-FFF2-40B4-BE49-F238E27FC236}">
                    <a16:creationId xmlns:a16="http://schemas.microsoft.com/office/drawing/2014/main" id="{634123E3-AB71-9F41-AD39-43B0691F13F6}"/>
                  </a:ext>
                </a:extLst>
              </p:cNvPr>
              <p:cNvSpPr>
                <a:spLocks noChangeArrowheads="1"/>
              </p:cNvSpPr>
              <p:nvPr/>
            </p:nvSpPr>
            <p:spPr bwMode="auto">
              <a:xfrm>
                <a:off x="4225" y="1656"/>
                <a:ext cx="596" cy="44"/>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199" name="Group 89">
                <a:extLst>
                  <a:ext uri="{FF2B5EF4-FFF2-40B4-BE49-F238E27FC236}">
                    <a16:creationId xmlns:a16="http://schemas.microsoft.com/office/drawing/2014/main" id="{DC8E4BD8-4B64-1943-9731-721699A50BDF}"/>
                  </a:ext>
                </a:extLst>
              </p:cNvPr>
              <p:cNvGrpSpPr>
                <a:grpSpLocks/>
              </p:cNvGrpSpPr>
              <p:nvPr/>
            </p:nvGrpSpPr>
            <p:grpSpPr bwMode="auto">
              <a:xfrm>
                <a:off x="4735" y="1627"/>
                <a:ext cx="582" cy="151"/>
                <a:chOff x="614" y="2568"/>
                <a:chExt cx="725" cy="139"/>
              </a:xfrm>
            </p:grpSpPr>
            <p:sp>
              <p:nvSpPr>
                <p:cNvPr id="215" name="AutoShape 90">
                  <a:extLst>
                    <a:ext uri="{FF2B5EF4-FFF2-40B4-BE49-F238E27FC236}">
                      <a16:creationId xmlns:a16="http://schemas.microsoft.com/office/drawing/2014/main" id="{9D762048-3A14-564D-8D32-3584214E9D4D}"/>
                    </a:ext>
                  </a:extLst>
                </p:cNvPr>
                <p:cNvSpPr>
                  <a:spLocks noChangeArrowheads="1"/>
                </p:cNvSpPr>
                <p:nvPr/>
              </p:nvSpPr>
              <p:spPr bwMode="auto">
                <a:xfrm>
                  <a:off x="616" y="2568"/>
                  <a:ext cx="724" cy="142"/>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6" name="AutoShape 91">
                  <a:extLst>
                    <a:ext uri="{FF2B5EF4-FFF2-40B4-BE49-F238E27FC236}">
                      <a16:creationId xmlns:a16="http://schemas.microsoft.com/office/drawing/2014/main" id="{70B9E041-38D0-8A42-BB42-D0980C10A86A}"/>
                    </a:ext>
                  </a:extLst>
                </p:cNvPr>
                <p:cNvSpPr>
                  <a:spLocks noChangeArrowheads="1"/>
                </p:cNvSpPr>
                <p:nvPr/>
              </p:nvSpPr>
              <p:spPr bwMode="auto">
                <a:xfrm>
                  <a:off x="635" y="2582"/>
                  <a:ext cx="685"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200" name="Freeform 92">
                <a:extLst>
                  <a:ext uri="{FF2B5EF4-FFF2-40B4-BE49-F238E27FC236}">
                    <a16:creationId xmlns:a16="http://schemas.microsoft.com/office/drawing/2014/main" id="{A2F57490-585D-EB4E-AE3D-BCA33E2C5CC4}"/>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nvGrpSpPr>
              <p:cNvPr id="201" name="Group 93">
                <a:extLst>
                  <a:ext uri="{FF2B5EF4-FFF2-40B4-BE49-F238E27FC236}">
                    <a16:creationId xmlns:a16="http://schemas.microsoft.com/office/drawing/2014/main" id="{E23C7B19-F840-FC48-9713-9AD00E8223E6}"/>
                  </a:ext>
                </a:extLst>
              </p:cNvPr>
              <p:cNvGrpSpPr>
                <a:grpSpLocks/>
              </p:cNvGrpSpPr>
              <p:nvPr/>
            </p:nvGrpSpPr>
            <p:grpSpPr bwMode="auto">
              <a:xfrm>
                <a:off x="4739" y="1327"/>
                <a:ext cx="582" cy="139"/>
                <a:chOff x="614" y="2568"/>
                <a:chExt cx="725" cy="139"/>
              </a:xfrm>
            </p:grpSpPr>
            <p:sp>
              <p:nvSpPr>
                <p:cNvPr id="213" name="AutoShape 94">
                  <a:extLst>
                    <a:ext uri="{FF2B5EF4-FFF2-40B4-BE49-F238E27FC236}">
                      <a16:creationId xmlns:a16="http://schemas.microsoft.com/office/drawing/2014/main" id="{BF66CD5C-FF99-7742-A14E-2BF2A67A6C17}"/>
                    </a:ext>
                  </a:extLst>
                </p:cNvPr>
                <p:cNvSpPr>
                  <a:spLocks noChangeArrowheads="1"/>
                </p:cNvSpPr>
                <p:nvPr/>
              </p:nvSpPr>
              <p:spPr bwMode="auto">
                <a:xfrm>
                  <a:off x="611" y="2567"/>
                  <a:ext cx="724" cy="140"/>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4" name="AutoShape 95">
                  <a:extLst>
                    <a:ext uri="{FF2B5EF4-FFF2-40B4-BE49-F238E27FC236}">
                      <a16:creationId xmlns:a16="http://schemas.microsoft.com/office/drawing/2014/main" id="{F9BFFD59-AD2B-894C-819C-8D0DB9F2B538}"/>
                    </a:ext>
                  </a:extLst>
                </p:cNvPr>
                <p:cNvSpPr>
                  <a:spLocks noChangeArrowheads="1"/>
                </p:cNvSpPr>
                <p:nvPr/>
              </p:nvSpPr>
              <p:spPr bwMode="auto">
                <a:xfrm>
                  <a:off x="630" y="2581"/>
                  <a:ext cx="685"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202" name="Rectangle 96">
                <a:extLst>
                  <a:ext uri="{FF2B5EF4-FFF2-40B4-BE49-F238E27FC236}">
                    <a16:creationId xmlns:a16="http://schemas.microsoft.com/office/drawing/2014/main" id="{136171A0-1A0E-8D4C-968B-D17501670E1F}"/>
                  </a:ext>
                </a:extLst>
              </p:cNvPr>
              <p:cNvSpPr>
                <a:spLocks noChangeArrowheads="1"/>
              </p:cNvSpPr>
              <p:nvPr/>
            </p:nvSpPr>
            <p:spPr bwMode="auto">
              <a:xfrm>
                <a:off x="5247" y="429"/>
                <a:ext cx="70" cy="2286"/>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3" name="Freeform 97">
                <a:extLst>
                  <a:ext uri="{FF2B5EF4-FFF2-40B4-BE49-F238E27FC236}">
                    <a16:creationId xmlns:a16="http://schemas.microsoft.com/office/drawing/2014/main" id="{C874C361-C380-FC49-8D1C-E30AEEA3FFC7}"/>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 name="Freeform 98">
                <a:extLst>
                  <a:ext uri="{FF2B5EF4-FFF2-40B4-BE49-F238E27FC236}">
                    <a16:creationId xmlns:a16="http://schemas.microsoft.com/office/drawing/2014/main" id="{69C7F287-7595-D94A-87BF-95ED49C48A2B}"/>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5" name="Oval 99">
                <a:extLst>
                  <a:ext uri="{FF2B5EF4-FFF2-40B4-BE49-F238E27FC236}">
                    <a16:creationId xmlns:a16="http://schemas.microsoft.com/office/drawing/2014/main" id="{B6E84AB5-17E1-1D48-BB79-04D2F00750E0}"/>
                  </a:ext>
                </a:extLst>
              </p:cNvPr>
              <p:cNvSpPr>
                <a:spLocks noChangeArrowheads="1"/>
              </p:cNvSpPr>
              <p:nvPr/>
            </p:nvSpPr>
            <p:spPr bwMode="auto">
              <a:xfrm>
                <a:off x="5519" y="2612"/>
                <a:ext cx="46"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6" name="Freeform 100">
                <a:extLst>
                  <a:ext uri="{FF2B5EF4-FFF2-40B4-BE49-F238E27FC236}">
                    <a16:creationId xmlns:a16="http://schemas.microsoft.com/office/drawing/2014/main" id="{AF0BF05C-4E38-CD4D-AAFA-E3493B155287}"/>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7" name="AutoShape 101">
                <a:extLst>
                  <a:ext uri="{FF2B5EF4-FFF2-40B4-BE49-F238E27FC236}">
                    <a16:creationId xmlns:a16="http://schemas.microsoft.com/office/drawing/2014/main" id="{3BB53BC2-8678-8446-A21F-7F33E9E59671}"/>
                  </a:ext>
                </a:extLst>
              </p:cNvPr>
              <p:cNvSpPr>
                <a:spLocks noChangeArrowheads="1"/>
              </p:cNvSpPr>
              <p:nvPr/>
            </p:nvSpPr>
            <p:spPr bwMode="auto">
              <a:xfrm>
                <a:off x="4140" y="2678"/>
                <a:ext cx="1200" cy="147"/>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8" name="AutoShape 102">
                <a:extLst>
                  <a:ext uri="{FF2B5EF4-FFF2-40B4-BE49-F238E27FC236}">
                    <a16:creationId xmlns:a16="http://schemas.microsoft.com/office/drawing/2014/main" id="{FA369464-AABC-BC43-830F-4E4F32FF70D7}"/>
                  </a:ext>
                </a:extLst>
              </p:cNvPr>
              <p:cNvSpPr>
                <a:spLocks noChangeArrowheads="1"/>
              </p:cNvSpPr>
              <p:nvPr/>
            </p:nvSpPr>
            <p:spPr bwMode="auto">
              <a:xfrm>
                <a:off x="4210" y="2707"/>
                <a:ext cx="1069" cy="88"/>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9" name="Oval 103">
                <a:extLst>
                  <a:ext uri="{FF2B5EF4-FFF2-40B4-BE49-F238E27FC236}">
                    <a16:creationId xmlns:a16="http://schemas.microsoft.com/office/drawing/2014/main" id="{0447F744-AF3E-9645-978F-EF1BDF0F8284}"/>
                  </a:ext>
                </a:extLst>
              </p:cNvPr>
              <p:cNvSpPr>
                <a:spLocks noChangeArrowheads="1"/>
              </p:cNvSpPr>
              <p:nvPr/>
            </p:nvSpPr>
            <p:spPr bwMode="auto">
              <a:xfrm>
                <a:off x="4310" y="2384"/>
                <a:ext cx="155"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0" name="Oval 104">
                <a:extLst>
                  <a:ext uri="{FF2B5EF4-FFF2-40B4-BE49-F238E27FC236}">
                    <a16:creationId xmlns:a16="http://schemas.microsoft.com/office/drawing/2014/main" id="{F3C8D210-BF7D-C848-B9FD-FC1172BBD07F}"/>
                  </a:ext>
                </a:extLst>
              </p:cNvPr>
              <p:cNvSpPr>
                <a:spLocks noChangeArrowheads="1"/>
              </p:cNvSpPr>
              <p:nvPr/>
            </p:nvSpPr>
            <p:spPr bwMode="auto">
              <a:xfrm>
                <a:off x="4489" y="2384"/>
                <a:ext cx="155" cy="14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11" name="Oval 105">
                <a:extLst>
                  <a:ext uri="{FF2B5EF4-FFF2-40B4-BE49-F238E27FC236}">
                    <a16:creationId xmlns:a16="http://schemas.microsoft.com/office/drawing/2014/main" id="{1162ED20-6D4D-2B4D-84EF-299FDEE0E91E}"/>
                  </a:ext>
                </a:extLst>
              </p:cNvPr>
              <p:cNvSpPr>
                <a:spLocks noChangeArrowheads="1"/>
              </p:cNvSpPr>
              <p:nvPr/>
            </p:nvSpPr>
            <p:spPr bwMode="auto">
              <a:xfrm>
                <a:off x="4659" y="2384"/>
                <a:ext cx="163" cy="140"/>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12" name="Rectangle 106">
                <a:extLst>
                  <a:ext uri="{FF2B5EF4-FFF2-40B4-BE49-F238E27FC236}">
                    <a16:creationId xmlns:a16="http://schemas.microsoft.com/office/drawing/2014/main" id="{922CF934-873F-EE4F-8726-E969CD36EACF}"/>
                  </a:ext>
                </a:extLst>
              </p:cNvPr>
              <p:cNvSpPr>
                <a:spLocks noChangeArrowheads="1"/>
              </p:cNvSpPr>
              <p:nvPr/>
            </p:nvSpPr>
            <p:spPr bwMode="auto">
              <a:xfrm>
                <a:off x="5062" y="1833"/>
                <a:ext cx="85" cy="764"/>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21" name="Group 107">
              <a:extLst>
                <a:ext uri="{FF2B5EF4-FFF2-40B4-BE49-F238E27FC236}">
                  <a16:creationId xmlns:a16="http://schemas.microsoft.com/office/drawing/2014/main" id="{C09F8334-EB5D-B748-8BA6-989D939E72C2}"/>
                </a:ext>
              </a:extLst>
            </p:cNvPr>
            <p:cNvGrpSpPr>
              <a:grpSpLocks/>
            </p:cNvGrpSpPr>
            <p:nvPr/>
          </p:nvGrpSpPr>
          <p:grpSpPr bwMode="auto">
            <a:xfrm>
              <a:off x="6311900" y="3176588"/>
              <a:ext cx="434975" cy="349250"/>
              <a:chOff x="-44" y="1473"/>
              <a:chExt cx="981" cy="1105"/>
            </a:xfrm>
          </p:grpSpPr>
          <p:pic>
            <p:nvPicPr>
              <p:cNvPr id="222" name="Picture 108" descr="desktop_computer_stylized_medium">
                <a:extLst>
                  <a:ext uri="{FF2B5EF4-FFF2-40B4-BE49-F238E27FC236}">
                    <a16:creationId xmlns:a16="http://schemas.microsoft.com/office/drawing/2014/main" id="{7B90278E-E343-294D-95CB-02DB24F6F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 name="Freeform 109">
                <a:extLst>
                  <a:ext uri="{FF2B5EF4-FFF2-40B4-BE49-F238E27FC236}">
                    <a16:creationId xmlns:a16="http://schemas.microsoft.com/office/drawing/2014/main" id="{C59628E1-7338-E340-96DD-685A37B0462A}"/>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24" name="Group 110">
              <a:extLst>
                <a:ext uri="{FF2B5EF4-FFF2-40B4-BE49-F238E27FC236}">
                  <a16:creationId xmlns:a16="http://schemas.microsoft.com/office/drawing/2014/main" id="{698F5DBF-2E9C-2B40-817E-23F3F51AF6C5}"/>
                </a:ext>
              </a:extLst>
            </p:cNvPr>
            <p:cNvGrpSpPr>
              <a:grpSpLocks/>
            </p:cNvGrpSpPr>
            <p:nvPr/>
          </p:nvGrpSpPr>
          <p:grpSpPr bwMode="auto">
            <a:xfrm flipH="1">
              <a:off x="7716838" y="3252788"/>
              <a:ext cx="434975" cy="349250"/>
              <a:chOff x="-44" y="1473"/>
              <a:chExt cx="981" cy="1105"/>
            </a:xfrm>
          </p:grpSpPr>
          <p:pic>
            <p:nvPicPr>
              <p:cNvPr id="225" name="Picture 111" descr="desktop_computer_stylized_medium">
                <a:extLst>
                  <a:ext uri="{FF2B5EF4-FFF2-40B4-BE49-F238E27FC236}">
                    <a16:creationId xmlns:a16="http://schemas.microsoft.com/office/drawing/2014/main" id="{A569F870-B03B-2547-AF54-2C7AB5CBA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 name="Freeform 112">
                <a:extLst>
                  <a:ext uri="{FF2B5EF4-FFF2-40B4-BE49-F238E27FC236}">
                    <a16:creationId xmlns:a16="http://schemas.microsoft.com/office/drawing/2014/main" id="{FE964CAF-BEB0-BB4E-AFC5-27ADA2EB8BD7}"/>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27" name="Group 113">
              <a:extLst>
                <a:ext uri="{FF2B5EF4-FFF2-40B4-BE49-F238E27FC236}">
                  <a16:creationId xmlns:a16="http://schemas.microsoft.com/office/drawing/2014/main" id="{87763CBB-3A99-594D-9997-C76D56E76D3C}"/>
                </a:ext>
              </a:extLst>
            </p:cNvPr>
            <p:cNvGrpSpPr>
              <a:grpSpLocks/>
            </p:cNvGrpSpPr>
            <p:nvPr/>
          </p:nvGrpSpPr>
          <p:grpSpPr bwMode="auto">
            <a:xfrm flipH="1">
              <a:off x="7988300" y="2457450"/>
              <a:ext cx="434975" cy="349250"/>
              <a:chOff x="-44" y="1473"/>
              <a:chExt cx="981" cy="1105"/>
            </a:xfrm>
          </p:grpSpPr>
          <p:pic>
            <p:nvPicPr>
              <p:cNvPr id="228" name="Picture 114" descr="desktop_computer_stylized_medium">
                <a:extLst>
                  <a:ext uri="{FF2B5EF4-FFF2-40B4-BE49-F238E27FC236}">
                    <a16:creationId xmlns:a16="http://schemas.microsoft.com/office/drawing/2014/main" id="{3267E1E1-F140-B44D-B892-C5FED1C27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 name="Freeform 115">
                <a:extLst>
                  <a:ext uri="{FF2B5EF4-FFF2-40B4-BE49-F238E27FC236}">
                    <a16:creationId xmlns:a16="http://schemas.microsoft.com/office/drawing/2014/main" id="{4F25EA7B-20CB-6C44-8B62-34CDC7762107}"/>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30" name="Group 116">
              <a:extLst>
                <a:ext uri="{FF2B5EF4-FFF2-40B4-BE49-F238E27FC236}">
                  <a16:creationId xmlns:a16="http://schemas.microsoft.com/office/drawing/2014/main" id="{169372BE-08CD-7743-8E5E-EC2549832F55}"/>
                </a:ext>
              </a:extLst>
            </p:cNvPr>
            <p:cNvGrpSpPr>
              <a:grpSpLocks/>
            </p:cNvGrpSpPr>
            <p:nvPr/>
          </p:nvGrpSpPr>
          <p:grpSpPr bwMode="auto">
            <a:xfrm flipH="1">
              <a:off x="8043863" y="1706563"/>
              <a:ext cx="434975" cy="349250"/>
              <a:chOff x="-44" y="1473"/>
              <a:chExt cx="981" cy="1105"/>
            </a:xfrm>
          </p:grpSpPr>
          <p:pic>
            <p:nvPicPr>
              <p:cNvPr id="231" name="Picture 117" descr="desktop_computer_stylized_medium">
                <a:extLst>
                  <a:ext uri="{FF2B5EF4-FFF2-40B4-BE49-F238E27FC236}">
                    <a16:creationId xmlns:a16="http://schemas.microsoft.com/office/drawing/2014/main" id="{5232EB59-D06A-CC48-8C1F-E6DAC4976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Freeform 118">
                <a:extLst>
                  <a:ext uri="{FF2B5EF4-FFF2-40B4-BE49-F238E27FC236}">
                    <a16:creationId xmlns:a16="http://schemas.microsoft.com/office/drawing/2014/main" id="{7E7C9F9D-CF89-7545-A1F6-153E2A098F8D}"/>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33" name="Group 119">
              <a:extLst>
                <a:ext uri="{FF2B5EF4-FFF2-40B4-BE49-F238E27FC236}">
                  <a16:creationId xmlns:a16="http://schemas.microsoft.com/office/drawing/2014/main" id="{6869CE49-D074-8547-B1D6-1F3B5B649CF4}"/>
                </a:ext>
              </a:extLst>
            </p:cNvPr>
            <p:cNvGrpSpPr>
              <a:grpSpLocks/>
            </p:cNvGrpSpPr>
            <p:nvPr/>
          </p:nvGrpSpPr>
          <p:grpSpPr bwMode="auto">
            <a:xfrm flipH="1">
              <a:off x="6911975" y="1368425"/>
              <a:ext cx="434975" cy="349250"/>
              <a:chOff x="-44" y="1473"/>
              <a:chExt cx="981" cy="1105"/>
            </a:xfrm>
          </p:grpSpPr>
          <p:pic>
            <p:nvPicPr>
              <p:cNvPr id="234" name="Picture 120" descr="desktop_computer_stylized_medium">
                <a:extLst>
                  <a:ext uri="{FF2B5EF4-FFF2-40B4-BE49-F238E27FC236}">
                    <a16:creationId xmlns:a16="http://schemas.microsoft.com/office/drawing/2014/main" id="{CE44033F-D4B7-7D46-9D32-0960EEB7B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 name="Freeform 121">
                <a:extLst>
                  <a:ext uri="{FF2B5EF4-FFF2-40B4-BE49-F238E27FC236}">
                    <a16:creationId xmlns:a16="http://schemas.microsoft.com/office/drawing/2014/main" id="{45A28D47-C9B3-0346-8D70-361E7A4895B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36" name="Group 123">
              <a:extLst>
                <a:ext uri="{FF2B5EF4-FFF2-40B4-BE49-F238E27FC236}">
                  <a16:creationId xmlns:a16="http://schemas.microsoft.com/office/drawing/2014/main" id="{4E1A9762-2C71-9742-9958-EB2D29E68E6E}"/>
                </a:ext>
              </a:extLst>
            </p:cNvPr>
            <p:cNvGrpSpPr>
              <a:grpSpLocks/>
            </p:cNvGrpSpPr>
            <p:nvPr/>
          </p:nvGrpSpPr>
          <p:grpSpPr bwMode="auto">
            <a:xfrm>
              <a:off x="5824538" y="1411288"/>
              <a:ext cx="434975" cy="349250"/>
              <a:chOff x="-44" y="1473"/>
              <a:chExt cx="981" cy="1105"/>
            </a:xfrm>
          </p:grpSpPr>
          <p:pic>
            <p:nvPicPr>
              <p:cNvPr id="237" name="Picture 124" descr="desktop_computer_stylized_medium">
                <a:extLst>
                  <a:ext uri="{FF2B5EF4-FFF2-40B4-BE49-F238E27FC236}">
                    <a16:creationId xmlns:a16="http://schemas.microsoft.com/office/drawing/2014/main" id="{55B1C28D-66D6-DE4E-ADB5-D53BE1D2A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Freeform 125">
                <a:extLst>
                  <a:ext uri="{FF2B5EF4-FFF2-40B4-BE49-F238E27FC236}">
                    <a16:creationId xmlns:a16="http://schemas.microsoft.com/office/drawing/2014/main" id="{4765CFB0-3F34-B94A-BC7F-EA339FAACF44}"/>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39" name="Group 126">
              <a:extLst>
                <a:ext uri="{FF2B5EF4-FFF2-40B4-BE49-F238E27FC236}">
                  <a16:creationId xmlns:a16="http://schemas.microsoft.com/office/drawing/2014/main" id="{BE7F0DCF-B627-C847-8279-68A197C89CAF}"/>
                </a:ext>
              </a:extLst>
            </p:cNvPr>
            <p:cNvGrpSpPr>
              <a:grpSpLocks/>
            </p:cNvGrpSpPr>
            <p:nvPr/>
          </p:nvGrpSpPr>
          <p:grpSpPr bwMode="auto">
            <a:xfrm>
              <a:off x="5159375" y="2162175"/>
              <a:ext cx="434975" cy="349250"/>
              <a:chOff x="-44" y="1473"/>
              <a:chExt cx="981" cy="1105"/>
            </a:xfrm>
          </p:grpSpPr>
          <p:pic>
            <p:nvPicPr>
              <p:cNvPr id="240" name="Picture 127" descr="desktop_computer_stylized_medium">
                <a:extLst>
                  <a:ext uri="{FF2B5EF4-FFF2-40B4-BE49-F238E27FC236}">
                    <a16:creationId xmlns:a16="http://schemas.microsoft.com/office/drawing/2014/main" id="{BA3AF685-5B1F-CC40-BCAF-7158B2390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Freeform 128">
                <a:extLst>
                  <a:ext uri="{FF2B5EF4-FFF2-40B4-BE49-F238E27FC236}">
                    <a16:creationId xmlns:a16="http://schemas.microsoft.com/office/drawing/2014/main" id="{1A33777F-82DA-EC46-B881-5C25C2D626A3}"/>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42" name="Group 129">
              <a:extLst>
                <a:ext uri="{FF2B5EF4-FFF2-40B4-BE49-F238E27FC236}">
                  <a16:creationId xmlns:a16="http://schemas.microsoft.com/office/drawing/2014/main" id="{A4323D8E-CD7F-4742-B00D-A10D592D03EA}"/>
                </a:ext>
              </a:extLst>
            </p:cNvPr>
            <p:cNvGrpSpPr>
              <a:grpSpLocks/>
            </p:cNvGrpSpPr>
            <p:nvPr/>
          </p:nvGrpSpPr>
          <p:grpSpPr bwMode="auto">
            <a:xfrm>
              <a:off x="6129338" y="2749550"/>
              <a:ext cx="434975" cy="349250"/>
              <a:chOff x="-44" y="1473"/>
              <a:chExt cx="981" cy="1105"/>
            </a:xfrm>
          </p:grpSpPr>
          <p:pic>
            <p:nvPicPr>
              <p:cNvPr id="243" name="Picture 130" descr="desktop_computer_stylized_medium">
                <a:extLst>
                  <a:ext uri="{FF2B5EF4-FFF2-40B4-BE49-F238E27FC236}">
                    <a16:creationId xmlns:a16="http://schemas.microsoft.com/office/drawing/2014/main" id="{39C6AFB3-E3B3-AA47-9771-00781B94A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 name="Freeform 131">
                <a:extLst>
                  <a:ext uri="{FF2B5EF4-FFF2-40B4-BE49-F238E27FC236}">
                    <a16:creationId xmlns:a16="http://schemas.microsoft.com/office/drawing/2014/main" id="{4679D4E0-5A0A-B34D-AA7C-D7A6E8AE3F8B}"/>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nvGrpSpPr>
            <p:cNvPr id="245" name="Group 132">
              <a:extLst>
                <a:ext uri="{FF2B5EF4-FFF2-40B4-BE49-F238E27FC236}">
                  <a16:creationId xmlns:a16="http://schemas.microsoft.com/office/drawing/2014/main" id="{73C52904-5489-6E4E-8226-879A262911C4}"/>
                </a:ext>
              </a:extLst>
            </p:cNvPr>
            <p:cNvGrpSpPr>
              <a:grpSpLocks/>
            </p:cNvGrpSpPr>
            <p:nvPr/>
          </p:nvGrpSpPr>
          <p:grpSpPr bwMode="auto">
            <a:xfrm>
              <a:off x="7185025" y="2989263"/>
              <a:ext cx="325438" cy="261937"/>
              <a:chOff x="-44" y="1473"/>
              <a:chExt cx="981" cy="1105"/>
            </a:xfrm>
          </p:grpSpPr>
          <p:pic>
            <p:nvPicPr>
              <p:cNvPr id="246" name="Picture 133" descr="desktop_computer_stylized_medium">
                <a:extLst>
                  <a:ext uri="{FF2B5EF4-FFF2-40B4-BE49-F238E27FC236}">
                    <a16:creationId xmlns:a16="http://schemas.microsoft.com/office/drawing/2014/main" id="{E7C23640-AF67-8245-9B29-88C1A9B16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 name="Freeform 134">
                <a:extLst>
                  <a:ext uri="{FF2B5EF4-FFF2-40B4-BE49-F238E27FC236}">
                    <a16:creationId xmlns:a16="http://schemas.microsoft.com/office/drawing/2014/main" id="{CDD2AFE9-4A15-5147-897C-7BE6039DB5A9}"/>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defTabSz="91440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grpSp>
    </p:spTree>
    <p:extLst>
      <p:ext uri="{BB962C8B-B14F-4D97-AF65-F5344CB8AC3E}">
        <p14:creationId xmlns:p14="http://schemas.microsoft.com/office/powerpoint/2010/main" val="4213838682"/>
      </p:ext>
    </p:extLst>
  </p:cSld>
  <p:clrMapOvr>
    <a:masterClrMapping/>
  </p:clrMapOvr>
  <mc:AlternateContent xmlns:mc="http://schemas.openxmlformats.org/markup-compatibility/2006" xmlns:p14="http://schemas.microsoft.com/office/powerpoint/2010/main">
    <mc:Choice Requires="p14">
      <p:transition spd="slow" p14:dur="2000" advTm="95552"/>
    </mc:Choice>
    <mc:Fallback xmlns="">
      <p:transition spd="slow" advTm="9555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Freeform 10">
            <a:extLst>
              <a:ext uri="{FF2B5EF4-FFF2-40B4-BE49-F238E27FC236}">
                <a16:creationId xmlns:a16="http://schemas.microsoft.com/office/drawing/2014/main" id="{236C8C34-AA0A-1747-BF1D-3CBFB21AC1F2}"/>
              </a:ext>
            </a:extLst>
          </p:cNvPr>
          <p:cNvSpPr>
            <a:spLocks/>
          </p:cNvSpPr>
          <p:nvPr/>
        </p:nvSpPr>
        <p:spPr bwMode="auto">
          <a:xfrm rot="10800000" flipH="1">
            <a:off x="10916607" y="1577038"/>
            <a:ext cx="450309" cy="4061761"/>
          </a:xfrm>
          <a:custGeom>
            <a:avLst/>
            <a:gdLst>
              <a:gd name="T0" fmla="*/ 2147483646 w 267"/>
              <a:gd name="T1" fmla="*/ 2147483646 h 1186"/>
              <a:gd name="T2" fmla="*/ 0 w 267"/>
              <a:gd name="T3" fmla="*/ 0 h 1186"/>
              <a:gd name="T4" fmla="*/ 0 w 267"/>
              <a:gd name="T5" fmla="*/ 2147483646 h 1186"/>
              <a:gd name="T6" fmla="*/ 2147483646 w 267"/>
              <a:gd name="T7" fmla="*/ 2147483646 h 1186"/>
              <a:gd name="T8" fmla="*/ 2147483646 w 267"/>
              <a:gd name="T9" fmla="*/ 2147483646 h 1186"/>
              <a:gd name="T10" fmla="*/ 0 60000 65536"/>
              <a:gd name="T11" fmla="*/ 0 60000 65536"/>
              <a:gd name="T12" fmla="*/ 0 60000 65536"/>
              <a:gd name="T13" fmla="*/ 0 60000 65536"/>
              <a:gd name="T14" fmla="*/ 0 60000 65536"/>
              <a:gd name="T15" fmla="*/ 0 w 267"/>
              <a:gd name="T16" fmla="*/ 0 h 1186"/>
              <a:gd name="T17" fmla="*/ 267 w 267"/>
              <a:gd name="T18" fmla="*/ 1186 h 1186"/>
              <a:gd name="connsiteX0" fmla="*/ 11593 w 11593"/>
              <a:gd name="connsiteY0" fmla="*/ 0 h 10109"/>
              <a:gd name="connsiteX1" fmla="*/ 0 w 11593"/>
              <a:gd name="connsiteY1" fmla="*/ 109 h 10109"/>
              <a:gd name="connsiteX2" fmla="*/ 0 w 11593"/>
              <a:gd name="connsiteY2" fmla="*/ 10109 h 10109"/>
              <a:gd name="connsiteX3" fmla="*/ 10000 w 11593"/>
              <a:gd name="connsiteY3" fmla="*/ 5606 h 10109"/>
              <a:gd name="connsiteX4" fmla="*/ 11593 w 11593"/>
              <a:gd name="connsiteY4" fmla="*/ 0 h 10109"/>
              <a:gd name="connsiteX0" fmla="*/ 11593 w 12080"/>
              <a:gd name="connsiteY0" fmla="*/ 0 h 10109"/>
              <a:gd name="connsiteX1" fmla="*/ 0 w 12080"/>
              <a:gd name="connsiteY1" fmla="*/ 109 h 10109"/>
              <a:gd name="connsiteX2" fmla="*/ 0 w 12080"/>
              <a:gd name="connsiteY2" fmla="*/ 10109 h 10109"/>
              <a:gd name="connsiteX3" fmla="*/ 12080 w 12080"/>
              <a:gd name="connsiteY3" fmla="*/ 1850 h 10109"/>
              <a:gd name="connsiteX4" fmla="*/ 11593 w 12080"/>
              <a:gd name="connsiteY4" fmla="*/ 0 h 10109"/>
              <a:gd name="connsiteX0" fmla="*/ 11593 w 12080"/>
              <a:gd name="connsiteY0" fmla="*/ 2239 h 12348"/>
              <a:gd name="connsiteX1" fmla="*/ 0 w 12080"/>
              <a:gd name="connsiteY1" fmla="*/ 0 h 12348"/>
              <a:gd name="connsiteX2" fmla="*/ 0 w 12080"/>
              <a:gd name="connsiteY2" fmla="*/ 12348 h 12348"/>
              <a:gd name="connsiteX3" fmla="*/ 12080 w 12080"/>
              <a:gd name="connsiteY3" fmla="*/ 4089 h 12348"/>
              <a:gd name="connsiteX4" fmla="*/ 11593 w 12080"/>
              <a:gd name="connsiteY4" fmla="*/ 2239 h 12348"/>
              <a:gd name="connsiteX0" fmla="*/ 12841 w 13328"/>
              <a:gd name="connsiteY0" fmla="*/ 10034 h 20143"/>
              <a:gd name="connsiteX1" fmla="*/ 0 w 13328"/>
              <a:gd name="connsiteY1" fmla="*/ 0 h 20143"/>
              <a:gd name="connsiteX2" fmla="*/ 1248 w 13328"/>
              <a:gd name="connsiteY2" fmla="*/ 20143 h 20143"/>
              <a:gd name="connsiteX3" fmla="*/ 13328 w 13328"/>
              <a:gd name="connsiteY3" fmla="*/ 11884 h 20143"/>
              <a:gd name="connsiteX4" fmla="*/ 12841 w 13328"/>
              <a:gd name="connsiteY4" fmla="*/ 10034 h 20143"/>
              <a:gd name="connsiteX0" fmla="*/ 12425 w 13328"/>
              <a:gd name="connsiteY0" fmla="*/ 0 h 21660"/>
              <a:gd name="connsiteX1" fmla="*/ 0 w 13328"/>
              <a:gd name="connsiteY1" fmla="*/ 1517 h 21660"/>
              <a:gd name="connsiteX2" fmla="*/ 1248 w 13328"/>
              <a:gd name="connsiteY2" fmla="*/ 21660 h 21660"/>
              <a:gd name="connsiteX3" fmla="*/ 13328 w 13328"/>
              <a:gd name="connsiteY3" fmla="*/ 13401 h 21660"/>
              <a:gd name="connsiteX4" fmla="*/ 12425 w 13328"/>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 h="21660">
                <a:moveTo>
                  <a:pt x="12425" y="0"/>
                </a:moveTo>
                <a:lnTo>
                  <a:pt x="0" y="1517"/>
                </a:lnTo>
                <a:lnTo>
                  <a:pt x="1248" y="21660"/>
                </a:lnTo>
                <a:cubicBezTo>
                  <a:pt x="4581" y="12959"/>
                  <a:pt x="6667" y="10269"/>
                  <a:pt x="12496" y="4855"/>
                </a:cubicBezTo>
                <a:cubicBezTo>
                  <a:pt x="12472" y="3237"/>
                  <a:pt x="12449" y="1618"/>
                  <a:pt x="12425" y="0"/>
                </a:cubicBezTo>
                <a:close/>
              </a:path>
            </a:pathLst>
          </a:custGeom>
          <a:gradFill rotWithShape="1">
            <a:gsLst>
              <a:gs pos="0">
                <a:srgbClr val="3C6CDF"/>
              </a:gs>
              <a:gs pos="100000">
                <a:schemeClr val="bg1"/>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CD900-19EC-824C-BF74-AADFBF5A172E}"/>
              </a:ext>
            </a:extLst>
          </p:cNvPr>
          <p:cNvSpPr>
            <a:spLocks noGrp="1"/>
          </p:cNvSpPr>
          <p:nvPr>
            <p:ph type="title"/>
          </p:nvPr>
        </p:nvSpPr>
        <p:spPr>
          <a:xfrm>
            <a:off x="825267" y="291947"/>
            <a:ext cx="10515600" cy="894622"/>
          </a:xfrm>
        </p:spPr>
        <p:txBody>
          <a:bodyPr>
            <a:normAutofit/>
          </a:bodyPr>
          <a:lstStyle/>
          <a:p>
            <a:r>
              <a:rPr lang="en-US" altLang="en-US" sz="4400">
                <a:ea typeface="ＭＳ Ｐゴシック" panose="020B0600070205080204" pitchFamily="34" charset="-128"/>
                <a:cs typeface="Calibri" panose="020F0502020204030204" pitchFamily="34" charset="0"/>
              </a:rPr>
              <a:t>Communicating with the transport layer</a:t>
            </a:r>
            <a:endParaRPr lang="en-US" sz="4400"/>
          </a:p>
        </p:txBody>
      </p:sp>
      <p:sp>
        <p:nvSpPr>
          <p:cNvPr id="13" name="Text Box 8">
            <a:extLst>
              <a:ext uri="{FF2B5EF4-FFF2-40B4-BE49-F238E27FC236}">
                <a16:creationId xmlns:a16="http://schemas.microsoft.com/office/drawing/2014/main" id="{10CAB5B1-70B7-184B-A16F-4239A3118B18}"/>
              </a:ext>
            </a:extLst>
          </p:cNvPr>
          <p:cNvSpPr txBox="1">
            <a:spLocks noChangeArrowheads="1"/>
          </p:cNvSpPr>
          <p:nvPr/>
        </p:nvSpPr>
        <p:spPr bwMode="auto">
          <a:xfrm>
            <a:off x="449705" y="5724388"/>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rPr>
              <a:t>source</a:t>
            </a:r>
          </a:p>
        </p:txBody>
      </p:sp>
      <p:sp>
        <p:nvSpPr>
          <p:cNvPr id="14" name="Freeform 10">
            <a:extLst>
              <a:ext uri="{FF2B5EF4-FFF2-40B4-BE49-F238E27FC236}">
                <a16:creationId xmlns:a16="http://schemas.microsoft.com/office/drawing/2014/main" id="{1C528DAB-CFD1-6943-9F41-1A6F334C3C75}"/>
              </a:ext>
            </a:extLst>
          </p:cNvPr>
          <p:cNvSpPr>
            <a:spLocks/>
          </p:cNvSpPr>
          <p:nvPr/>
        </p:nvSpPr>
        <p:spPr bwMode="auto">
          <a:xfrm rot="10800000">
            <a:off x="975630" y="1559549"/>
            <a:ext cx="450309" cy="4061761"/>
          </a:xfrm>
          <a:custGeom>
            <a:avLst/>
            <a:gdLst>
              <a:gd name="T0" fmla="*/ 2147483646 w 267"/>
              <a:gd name="T1" fmla="*/ 2147483646 h 1186"/>
              <a:gd name="T2" fmla="*/ 0 w 267"/>
              <a:gd name="T3" fmla="*/ 0 h 1186"/>
              <a:gd name="T4" fmla="*/ 0 w 267"/>
              <a:gd name="T5" fmla="*/ 2147483646 h 1186"/>
              <a:gd name="T6" fmla="*/ 2147483646 w 267"/>
              <a:gd name="T7" fmla="*/ 2147483646 h 1186"/>
              <a:gd name="T8" fmla="*/ 2147483646 w 267"/>
              <a:gd name="T9" fmla="*/ 2147483646 h 1186"/>
              <a:gd name="T10" fmla="*/ 0 60000 65536"/>
              <a:gd name="T11" fmla="*/ 0 60000 65536"/>
              <a:gd name="T12" fmla="*/ 0 60000 65536"/>
              <a:gd name="T13" fmla="*/ 0 60000 65536"/>
              <a:gd name="T14" fmla="*/ 0 60000 65536"/>
              <a:gd name="T15" fmla="*/ 0 w 267"/>
              <a:gd name="T16" fmla="*/ 0 h 1186"/>
              <a:gd name="T17" fmla="*/ 267 w 267"/>
              <a:gd name="T18" fmla="*/ 1186 h 1186"/>
              <a:gd name="connsiteX0" fmla="*/ 11593 w 11593"/>
              <a:gd name="connsiteY0" fmla="*/ 0 h 10109"/>
              <a:gd name="connsiteX1" fmla="*/ 0 w 11593"/>
              <a:gd name="connsiteY1" fmla="*/ 109 h 10109"/>
              <a:gd name="connsiteX2" fmla="*/ 0 w 11593"/>
              <a:gd name="connsiteY2" fmla="*/ 10109 h 10109"/>
              <a:gd name="connsiteX3" fmla="*/ 10000 w 11593"/>
              <a:gd name="connsiteY3" fmla="*/ 5606 h 10109"/>
              <a:gd name="connsiteX4" fmla="*/ 11593 w 11593"/>
              <a:gd name="connsiteY4" fmla="*/ 0 h 10109"/>
              <a:gd name="connsiteX0" fmla="*/ 11593 w 12080"/>
              <a:gd name="connsiteY0" fmla="*/ 0 h 10109"/>
              <a:gd name="connsiteX1" fmla="*/ 0 w 12080"/>
              <a:gd name="connsiteY1" fmla="*/ 109 h 10109"/>
              <a:gd name="connsiteX2" fmla="*/ 0 w 12080"/>
              <a:gd name="connsiteY2" fmla="*/ 10109 h 10109"/>
              <a:gd name="connsiteX3" fmla="*/ 12080 w 12080"/>
              <a:gd name="connsiteY3" fmla="*/ 1850 h 10109"/>
              <a:gd name="connsiteX4" fmla="*/ 11593 w 12080"/>
              <a:gd name="connsiteY4" fmla="*/ 0 h 10109"/>
              <a:gd name="connsiteX0" fmla="*/ 11593 w 12080"/>
              <a:gd name="connsiteY0" fmla="*/ 2239 h 12348"/>
              <a:gd name="connsiteX1" fmla="*/ 0 w 12080"/>
              <a:gd name="connsiteY1" fmla="*/ 0 h 12348"/>
              <a:gd name="connsiteX2" fmla="*/ 0 w 12080"/>
              <a:gd name="connsiteY2" fmla="*/ 12348 h 12348"/>
              <a:gd name="connsiteX3" fmla="*/ 12080 w 12080"/>
              <a:gd name="connsiteY3" fmla="*/ 4089 h 12348"/>
              <a:gd name="connsiteX4" fmla="*/ 11593 w 12080"/>
              <a:gd name="connsiteY4" fmla="*/ 2239 h 12348"/>
              <a:gd name="connsiteX0" fmla="*/ 12841 w 13328"/>
              <a:gd name="connsiteY0" fmla="*/ 10034 h 20143"/>
              <a:gd name="connsiteX1" fmla="*/ 0 w 13328"/>
              <a:gd name="connsiteY1" fmla="*/ 0 h 20143"/>
              <a:gd name="connsiteX2" fmla="*/ 1248 w 13328"/>
              <a:gd name="connsiteY2" fmla="*/ 20143 h 20143"/>
              <a:gd name="connsiteX3" fmla="*/ 13328 w 13328"/>
              <a:gd name="connsiteY3" fmla="*/ 11884 h 20143"/>
              <a:gd name="connsiteX4" fmla="*/ 12841 w 13328"/>
              <a:gd name="connsiteY4" fmla="*/ 10034 h 20143"/>
              <a:gd name="connsiteX0" fmla="*/ 12425 w 13328"/>
              <a:gd name="connsiteY0" fmla="*/ 0 h 21660"/>
              <a:gd name="connsiteX1" fmla="*/ 0 w 13328"/>
              <a:gd name="connsiteY1" fmla="*/ 1517 h 21660"/>
              <a:gd name="connsiteX2" fmla="*/ 1248 w 13328"/>
              <a:gd name="connsiteY2" fmla="*/ 21660 h 21660"/>
              <a:gd name="connsiteX3" fmla="*/ 13328 w 13328"/>
              <a:gd name="connsiteY3" fmla="*/ 13401 h 21660"/>
              <a:gd name="connsiteX4" fmla="*/ 12425 w 13328"/>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 name="connsiteX0" fmla="*/ 12425 w 12496"/>
              <a:gd name="connsiteY0" fmla="*/ 0 h 21660"/>
              <a:gd name="connsiteX1" fmla="*/ 0 w 12496"/>
              <a:gd name="connsiteY1" fmla="*/ 1517 h 21660"/>
              <a:gd name="connsiteX2" fmla="*/ 1248 w 12496"/>
              <a:gd name="connsiteY2" fmla="*/ 21660 h 21660"/>
              <a:gd name="connsiteX3" fmla="*/ 12496 w 12496"/>
              <a:gd name="connsiteY3" fmla="*/ 4855 h 21660"/>
              <a:gd name="connsiteX4" fmla="*/ 12425 w 12496"/>
              <a:gd name="connsiteY4" fmla="*/ 0 h 21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 h="21660">
                <a:moveTo>
                  <a:pt x="12425" y="0"/>
                </a:moveTo>
                <a:lnTo>
                  <a:pt x="0" y="1517"/>
                </a:lnTo>
                <a:lnTo>
                  <a:pt x="1248" y="21660"/>
                </a:lnTo>
                <a:cubicBezTo>
                  <a:pt x="4581" y="12959"/>
                  <a:pt x="6667" y="10269"/>
                  <a:pt x="12496" y="4855"/>
                </a:cubicBezTo>
                <a:cubicBezTo>
                  <a:pt x="12472" y="3237"/>
                  <a:pt x="12449" y="1618"/>
                  <a:pt x="12425" y="0"/>
                </a:cubicBezTo>
                <a:close/>
              </a:path>
            </a:pathLst>
          </a:custGeom>
          <a:gradFill rotWithShape="1">
            <a:gsLst>
              <a:gs pos="0">
                <a:srgbClr val="3C6CDF"/>
              </a:gs>
              <a:gs pos="100000">
                <a:schemeClr val="bg1"/>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190">
            <a:extLst>
              <a:ext uri="{FF2B5EF4-FFF2-40B4-BE49-F238E27FC236}">
                <a16:creationId xmlns:a16="http://schemas.microsoft.com/office/drawing/2014/main" id="{8D7B8AF0-B984-FB44-AB9F-07CA253CEA38}"/>
              </a:ext>
            </a:extLst>
          </p:cNvPr>
          <p:cNvGrpSpPr>
            <a:grpSpLocks/>
          </p:cNvGrpSpPr>
          <p:nvPr/>
        </p:nvGrpSpPr>
        <p:grpSpPr bwMode="auto">
          <a:xfrm flipH="1">
            <a:off x="635446" y="5073984"/>
            <a:ext cx="803275" cy="771525"/>
            <a:chOff x="-44" y="1473"/>
            <a:chExt cx="981" cy="1105"/>
          </a:xfrm>
        </p:grpSpPr>
        <p:pic>
          <p:nvPicPr>
            <p:cNvPr id="25" name="Picture 191" descr="desktop_computer_stylized_medium">
              <a:extLst>
                <a:ext uri="{FF2B5EF4-FFF2-40B4-BE49-F238E27FC236}">
                  <a16:creationId xmlns:a16="http://schemas.microsoft.com/office/drawing/2014/main" id="{06D1D726-A569-254A-9E27-366DB8CF3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192">
              <a:extLst>
                <a:ext uri="{FF2B5EF4-FFF2-40B4-BE49-F238E27FC236}">
                  <a16:creationId xmlns:a16="http://schemas.microsoft.com/office/drawing/2014/main" id="{F5362B29-42A6-3F4A-A1AB-EFF56E7B7726}"/>
                </a:ext>
              </a:extLst>
            </p:cNvPr>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2" name="Group 211">
            <a:extLst>
              <a:ext uri="{FF2B5EF4-FFF2-40B4-BE49-F238E27FC236}">
                <a16:creationId xmlns:a16="http://schemas.microsoft.com/office/drawing/2014/main" id="{BD0C4974-D689-414F-A2EB-9B1043F3314D}"/>
              </a:ext>
            </a:extLst>
          </p:cNvPr>
          <p:cNvGrpSpPr/>
          <p:nvPr/>
        </p:nvGrpSpPr>
        <p:grpSpPr>
          <a:xfrm>
            <a:off x="1334125" y="1421667"/>
            <a:ext cx="1765726" cy="4034752"/>
            <a:chOff x="1484027" y="1706480"/>
            <a:chExt cx="1765726" cy="4034752"/>
          </a:xfrm>
        </p:grpSpPr>
        <p:sp>
          <p:nvSpPr>
            <p:cNvPr id="11" name="Rectangle 24">
              <a:extLst>
                <a:ext uri="{FF2B5EF4-FFF2-40B4-BE49-F238E27FC236}">
                  <a16:creationId xmlns:a16="http://schemas.microsoft.com/office/drawing/2014/main" id="{ED8D52E4-C345-B842-A2E7-C8068B8E5CF4}"/>
                </a:ext>
              </a:extLst>
            </p:cNvPr>
            <p:cNvSpPr>
              <a:spLocks noChangeArrowheads="1"/>
            </p:cNvSpPr>
            <p:nvPr/>
          </p:nvSpPr>
          <p:spPr bwMode="auto">
            <a:xfrm>
              <a:off x="1528997" y="1870247"/>
              <a:ext cx="1648917"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 Box 26">
              <a:extLst>
                <a:ext uri="{FF2B5EF4-FFF2-40B4-BE49-F238E27FC236}">
                  <a16:creationId xmlns:a16="http://schemas.microsoft.com/office/drawing/2014/main" id="{A5089E2D-0B1B-544A-82BC-F28ED3191A4E}"/>
                </a:ext>
              </a:extLst>
            </p:cNvPr>
            <p:cNvSpPr txBox="1">
              <a:spLocks noChangeArrowheads="1"/>
            </p:cNvSpPr>
            <p:nvPr/>
          </p:nvSpPr>
          <p:spPr bwMode="auto">
            <a:xfrm>
              <a:off x="1484027" y="1706480"/>
              <a:ext cx="1765726" cy="40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application</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transport</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network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link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physical</a:t>
              </a:r>
              <a:endParaRPr kumimoji="0" lang="en-US" altLang="en-US" sz="18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endParaRPr>
            </a:p>
          </p:txBody>
        </p:sp>
        <p:cxnSp>
          <p:nvCxnSpPr>
            <p:cNvPr id="117" name="Straight Connector 116">
              <a:extLst>
                <a:ext uri="{FF2B5EF4-FFF2-40B4-BE49-F238E27FC236}">
                  <a16:creationId xmlns:a16="http://schemas.microsoft.com/office/drawing/2014/main" id="{B3EBBB35-9D82-7C43-B882-52ED90AE3A71}"/>
                </a:ext>
              </a:extLst>
            </p:cNvPr>
            <p:cNvCxnSpPr>
              <a:cxnSpLocks/>
            </p:cNvCxnSpPr>
            <p:nvPr/>
          </p:nvCxnSpPr>
          <p:spPr>
            <a:xfrm>
              <a:off x="1534432" y="2675745"/>
              <a:ext cx="1643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2EA7353-AEFA-934F-93DE-A8D55DF75658}"/>
                </a:ext>
              </a:extLst>
            </p:cNvPr>
            <p:cNvCxnSpPr>
              <a:cxnSpLocks/>
            </p:cNvCxnSpPr>
            <p:nvPr/>
          </p:nvCxnSpPr>
          <p:spPr>
            <a:xfrm>
              <a:off x="1506952" y="3472722"/>
              <a:ext cx="16559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40242E3-3BEB-D543-B881-84EB2D13BD66}"/>
                </a:ext>
              </a:extLst>
            </p:cNvPr>
            <p:cNvCxnSpPr>
              <a:cxnSpLocks/>
            </p:cNvCxnSpPr>
            <p:nvPr/>
          </p:nvCxnSpPr>
          <p:spPr>
            <a:xfrm>
              <a:off x="1509450" y="4209737"/>
              <a:ext cx="1668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C27D746-0691-6F47-9E9D-1D63DF11D081}"/>
                </a:ext>
              </a:extLst>
            </p:cNvPr>
            <p:cNvCxnSpPr>
              <a:cxnSpLocks/>
            </p:cNvCxnSpPr>
            <p:nvPr/>
          </p:nvCxnSpPr>
          <p:spPr>
            <a:xfrm>
              <a:off x="1511947" y="4991726"/>
              <a:ext cx="1650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950">
            <a:extLst>
              <a:ext uri="{FF2B5EF4-FFF2-40B4-BE49-F238E27FC236}">
                <a16:creationId xmlns:a16="http://schemas.microsoft.com/office/drawing/2014/main" id="{044873AD-74A5-8A44-846B-EC5D0FBC82D7}"/>
              </a:ext>
            </a:extLst>
          </p:cNvPr>
          <p:cNvGrpSpPr>
            <a:grpSpLocks/>
          </p:cNvGrpSpPr>
          <p:nvPr/>
        </p:nvGrpSpPr>
        <p:grpSpPr bwMode="auto">
          <a:xfrm>
            <a:off x="11107713" y="4961744"/>
            <a:ext cx="374754" cy="833726"/>
            <a:chOff x="4140" y="429"/>
            <a:chExt cx="1425" cy="2396"/>
          </a:xfrm>
        </p:grpSpPr>
        <p:sp>
          <p:nvSpPr>
            <p:cNvPr id="168" name="Freeform 951">
              <a:extLst>
                <a:ext uri="{FF2B5EF4-FFF2-40B4-BE49-F238E27FC236}">
                  <a16:creationId xmlns:a16="http://schemas.microsoft.com/office/drawing/2014/main" id="{EEDE4156-8281-D847-9240-9DE98999091B}"/>
                </a:ext>
              </a:extLst>
            </p:cNvPr>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Rectangle 952">
              <a:extLst>
                <a:ext uri="{FF2B5EF4-FFF2-40B4-BE49-F238E27FC236}">
                  <a16:creationId xmlns:a16="http://schemas.microsoft.com/office/drawing/2014/main" id="{22E8340D-B5D1-3C48-A062-4F70248D103D}"/>
                </a:ext>
              </a:extLst>
            </p:cNvPr>
            <p:cNvSpPr>
              <a:spLocks noChangeArrowheads="1"/>
            </p:cNvSpPr>
            <p:nvPr/>
          </p:nvSpPr>
          <p:spPr bwMode="auto">
            <a:xfrm>
              <a:off x="4210" y="429"/>
              <a:ext cx="1046" cy="2285"/>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0" name="Freeform 953">
              <a:extLst>
                <a:ext uri="{FF2B5EF4-FFF2-40B4-BE49-F238E27FC236}">
                  <a16:creationId xmlns:a16="http://schemas.microsoft.com/office/drawing/2014/main" id="{29109B86-1ABF-F647-8516-2AAE154A9E83}"/>
                </a:ext>
              </a:extLst>
            </p:cNvPr>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954">
              <a:extLst>
                <a:ext uri="{FF2B5EF4-FFF2-40B4-BE49-F238E27FC236}">
                  <a16:creationId xmlns:a16="http://schemas.microsoft.com/office/drawing/2014/main" id="{9F93569F-8FC8-7C4E-9F95-B14647D2DB8C}"/>
                </a:ext>
              </a:extLst>
            </p:cNvPr>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Rectangle 955">
              <a:extLst>
                <a:ext uri="{FF2B5EF4-FFF2-40B4-BE49-F238E27FC236}">
                  <a16:creationId xmlns:a16="http://schemas.microsoft.com/office/drawing/2014/main" id="{8E5BC3B8-E87D-9F47-A6F6-AD8B57BC21E6}"/>
                </a:ext>
              </a:extLst>
            </p:cNvPr>
            <p:cNvSpPr>
              <a:spLocks noChangeArrowheads="1"/>
            </p:cNvSpPr>
            <p:nvPr/>
          </p:nvSpPr>
          <p:spPr bwMode="auto">
            <a:xfrm>
              <a:off x="4210" y="690"/>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3" name="Group 956">
              <a:extLst>
                <a:ext uri="{FF2B5EF4-FFF2-40B4-BE49-F238E27FC236}">
                  <a16:creationId xmlns:a16="http://schemas.microsoft.com/office/drawing/2014/main" id="{1694DE96-689D-9540-964A-22F06F6D940F}"/>
                </a:ext>
              </a:extLst>
            </p:cNvPr>
            <p:cNvGrpSpPr>
              <a:grpSpLocks/>
            </p:cNvGrpSpPr>
            <p:nvPr/>
          </p:nvGrpSpPr>
          <p:grpSpPr bwMode="auto">
            <a:xfrm>
              <a:off x="4749" y="668"/>
              <a:ext cx="581" cy="145"/>
              <a:chOff x="614" y="2568"/>
              <a:chExt cx="725" cy="139"/>
            </a:xfrm>
          </p:grpSpPr>
          <p:sp>
            <p:nvSpPr>
              <p:cNvPr id="198" name="AutoShape 957">
                <a:extLst>
                  <a:ext uri="{FF2B5EF4-FFF2-40B4-BE49-F238E27FC236}">
                    <a16:creationId xmlns:a16="http://schemas.microsoft.com/office/drawing/2014/main" id="{435DFCEB-F2FD-7B44-93DA-9204E2E311E1}"/>
                  </a:ext>
                </a:extLst>
              </p:cNvPr>
              <p:cNvSpPr>
                <a:spLocks noChangeArrowheads="1"/>
              </p:cNvSpPr>
              <p:nvPr/>
            </p:nvSpPr>
            <p:spPr bwMode="auto">
              <a:xfrm>
                <a:off x="613" y="2566"/>
                <a:ext cx="721" cy="14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9" name="AutoShape 958">
                <a:extLst>
                  <a:ext uri="{FF2B5EF4-FFF2-40B4-BE49-F238E27FC236}">
                    <a16:creationId xmlns:a16="http://schemas.microsoft.com/office/drawing/2014/main" id="{521647D7-4114-1146-9C5A-F1DB4FEC81A9}"/>
                  </a:ext>
                </a:extLst>
              </p:cNvPr>
              <p:cNvSpPr>
                <a:spLocks noChangeArrowheads="1"/>
              </p:cNvSpPr>
              <p:nvPr/>
            </p:nvSpPr>
            <p:spPr bwMode="auto">
              <a:xfrm>
                <a:off x="625" y="2581"/>
                <a:ext cx="696" cy="11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74" name="Rectangle 959">
              <a:extLst>
                <a:ext uri="{FF2B5EF4-FFF2-40B4-BE49-F238E27FC236}">
                  <a16:creationId xmlns:a16="http://schemas.microsoft.com/office/drawing/2014/main" id="{3A0D9FD6-DBAC-4B49-A55F-167642D66FA7}"/>
                </a:ext>
              </a:extLst>
            </p:cNvPr>
            <p:cNvSpPr>
              <a:spLocks noChangeArrowheads="1"/>
            </p:cNvSpPr>
            <p:nvPr/>
          </p:nvSpPr>
          <p:spPr bwMode="auto">
            <a:xfrm>
              <a:off x="4220" y="1022"/>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5" name="Group 960">
              <a:extLst>
                <a:ext uri="{FF2B5EF4-FFF2-40B4-BE49-F238E27FC236}">
                  <a16:creationId xmlns:a16="http://schemas.microsoft.com/office/drawing/2014/main" id="{3CFA0950-BC76-3949-8726-38646B18FD5C}"/>
                </a:ext>
              </a:extLst>
            </p:cNvPr>
            <p:cNvGrpSpPr>
              <a:grpSpLocks/>
            </p:cNvGrpSpPr>
            <p:nvPr/>
          </p:nvGrpSpPr>
          <p:grpSpPr bwMode="auto">
            <a:xfrm>
              <a:off x="4747" y="994"/>
              <a:ext cx="581" cy="134"/>
              <a:chOff x="614" y="2568"/>
              <a:chExt cx="725" cy="139"/>
            </a:xfrm>
          </p:grpSpPr>
          <p:sp>
            <p:nvSpPr>
              <p:cNvPr id="196" name="AutoShape 961">
                <a:extLst>
                  <a:ext uri="{FF2B5EF4-FFF2-40B4-BE49-F238E27FC236}">
                    <a16:creationId xmlns:a16="http://schemas.microsoft.com/office/drawing/2014/main" id="{67127BA7-9D0A-2443-9190-C56C02906F6A}"/>
                  </a:ext>
                </a:extLst>
              </p:cNvPr>
              <p:cNvSpPr>
                <a:spLocks noChangeArrowheads="1"/>
              </p:cNvSpPr>
              <p:nvPr/>
            </p:nvSpPr>
            <p:spPr bwMode="auto">
              <a:xfrm>
                <a:off x="615" y="2564"/>
                <a:ext cx="721"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7" name="AutoShape 962">
                <a:extLst>
                  <a:ext uri="{FF2B5EF4-FFF2-40B4-BE49-F238E27FC236}">
                    <a16:creationId xmlns:a16="http://schemas.microsoft.com/office/drawing/2014/main" id="{2C9F8790-3076-4541-A56A-E9305DCB0988}"/>
                  </a:ext>
                </a:extLst>
              </p:cNvPr>
              <p:cNvSpPr>
                <a:spLocks noChangeArrowheads="1"/>
              </p:cNvSpPr>
              <p:nvPr/>
            </p:nvSpPr>
            <p:spPr bwMode="auto">
              <a:xfrm>
                <a:off x="628" y="2581"/>
                <a:ext cx="696"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76" name="Rectangle 963">
              <a:extLst>
                <a:ext uri="{FF2B5EF4-FFF2-40B4-BE49-F238E27FC236}">
                  <a16:creationId xmlns:a16="http://schemas.microsoft.com/office/drawing/2014/main" id="{4DE6A147-5BC7-FF41-B7AC-2BA9913BB098}"/>
                </a:ext>
              </a:extLst>
            </p:cNvPr>
            <p:cNvSpPr>
              <a:spLocks noChangeArrowheads="1"/>
            </p:cNvSpPr>
            <p:nvPr/>
          </p:nvSpPr>
          <p:spPr bwMode="auto">
            <a:xfrm>
              <a:off x="4220" y="1354"/>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7" name="Rectangle 964">
              <a:extLst>
                <a:ext uri="{FF2B5EF4-FFF2-40B4-BE49-F238E27FC236}">
                  <a16:creationId xmlns:a16="http://schemas.microsoft.com/office/drawing/2014/main" id="{53ECF0A1-6175-BE45-A32A-233E1942C8EC}"/>
                </a:ext>
              </a:extLst>
            </p:cNvPr>
            <p:cNvSpPr>
              <a:spLocks noChangeArrowheads="1"/>
            </p:cNvSpPr>
            <p:nvPr/>
          </p:nvSpPr>
          <p:spPr bwMode="auto">
            <a:xfrm>
              <a:off x="4230" y="1655"/>
              <a:ext cx="598" cy="47"/>
            </a:xfrm>
            <a:prstGeom prst="rect">
              <a:avLst/>
            </a:prstGeom>
            <a:solidFill>
              <a:schemeClr val="tx1"/>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178" name="Group 965">
              <a:extLst>
                <a:ext uri="{FF2B5EF4-FFF2-40B4-BE49-F238E27FC236}">
                  <a16:creationId xmlns:a16="http://schemas.microsoft.com/office/drawing/2014/main" id="{16810F93-1596-884B-B639-A3868A5CD4D8}"/>
                </a:ext>
              </a:extLst>
            </p:cNvPr>
            <p:cNvGrpSpPr>
              <a:grpSpLocks/>
            </p:cNvGrpSpPr>
            <p:nvPr/>
          </p:nvGrpSpPr>
          <p:grpSpPr bwMode="auto">
            <a:xfrm>
              <a:off x="4735" y="1627"/>
              <a:ext cx="582" cy="151"/>
              <a:chOff x="614" y="2568"/>
              <a:chExt cx="725" cy="139"/>
            </a:xfrm>
          </p:grpSpPr>
          <p:sp>
            <p:nvSpPr>
              <p:cNvPr id="194" name="AutoShape 966">
                <a:extLst>
                  <a:ext uri="{FF2B5EF4-FFF2-40B4-BE49-F238E27FC236}">
                    <a16:creationId xmlns:a16="http://schemas.microsoft.com/office/drawing/2014/main" id="{84EC0348-3D46-9445-B43C-6DC8DB392F68}"/>
                  </a:ext>
                </a:extLst>
              </p:cNvPr>
              <p:cNvSpPr>
                <a:spLocks noChangeArrowheads="1"/>
              </p:cNvSpPr>
              <p:nvPr/>
            </p:nvSpPr>
            <p:spPr bwMode="auto">
              <a:xfrm>
                <a:off x="618" y="2586"/>
                <a:ext cx="720" cy="12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5" name="AutoShape 967">
                <a:extLst>
                  <a:ext uri="{FF2B5EF4-FFF2-40B4-BE49-F238E27FC236}">
                    <a16:creationId xmlns:a16="http://schemas.microsoft.com/office/drawing/2014/main" id="{23A1F6B3-9F2D-5E41-8602-67921ABB12D8}"/>
                  </a:ext>
                </a:extLst>
              </p:cNvPr>
              <p:cNvSpPr>
                <a:spLocks noChangeArrowheads="1"/>
              </p:cNvSpPr>
              <p:nvPr/>
            </p:nvSpPr>
            <p:spPr bwMode="auto">
              <a:xfrm>
                <a:off x="630" y="2586"/>
                <a:ext cx="695" cy="109"/>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79" name="Freeform 968">
              <a:extLst>
                <a:ext uri="{FF2B5EF4-FFF2-40B4-BE49-F238E27FC236}">
                  <a16:creationId xmlns:a16="http://schemas.microsoft.com/office/drawing/2014/main" id="{8FD6AEB5-BE60-044C-B32D-B433B740036B}"/>
                </a:ext>
              </a:extLst>
            </p:cNvPr>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0" name="Group 969">
              <a:extLst>
                <a:ext uri="{FF2B5EF4-FFF2-40B4-BE49-F238E27FC236}">
                  <a16:creationId xmlns:a16="http://schemas.microsoft.com/office/drawing/2014/main" id="{30895737-AC01-6342-BADB-B3B3BFE7FC46}"/>
                </a:ext>
              </a:extLst>
            </p:cNvPr>
            <p:cNvGrpSpPr>
              <a:grpSpLocks/>
            </p:cNvGrpSpPr>
            <p:nvPr/>
          </p:nvGrpSpPr>
          <p:grpSpPr bwMode="auto">
            <a:xfrm>
              <a:off x="4739" y="1327"/>
              <a:ext cx="582" cy="139"/>
              <a:chOff x="614" y="2568"/>
              <a:chExt cx="725" cy="139"/>
            </a:xfrm>
          </p:grpSpPr>
          <p:sp>
            <p:nvSpPr>
              <p:cNvPr id="192" name="AutoShape 970">
                <a:extLst>
                  <a:ext uri="{FF2B5EF4-FFF2-40B4-BE49-F238E27FC236}">
                    <a16:creationId xmlns:a16="http://schemas.microsoft.com/office/drawing/2014/main" id="{2D690E63-3733-8E4E-B8F8-19245FF772BA}"/>
                  </a:ext>
                </a:extLst>
              </p:cNvPr>
              <p:cNvSpPr>
                <a:spLocks noChangeArrowheads="1"/>
              </p:cNvSpPr>
              <p:nvPr/>
            </p:nvSpPr>
            <p:spPr bwMode="auto">
              <a:xfrm>
                <a:off x="613" y="2571"/>
                <a:ext cx="732" cy="134"/>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3" name="AutoShape 971">
                <a:extLst>
                  <a:ext uri="{FF2B5EF4-FFF2-40B4-BE49-F238E27FC236}">
                    <a16:creationId xmlns:a16="http://schemas.microsoft.com/office/drawing/2014/main" id="{9CE827B0-221F-ED4A-A36B-E1EEFE27B7BF}"/>
                  </a:ext>
                </a:extLst>
              </p:cNvPr>
              <p:cNvSpPr>
                <a:spLocks noChangeArrowheads="1"/>
              </p:cNvSpPr>
              <p:nvPr/>
            </p:nvSpPr>
            <p:spPr bwMode="auto">
              <a:xfrm>
                <a:off x="625" y="2587"/>
                <a:ext cx="720" cy="103"/>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181" name="Rectangle 972">
              <a:extLst>
                <a:ext uri="{FF2B5EF4-FFF2-40B4-BE49-F238E27FC236}">
                  <a16:creationId xmlns:a16="http://schemas.microsoft.com/office/drawing/2014/main" id="{6DA44079-B2D7-9244-A5E0-9DF13556EBC7}"/>
                </a:ext>
              </a:extLst>
            </p:cNvPr>
            <p:cNvSpPr>
              <a:spLocks noChangeArrowheads="1"/>
            </p:cNvSpPr>
            <p:nvPr/>
          </p:nvSpPr>
          <p:spPr bwMode="auto">
            <a:xfrm>
              <a:off x="5246" y="429"/>
              <a:ext cx="70" cy="2285"/>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2" name="Freeform 973">
              <a:extLst>
                <a:ext uri="{FF2B5EF4-FFF2-40B4-BE49-F238E27FC236}">
                  <a16:creationId xmlns:a16="http://schemas.microsoft.com/office/drawing/2014/main" id="{E808BD44-A307-394D-8965-070EF3F8652F}"/>
                </a:ext>
              </a:extLst>
            </p:cNvPr>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974">
              <a:extLst>
                <a:ext uri="{FF2B5EF4-FFF2-40B4-BE49-F238E27FC236}">
                  <a16:creationId xmlns:a16="http://schemas.microsoft.com/office/drawing/2014/main" id="{327FF4BF-3914-2143-83C7-C816B3E0AC30}"/>
                </a:ext>
              </a:extLst>
            </p:cNvPr>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Oval 975">
              <a:extLst>
                <a:ext uri="{FF2B5EF4-FFF2-40B4-BE49-F238E27FC236}">
                  <a16:creationId xmlns:a16="http://schemas.microsoft.com/office/drawing/2014/main" id="{09C51570-A4D3-D24C-A492-3811DD957CD4}"/>
                </a:ext>
              </a:extLst>
            </p:cNvPr>
            <p:cNvSpPr>
              <a:spLocks noChangeArrowheads="1"/>
            </p:cNvSpPr>
            <p:nvPr/>
          </p:nvSpPr>
          <p:spPr bwMode="auto">
            <a:xfrm>
              <a:off x="5515" y="2611"/>
              <a:ext cx="50"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5" name="Freeform 976">
              <a:extLst>
                <a:ext uri="{FF2B5EF4-FFF2-40B4-BE49-F238E27FC236}">
                  <a16:creationId xmlns:a16="http://schemas.microsoft.com/office/drawing/2014/main" id="{BC2853B5-A39B-5A40-97DF-5ADB471224B2}"/>
                </a:ext>
              </a:extLst>
            </p:cNvPr>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AutoShape 977">
              <a:extLst>
                <a:ext uri="{FF2B5EF4-FFF2-40B4-BE49-F238E27FC236}">
                  <a16:creationId xmlns:a16="http://schemas.microsoft.com/office/drawing/2014/main" id="{7928EDBA-57E1-B441-B1AF-CC0D62B2B5B0}"/>
                </a:ext>
              </a:extLst>
            </p:cNvPr>
            <p:cNvSpPr>
              <a:spLocks noChangeArrowheads="1"/>
            </p:cNvSpPr>
            <p:nvPr/>
          </p:nvSpPr>
          <p:spPr bwMode="auto">
            <a:xfrm>
              <a:off x="4140" y="2675"/>
              <a:ext cx="1196" cy="150"/>
            </a:xfrm>
            <a:prstGeom prst="roundRect">
              <a:avLst>
                <a:gd name="adj" fmla="val 50000"/>
              </a:avLst>
            </a:prstGeom>
            <a:solidFill>
              <a:srgbClr val="DDDDDD"/>
            </a:soli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7" name="AutoShape 978">
              <a:extLst>
                <a:ext uri="{FF2B5EF4-FFF2-40B4-BE49-F238E27FC236}">
                  <a16:creationId xmlns:a16="http://schemas.microsoft.com/office/drawing/2014/main" id="{CC70E1A7-AAEC-6440-86AC-73ECE22D7AB6}"/>
                </a:ext>
              </a:extLst>
            </p:cNvPr>
            <p:cNvSpPr>
              <a:spLocks noChangeArrowheads="1"/>
            </p:cNvSpPr>
            <p:nvPr/>
          </p:nvSpPr>
          <p:spPr bwMode="auto">
            <a:xfrm>
              <a:off x="4210" y="2714"/>
              <a:ext cx="1066" cy="79"/>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8" name="Oval 979">
              <a:extLst>
                <a:ext uri="{FF2B5EF4-FFF2-40B4-BE49-F238E27FC236}">
                  <a16:creationId xmlns:a16="http://schemas.microsoft.com/office/drawing/2014/main" id="{2F7E7C91-0257-D84D-8AD1-4A152C818F8E}"/>
                </a:ext>
              </a:extLst>
            </p:cNvPr>
            <p:cNvSpPr>
              <a:spLocks noChangeArrowheads="1"/>
            </p:cNvSpPr>
            <p:nvPr/>
          </p:nvSpPr>
          <p:spPr bwMode="auto">
            <a:xfrm>
              <a:off x="4309"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9" name="Oval 980">
              <a:extLst>
                <a:ext uri="{FF2B5EF4-FFF2-40B4-BE49-F238E27FC236}">
                  <a16:creationId xmlns:a16="http://schemas.microsoft.com/office/drawing/2014/main" id="{6AE127C2-D583-E74D-8B39-05EEBEBE2393}"/>
                </a:ext>
              </a:extLst>
            </p:cNvPr>
            <p:cNvSpPr>
              <a:spLocks noChangeArrowheads="1"/>
            </p:cNvSpPr>
            <p:nvPr/>
          </p:nvSpPr>
          <p:spPr bwMode="auto">
            <a:xfrm>
              <a:off x="4489" y="2382"/>
              <a:ext cx="159" cy="14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0" name="Oval 981">
              <a:extLst>
                <a:ext uri="{FF2B5EF4-FFF2-40B4-BE49-F238E27FC236}">
                  <a16:creationId xmlns:a16="http://schemas.microsoft.com/office/drawing/2014/main" id="{0EDFA963-70E6-2E42-AAFE-E2F9BD64631D}"/>
                </a:ext>
              </a:extLst>
            </p:cNvPr>
            <p:cNvSpPr>
              <a:spLocks noChangeArrowheads="1"/>
            </p:cNvSpPr>
            <p:nvPr/>
          </p:nvSpPr>
          <p:spPr bwMode="auto">
            <a:xfrm>
              <a:off x="4658" y="2382"/>
              <a:ext cx="159" cy="142"/>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1" name="Rectangle 982">
              <a:extLst>
                <a:ext uri="{FF2B5EF4-FFF2-40B4-BE49-F238E27FC236}">
                  <a16:creationId xmlns:a16="http://schemas.microsoft.com/office/drawing/2014/main" id="{27A6382E-A13F-A248-84BF-E9DBD71EE18A}"/>
                </a:ext>
              </a:extLst>
            </p:cNvPr>
            <p:cNvSpPr>
              <a:spLocks noChangeArrowheads="1"/>
            </p:cNvSpPr>
            <p:nvPr/>
          </p:nvSpPr>
          <p:spPr bwMode="auto">
            <a:xfrm>
              <a:off x="5067" y="1837"/>
              <a:ext cx="80" cy="759"/>
            </a:xfrm>
            <a:prstGeom prst="rect">
              <a:avLst/>
            </a:prstGeom>
            <a:solidFill>
              <a:srgbClr val="292929"/>
            </a:solidFill>
            <a:ln w="952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206" name="Text Box 8">
            <a:extLst>
              <a:ext uri="{FF2B5EF4-FFF2-40B4-BE49-F238E27FC236}">
                <a16:creationId xmlns:a16="http://schemas.microsoft.com/office/drawing/2014/main" id="{6066254D-E62E-B446-8950-17FDF2A183D7}"/>
              </a:ext>
            </a:extLst>
          </p:cNvPr>
          <p:cNvSpPr txBox="1">
            <a:spLocks noChangeArrowheads="1"/>
          </p:cNvSpPr>
          <p:nvPr/>
        </p:nvSpPr>
        <p:spPr bwMode="auto">
          <a:xfrm>
            <a:off x="10216734" y="5716780"/>
            <a:ext cx="16754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2400" i="1">
                <a:solidFill>
                  <a:srgbClr val="000099"/>
                </a:solidFill>
                <a:latin typeface="Arial" panose="020B0604020202020204" pitchFamily="34" charset="0"/>
              </a:rPr>
              <a:t>destination</a:t>
            </a:r>
            <a:endParaRPr kumimoji="0" lang="en-US" altLang="en-US" sz="2400" b="0" i="1" u="none" strike="noStrike" kern="1200" cap="none" spc="0" normalizeH="0" baseline="0" noProof="0">
              <a:ln>
                <a:noFill/>
              </a:ln>
              <a:solidFill>
                <a:srgbClr val="000099"/>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nvGrpSpPr>
          <p:cNvPr id="213" name="Group 212">
            <a:extLst>
              <a:ext uri="{FF2B5EF4-FFF2-40B4-BE49-F238E27FC236}">
                <a16:creationId xmlns:a16="http://schemas.microsoft.com/office/drawing/2014/main" id="{94888FAE-136F-094E-BF2A-11D94A17BB7F}"/>
              </a:ext>
            </a:extLst>
          </p:cNvPr>
          <p:cNvGrpSpPr/>
          <p:nvPr/>
        </p:nvGrpSpPr>
        <p:grpSpPr>
          <a:xfrm>
            <a:off x="9221450" y="1413548"/>
            <a:ext cx="1765726" cy="4034752"/>
            <a:chOff x="1484027" y="1706480"/>
            <a:chExt cx="1765726" cy="4034752"/>
          </a:xfrm>
        </p:grpSpPr>
        <p:sp>
          <p:nvSpPr>
            <p:cNvPr id="214" name="Rectangle 24">
              <a:extLst>
                <a:ext uri="{FF2B5EF4-FFF2-40B4-BE49-F238E27FC236}">
                  <a16:creationId xmlns:a16="http://schemas.microsoft.com/office/drawing/2014/main" id="{FA7A7264-CB0E-4442-BA92-F16F6E6EF1F5}"/>
                </a:ext>
              </a:extLst>
            </p:cNvPr>
            <p:cNvSpPr>
              <a:spLocks noChangeArrowheads="1"/>
            </p:cNvSpPr>
            <p:nvPr/>
          </p:nvSpPr>
          <p:spPr bwMode="auto">
            <a:xfrm>
              <a:off x="1528997" y="1870247"/>
              <a:ext cx="1648917" cy="3870985"/>
            </a:xfrm>
            <a:prstGeom prst="rect">
              <a:avLst/>
            </a:prstGeom>
            <a:solidFill>
              <a:schemeClr val="bg1"/>
            </a:solidFill>
            <a:ln w="28575">
              <a:solidFill>
                <a:schemeClr val="tx1"/>
              </a:solidFill>
              <a:miter lim="800000"/>
              <a:headEnd/>
              <a:tailEnd/>
            </a:ln>
            <a:effectLst>
              <a:outerShdw blurRad="76200" dist="38100" dir="18900000" sx="101000" sy="101000" algn="bl" rotWithShape="0">
                <a:prstClr val="black">
                  <a:alpha val="40000"/>
                </a:prstClr>
              </a:outerShdw>
            </a:effec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15" name="Text Box 26">
              <a:extLst>
                <a:ext uri="{FF2B5EF4-FFF2-40B4-BE49-F238E27FC236}">
                  <a16:creationId xmlns:a16="http://schemas.microsoft.com/office/drawing/2014/main" id="{D54F6320-1E23-E649-BFED-E007672E7AB0}"/>
                </a:ext>
              </a:extLst>
            </p:cNvPr>
            <p:cNvSpPr txBox="1">
              <a:spLocks noChangeArrowheads="1"/>
            </p:cNvSpPr>
            <p:nvPr/>
          </p:nvSpPr>
          <p:spPr bwMode="auto">
            <a:xfrm>
              <a:off x="1484027" y="1706480"/>
              <a:ext cx="1765726" cy="40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application</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transport</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network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link</a:t>
              </a:r>
            </a:p>
            <a:p>
              <a:pPr marL="0" marR="0" lvl="0" indent="0" algn="ctr" defTabSz="914400" rtl="0" eaLnBrk="1" fontAlgn="auto" latinLnBrk="0" hangingPunct="1">
                <a:lnSpc>
                  <a:spcPct val="215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rPr>
                <a:t>physical</a:t>
              </a:r>
              <a:endParaRPr kumimoji="0" lang="en-US" altLang="en-US" sz="1800" b="0" i="0" u="none" strike="noStrike" kern="1200" cap="none" spc="0" normalizeH="0" baseline="0" noProof="0">
                <a:ln>
                  <a:noFill/>
                </a:ln>
                <a:solidFill>
                  <a:prstClr val="black"/>
                </a:solidFill>
                <a:effectLst/>
                <a:uLnTx/>
                <a:uFillTx/>
                <a:latin typeface="+mn-lt"/>
                <a:ea typeface="MS PGothic" panose="020B0600070205080204" pitchFamily="34" charset="-128"/>
                <a:cs typeface="Arial" panose="020B0604020202020204" pitchFamily="34" charset="0"/>
              </a:endParaRPr>
            </a:p>
          </p:txBody>
        </p:sp>
        <p:cxnSp>
          <p:nvCxnSpPr>
            <p:cNvPr id="216" name="Straight Connector 215">
              <a:extLst>
                <a:ext uri="{FF2B5EF4-FFF2-40B4-BE49-F238E27FC236}">
                  <a16:creationId xmlns:a16="http://schemas.microsoft.com/office/drawing/2014/main" id="{3F2C66BF-55D8-0549-A9DA-934202F38DD5}"/>
                </a:ext>
              </a:extLst>
            </p:cNvPr>
            <p:cNvCxnSpPr>
              <a:cxnSpLocks/>
            </p:cNvCxnSpPr>
            <p:nvPr/>
          </p:nvCxnSpPr>
          <p:spPr>
            <a:xfrm>
              <a:off x="1534432" y="2675745"/>
              <a:ext cx="1643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A370408-C974-CD4A-8EF6-0AEC3924D4ED}"/>
                </a:ext>
              </a:extLst>
            </p:cNvPr>
            <p:cNvCxnSpPr>
              <a:cxnSpLocks/>
            </p:cNvCxnSpPr>
            <p:nvPr/>
          </p:nvCxnSpPr>
          <p:spPr>
            <a:xfrm>
              <a:off x="1506952" y="3472722"/>
              <a:ext cx="16559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A7BF2B3-45B8-414A-8B63-2480CF8FA113}"/>
                </a:ext>
              </a:extLst>
            </p:cNvPr>
            <p:cNvCxnSpPr>
              <a:cxnSpLocks/>
            </p:cNvCxnSpPr>
            <p:nvPr/>
          </p:nvCxnSpPr>
          <p:spPr>
            <a:xfrm>
              <a:off x="1509450" y="4209737"/>
              <a:ext cx="1668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A1FEA61-81C7-C449-880B-15A8ACAF5500}"/>
                </a:ext>
              </a:extLst>
            </p:cNvPr>
            <p:cNvCxnSpPr>
              <a:cxnSpLocks/>
            </p:cNvCxnSpPr>
            <p:nvPr/>
          </p:nvCxnSpPr>
          <p:spPr>
            <a:xfrm>
              <a:off x="1511947" y="4991726"/>
              <a:ext cx="16509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BDA85EA9-5376-4A4E-AEA3-D00FB0A25494}"/>
              </a:ext>
            </a:extLst>
          </p:cNvPr>
          <p:cNvSpPr txBox="1"/>
          <p:nvPr/>
        </p:nvSpPr>
        <p:spPr>
          <a:xfrm>
            <a:off x="3382497" y="1980246"/>
            <a:ext cx="5618811" cy="1036887"/>
          </a:xfrm>
          <a:prstGeom prst="rect">
            <a:avLst/>
          </a:prstGeom>
          <a:noFill/>
        </p:spPr>
        <p:txBody>
          <a:bodyPr wrap="square" rtlCol="0">
            <a:spAutoFit/>
          </a:bodyPr>
          <a:lstStyle/>
          <a:p>
            <a:pPr algn="ctr">
              <a:lnSpc>
                <a:spcPct val="85000"/>
              </a:lnSpc>
            </a:pPr>
            <a:r>
              <a:rPr lang="en-US" sz="2400">
                <a:solidFill>
                  <a:srgbClr val="C00000"/>
                </a:solidFill>
              </a:rPr>
              <a:t>Application </a:t>
            </a:r>
            <a:r>
              <a:rPr lang="en-US" sz="2400"/>
              <a:t>exchanges </a:t>
            </a:r>
            <a:r>
              <a:rPr lang="en-US" sz="2400">
                <a:solidFill>
                  <a:srgbClr val="C00000"/>
                </a:solidFill>
              </a:rPr>
              <a:t>messages</a:t>
            </a:r>
            <a:r>
              <a:rPr lang="en-US" sz="2400"/>
              <a:t> to implement some application service </a:t>
            </a:r>
          </a:p>
          <a:p>
            <a:pPr algn="ctr">
              <a:lnSpc>
                <a:spcPct val="85000"/>
              </a:lnSpc>
            </a:pPr>
            <a:r>
              <a:rPr lang="en-US" sz="2400" u="sng"/>
              <a:t>using </a:t>
            </a:r>
            <a:r>
              <a:rPr lang="en-US" sz="2400" i="1" u="sng"/>
              <a:t>services</a:t>
            </a:r>
            <a:r>
              <a:rPr lang="en-US" sz="2400" u="sng"/>
              <a:t> of transport layer</a:t>
            </a:r>
          </a:p>
        </p:txBody>
      </p:sp>
      <p:grpSp>
        <p:nvGrpSpPr>
          <p:cNvPr id="90" name="Group 89">
            <a:extLst>
              <a:ext uri="{FF2B5EF4-FFF2-40B4-BE49-F238E27FC236}">
                <a16:creationId xmlns:a16="http://schemas.microsoft.com/office/drawing/2014/main" id="{CB92BE64-DD95-B746-BF9A-8A0857499E1E}"/>
              </a:ext>
            </a:extLst>
          </p:cNvPr>
          <p:cNvGrpSpPr/>
          <p:nvPr/>
        </p:nvGrpSpPr>
        <p:grpSpPr>
          <a:xfrm>
            <a:off x="3254290" y="1421324"/>
            <a:ext cx="5651292" cy="458012"/>
            <a:chOff x="3270354" y="1730555"/>
            <a:chExt cx="5651292" cy="458012"/>
          </a:xfrm>
        </p:grpSpPr>
        <p:cxnSp>
          <p:nvCxnSpPr>
            <p:cNvPr id="91" name="Straight Arrow Connector 90">
              <a:extLst>
                <a:ext uri="{FF2B5EF4-FFF2-40B4-BE49-F238E27FC236}">
                  <a16:creationId xmlns:a16="http://schemas.microsoft.com/office/drawing/2014/main" id="{995B0542-E9EB-D44C-B795-91D151650594}"/>
                </a:ext>
              </a:extLst>
            </p:cNvPr>
            <p:cNvCxnSpPr>
              <a:cxnSpLocks/>
            </p:cNvCxnSpPr>
            <p:nvPr/>
          </p:nvCxnSpPr>
          <p:spPr>
            <a:xfrm>
              <a:off x="3270354" y="1993691"/>
              <a:ext cx="5651292"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A492A489-FD20-604F-9599-77E085F78EE9}"/>
                </a:ext>
              </a:extLst>
            </p:cNvPr>
            <p:cNvSpPr/>
            <p:nvPr/>
          </p:nvSpPr>
          <p:spPr>
            <a:xfrm>
              <a:off x="5878639" y="1798823"/>
              <a:ext cx="674558" cy="389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175">
              <a:extLst>
                <a:ext uri="{FF2B5EF4-FFF2-40B4-BE49-F238E27FC236}">
                  <a16:creationId xmlns:a16="http://schemas.microsoft.com/office/drawing/2014/main" id="{88BE32B5-AD28-CB44-B25F-0BE0155F4E5A}"/>
                </a:ext>
              </a:extLst>
            </p:cNvPr>
            <p:cNvGrpSpPr>
              <a:grpSpLocks/>
            </p:cNvGrpSpPr>
            <p:nvPr/>
          </p:nvGrpSpPr>
          <p:grpSpPr bwMode="auto">
            <a:xfrm>
              <a:off x="5878856" y="1730555"/>
              <a:ext cx="822325" cy="365125"/>
              <a:chOff x="733" y="1473"/>
              <a:chExt cx="518" cy="230"/>
            </a:xfrm>
          </p:grpSpPr>
          <p:sp>
            <p:nvSpPr>
              <p:cNvPr id="94" name="Rectangle 176">
                <a:extLst>
                  <a:ext uri="{FF2B5EF4-FFF2-40B4-BE49-F238E27FC236}">
                    <a16:creationId xmlns:a16="http://schemas.microsoft.com/office/drawing/2014/main" id="{E5CD48DB-61FF-EC4F-B8FF-E51BCE938292}"/>
                  </a:ext>
                </a:extLst>
              </p:cNvPr>
              <p:cNvSpPr>
                <a:spLocks noChangeArrowheads="1"/>
              </p:cNvSpPr>
              <p:nvPr/>
            </p:nvSpPr>
            <p:spPr bwMode="auto">
              <a:xfrm>
                <a:off x="733" y="1473"/>
                <a:ext cx="518" cy="230"/>
              </a:xfrm>
              <a:prstGeom prst="rect">
                <a:avLst/>
              </a:prstGeom>
              <a:solidFill>
                <a:schemeClr val="bg1"/>
              </a:solidFill>
              <a:ln w="28575">
                <a:solidFill>
                  <a:schemeClr val="tx1"/>
                </a:solidFill>
                <a:miter lim="800000"/>
                <a:headEnd/>
                <a:tailEnd/>
              </a:ln>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5" name="Rectangle 177">
                <a:extLst>
                  <a:ext uri="{FF2B5EF4-FFF2-40B4-BE49-F238E27FC236}">
                    <a16:creationId xmlns:a16="http://schemas.microsoft.com/office/drawing/2014/main" id="{40D322D2-6F2A-0246-B033-7CB00E527FB3}"/>
                  </a:ext>
                </a:extLst>
              </p:cNvPr>
              <p:cNvSpPr>
                <a:spLocks noChangeArrowheads="1"/>
              </p:cNvSpPr>
              <p:nvPr/>
            </p:nvSpPr>
            <p:spPr bwMode="auto">
              <a:xfrm>
                <a:off x="773" y="1487"/>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lnSpc>
                    <a:spcPct val="85000"/>
                  </a:lnSpc>
                  <a:spcBef>
                    <a:spcPts val="1675"/>
                  </a:spcBef>
                  <a:buClr>
                    <a:srgbClr val="000090"/>
                  </a:buClr>
                  <a:buSzPct val="100000"/>
                  <a:buFont typeface="Wingdings" panose="05000000000000000000" pitchFamily="2" charset="2"/>
                  <a:buChar char="§"/>
                  <a:defRPr sz="2800">
                    <a:solidFill>
                      <a:schemeClr val="tx1"/>
                    </a:solidFill>
                    <a:latin typeface="Gill Sans MT" panose="020B0502020104020203" pitchFamily="34" charset="0"/>
                    <a:ea typeface="MS PGothic" panose="020B0600070205080204" pitchFamily="34" charset="-128"/>
                    <a:cs typeface="Arial" panose="020B0604020202020204" pitchFamily="34" charset="0"/>
                  </a:defRPr>
                </a:lvl1pPr>
                <a:lvl2pPr marL="742950" indent="-285750">
                  <a:lnSpc>
                    <a:spcPct val="85000"/>
                  </a:lnSpc>
                  <a:spcBef>
                    <a:spcPts val="1438"/>
                  </a:spcBef>
                  <a:buClr>
                    <a:srgbClr val="000090"/>
                  </a:buClr>
                  <a:buFont typeface="Wingdings" panose="05000000000000000000" pitchFamily="2" charset="2"/>
                  <a:buChar char="§"/>
                  <a:defRPr sz="2400">
                    <a:solidFill>
                      <a:schemeClr val="tx1"/>
                    </a:solidFill>
                    <a:latin typeface="Gill Sans MT" panose="020B0502020104020203" pitchFamily="34" charset="0"/>
                    <a:ea typeface="Arial" panose="020B0604020202020204" pitchFamily="34" charset="0"/>
                    <a:cs typeface="Arial" panose="020B0604020202020204" pitchFamily="34" charset="0"/>
                  </a:defRPr>
                </a:lvl2pPr>
                <a:lvl3pPr marL="1143000" indent="-228600">
                  <a:spcBef>
                    <a:spcPct val="20000"/>
                  </a:spcBef>
                  <a:buClr>
                    <a:srgbClr val="000090"/>
                  </a:buClr>
                  <a:buFont typeface="Wingdings" panose="05000000000000000000" pitchFamily="2" charset="2"/>
                  <a:buChar char="§"/>
                  <a:defRPr sz="2000">
                    <a:solidFill>
                      <a:schemeClr val="tx1"/>
                    </a:solidFill>
                    <a:latin typeface="Comic Sans MS" panose="030F0702030302020204" pitchFamily="66" charset="0"/>
                    <a:ea typeface="Arial" panose="020B0604020202020204" pitchFamily="34" charset="0"/>
                    <a:cs typeface="Arial" panose="020B0604020202020204" pitchFamily="34" charset="0"/>
                  </a:defRPr>
                </a:lvl3pPr>
                <a:lvl4pPr marL="1600200" indent="-228600">
                  <a:spcBef>
                    <a:spcPct val="20000"/>
                  </a:spcBef>
                  <a:buClr>
                    <a:srgbClr val="000090"/>
                  </a:buClr>
                  <a:buFont typeface="Wingdings" panose="05000000000000000000" pitchFamily="2" charset="2"/>
                  <a:buChar char="§"/>
                  <a:defRPr>
                    <a:solidFill>
                      <a:schemeClr val="tx1"/>
                    </a:solidFill>
                    <a:latin typeface="Comic Sans MS" panose="030F0702030302020204" pitchFamily="66" charset="0"/>
                    <a:ea typeface="Comic Sans MS" panose="030F0702030302020204" pitchFamily="66" charset="0"/>
                    <a:cs typeface="Arial" panose="020B0604020202020204" pitchFamily="34" charset="0"/>
                  </a:defRPr>
                </a:lvl4pPr>
                <a:lvl5pPr marL="2057400" indent="-228600">
                  <a:spcBef>
                    <a:spcPct val="20000"/>
                  </a:spcBef>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lr>
                    <a:srgbClr val="000090"/>
                  </a:buClr>
                  <a:buFont typeface="Wingdings" panose="05000000000000000000" pitchFamily="2" charset="2"/>
                  <a:buChar char="§"/>
                  <a:defRPr sz="1600">
                    <a:solidFill>
                      <a:schemeClr val="tx1"/>
                    </a:solidFill>
                    <a:latin typeface="Comic Sans MS" panose="030F0702030302020204" pitchFamily="66" charset="0"/>
                    <a:ea typeface="Comic Sans MS" panose="030F0702030302020204" pitchFamily="66"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t>
                </a:r>
              </a:p>
            </p:txBody>
          </p:sp>
        </p:grpSp>
      </p:grpSp>
      <p:sp>
        <p:nvSpPr>
          <p:cNvPr id="3" name="TextBox 2">
            <a:extLst>
              <a:ext uri="{FF2B5EF4-FFF2-40B4-BE49-F238E27FC236}">
                <a16:creationId xmlns:a16="http://schemas.microsoft.com/office/drawing/2014/main" id="{E7B29E55-88BD-AD40-949B-5E711ABB4016}"/>
              </a:ext>
            </a:extLst>
          </p:cNvPr>
          <p:cNvSpPr txBox="1"/>
          <p:nvPr/>
        </p:nvSpPr>
        <p:spPr>
          <a:xfrm>
            <a:off x="6982691" y="-781396"/>
            <a:ext cx="45719" cy="369332"/>
          </a:xfrm>
          <a:prstGeom prst="rect">
            <a:avLst/>
          </a:prstGeom>
          <a:noFill/>
        </p:spPr>
        <p:txBody>
          <a:bodyPr wrap="square" rtlCol="0">
            <a:spAutoFit/>
          </a:bodyPr>
          <a:lstStyle/>
          <a:p>
            <a:endParaRPr lang="en-US"/>
          </a:p>
        </p:txBody>
      </p:sp>
      <p:sp>
        <p:nvSpPr>
          <p:cNvPr id="4" name="TextBox 3">
            <a:extLst>
              <a:ext uri="{FF2B5EF4-FFF2-40B4-BE49-F238E27FC236}">
                <a16:creationId xmlns:a16="http://schemas.microsoft.com/office/drawing/2014/main" id="{0D78ECB1-E07F-4519-1060-B626DFEE8640}"/>
              </a:ext>
            </a:extLst>
          </p:cNvPr>
          <p:cNvSpPr txBox="1"/>
          <p:nvPr/>
        </p:nvSpPr>
        <p:spPr>
          <a:xfrm>
            <a:off x="3496086" y="3590429"/>
            <a:ext cx="4877786" cy="722955"/>
          </a:xfrm>
          <a:prstGeom prst="rect">
            <a:avLst/>
          </a:prstGeom>
          <a:noFill/>
        </p:spPr>
        <p:txBody>
          <a:bodyPr wrap="square" rtlCol="0">
            <a:spAutoFit/>
          </a:bodyPr>
          <a:lstStyle/>
          <a:p>
            <a:pPr algn="ctr">
              <a:lnSpc>
                <a:spcPct val="85000"/>
              </a:lnSpc>
            </a:pPr>
            <a:r>
              <a:rPr lang="en-US" sz="2400"/>
              <a:t>How do applications communicate with the transport layer?</a:t>
            </a:r>
          </a:p>
        </p:txBody>
      </p:sp>
      <p:cxnSp>
        <p:nvCxnSpPr>
          <p:cNvPr id="6" name="Straight Arrow Connector 5">
            <a:extLst>
              <a:ext uri="{FF2B5EF4-FFF2-40B4-BE49-F238E27FC236}">
                <a16:creationId xmlns:a16="http://schemas.microsoft.com/office/drawing/2014/main" id="{704B9540-ECFF-6502-F49D-A1DB5651A39F}"/>
              </a:ext>
            </a:extLst>
          </p:cNvPr>
          <p:cNvCxnSpPr>
            <a:stCxn id="89" idx="2"/>
            <a:endCxn id="4" idx="0"/>
          </p:cNvCxnSpPr>
          <p:nvPr/>
        </p:nvCxnSpPr>
        <p:spPr>
          <a:xfrm flipH="1">
            <a:off x="5934979" y="3017133"/>
            <a:ext cx="256924" cy="5732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extLst>
              <a:ext uri="{FF2B5EF4-FFF2-40B4-BE49-F238E27FC236}">
                <a16:creationId xmlns:a16="http://schemas.microsoft.com/office/drawing/2014/main" id="{23A16341-7CB6-120A-A03C-948E55CE3A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5942636"/>
      </p:ext>
    </p:extLst>
  </p:cSld>
  <p:clrMapOvr>
    <a:masterClrMapping/>
  </p:clrMapOvr>
  <mc:AlternateContent xmlns:mc="http://schemas.openxmlformats.org/markup-compatibility/2006" xmlns:p14="http://schemas.microsoft.com/office/powerpoint/2010/main">
    <mc:Choice Requires="p14">
      <p:transition spd="med" p14:dur="700" advTm="10538">
        <p:fade/>
      </p:transition>
    </mc:Choice>
    <mc:Fallback xmlns="">
      <p:transition spd="med" advTm="105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BitTorrent: requesting, sending file chunks</a:t>
            </a:r>
          </a:p>
        </p:txBody>
      </p:sp>
      <p:sp>
        <p:nvSpPr>
          <p:cNvPr id="85" name="Rectangle 4">
            <a:extLst>
              <a:ext uri="{FF2B5EF4-FFF2-40B4-BE49-F238E27FC236}">
                <a16:creationId xmlns:a16="http://schemas.microsoft.com/office/drawing/2014/main" id="{ABE3BA82-1C3D-064A-9166-C67DC2170C39}"/>
              </a:ext>
            </a:extLst>
          </p:cNvPr>
          <p:cNvSpPr txBox="1">
            <a:spLocks noChangeArrowheads="1"/>
          </p:cNvSpPr>
          <p:nvPr/>
        </p:nvSpPr>
        <p:spPr>
          <a:xfrm>
            <a:off x="798691" y="1510619"/>
            <a:ext cx="4521200" cy="4117975"/>
          </a:xfrm>
          <a:prstGeom prst="rect">
            <a:avLst/>
          </a:prstGeom>
        </p:spPr>
        <p:txBody>
          <a:bodyPr vert="horz" lIns="91440" tIns="45720" rIns="91440" bIns="45720" rtlCol="0">
            <a:normAutofit lnSpcReduction="10000"/>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75" indent="0">
              <a:buFont typeface="Wingdings" charset="0"/>
              <a:buNone/>
              <a:defRPr/>
            </a:pPr>
            <a:r>
              <a:rPr lang="en-US" sz="3200">
                <a:solidFill>
                  <a:srgbClr val="CC0000"/>
                </a:solidFill>
              </a:rPr>
              <a:t>Requesting chunks:</a:t>
            </a:r>
          </a:p>
          <a:p>
            <a:pPr marL="406400" indent="-276225">
              <a:buFont typeface="Wingdings" charset="2"/>
              <a:buChar char="§"/>
              <a:defRPr/>
            </a:pPr>
            <a:r>
              <a:rPr lang="en-US"/>
              <a:t>at any given time, different peers have different subsets of file chunks</a:t>
            </a:r>
          </a:p>
          <a:p>
            <a:pPr marL="406400" indent="-276225">
              <a:buFont typeface="Wingdings" charset="2"/>
              <a:buChar char="§"/>
              <a:defRPr/>
            </a:pPr>
            <a:r>
              <a:rPr lang="en-US"/>
              <a:t>periodically, Alice asks each peer for list of chunks that they have</a:t>
            </a:r>
          </a:p>
          <a:p>
            <a:pPr marL="406400" indent="-276225">
              <a:buFont typeface="Wingdings" charset="2"/>
              <a:buChar char="§"/>
              <a:defRPr/>
            </a:pPr>
            <a:r>
              <a:rPr lang="en-US"/>
              <a:t>Alice requests missing chunks from peers, rarest first</a:t>
            </a:r>
          </a:p>
        </p:txBody>
      </p:sp>
      <p:sp>
        <p:nvSpPr>
          <p:cNvPr id="86" name="Rectangle 6">
            <a:extLst>
              <a:ext uri="{FF2B5EF4-FFF2-40B4-BE49-F238E27FC236}">
                <a16:creationId xmlns:a16="http://schemas.microsoft.com/office/drawing/2014/main" id="{5CFA8E56-2FAA-FC49-B7B7-8A06FD9D16BD}"/>
              </a:ext>
            </a:extLst>
          </p:cNvPr>
          <p:cNvSpPr>
            <a:spLocks noChangeArrowheads="1"/>
          </p:cNvSpPr>
          <p:nvPr/>
        </p:nvSpPr>
        <p:spPr bwMode="auto">
          <a:xfrm>
            <a:off x="5927271" y="1412473"/>
            <a:ext cx="5714999" cy="5039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15875" indent="0"/>
            <a:r>
              <a:rPr lang="en-US" altLang="en-US" sz="3200">
                <a:solidFill>
                  <a:srgbClr val="CC0000"/>
                </a:solidFill>
                <a:latin typeface="+mn-lt"/>
              </a:rPr>
              <a:t>Sending chunks: tit-for-tat</a:t>
            </a:r>
          </a:p>
          <a:p>
            <a:pPr marL="406400" indent="-341313">
              <a:lnSpc>
                <a:spcPct val="90000"/>
              </a:lnSpc>
              <a:spcBef>
                <a:spcPts val="400"/>
              </a:spcBef>
              <a:buClr>
                <a:srgbClr val="000099"/>
              </a:buClr>
              <a:buSzPct val="100000"/>
              <a:buFont typeface="Wingdings" pitchFamily="2" charset="2"/>
              <a:buChar char="§"/>
            </a:pPr>
            <a:r>
              <a:rPr lang="en-US" altLang="en-US" sz="2800">
                <a:latin typeface="+mn-lt"/>
              </a:rPr>
              <a:t>Alice sends chunks to those four peers currently sending her chunks </a:t>
            </a:r>
            <a:r>
              <a:rPr lang="en-US" altLang="en-US" sz="2800" i="1">
                <a:latin typeface="+mn-lt"/>
              </a:rPr>
              <a:t>at highest rate</a:t>
            </a:r>
            <a:r>
              <a:rPr lang="en-US" altLang="en-US" sz="2800">
                <a:latin typeface="+mn-lt"/>
              </a:rPr>
              <a:t> </a:t>
            </a:r>
          </a:p>
          <a:p>
            <a:pPr lvl="1">
              <a:lnSpc>
                <a:spcPct val="90000"/>
              </a:lnSpc>
              <a:spcBef>
                <a:spcPts val="400"/>
              </a:spcBef>
              <a:buClr>
                <a:srgbClr val="000099"/>
              </a:buClr>
              <a:buSzTx/>
              <a:buFont typeface="Arial" panose="020B0604020202020204" pitchFamily="34" charset="0"/>
              <a:buChar char="•"/>
            </a:pPr>
            <a:r>
              <a:rPr lang="en-US" altLang="en-US" sz="2400">
                <a:latin typeface="+mn-lt"/>
              </a:rPr>
              <a:t>other peers are choked by Alice (do not receive chunks from her)</a:t>
            </a:r>
          </a:p>
          <a:p>
            <a:pPr lvl="1">
              <a:lnSpc>
                <a:spcPct val="90000"/>
              </a:lnSpc>
              <a:spcBef>
                <a:spcPts val="400"/>
              </a:spcBef>
              <a:buClr>
                <a:srgbClr val="000099"/>
              </a:buClr>
              <a:buSzTx/>
              <a:buFont typeface="Arial" panose="020B0604020202020204" pitchFamily="34" charset="0"/>
              <a:buChar char="•"/>
            </a:pPr>
            <a:r>
              <a:rPr lang="en-US" altLang="en-US" sz="2400">
                <a:latin typeface="+mn-lt"/>
              </a:rPr>
              <a:t>re-evaluate top 4 every10 secs</a:t>
            </a:r>
          </a:p>
          <a:p>
            <a:pPr marL="471488" indent="-341313">
              <a:lnSpc>
                <a:spcPct val="90000"/>
              </a:lnSpc>
              <a:spcBef>
                <a:spcPts val="400"/>
              </a:spcBef>
              <a:buClr>
                <a:srgbClr val="000099"/>
              </a:buClr>
              <a:buSzPct val="100000"/>
              <a:buFont typeface="Wingdings" pitchFamily="2" charset="2"/>
              <a:buChar char="§"/>
            </a:pPr>
            <a:r>
              <a:rPr lang="en-US" altLang="en-US" sz="2800">
                <a:latin typeface="+mn-lt"/>
              </a:rPr>
              <a:t>every 30 secs: randomly select another peer, starts sending chunks</a:t>
            </a:r>
          </a:p>
          <a:p>
            <a:pPr lvl="1">
              <a:lnSpc>
                <a:spcPct val="90000"/>
              </a:lnSpc>
              <a:spcBef>
                <a:spcPts val="400"/>
              </a:spcBef>
              <a:buClr>
                <a:srgbClr val="000099"/>
              </a:buClr>
              <a:buSzTx/>
              <a:buFont typeface="Arial" panose="020B0604020202020204" pitchFamily="34" charset="0"/>
              <a:buChar char="•"/>
            </a:pPr>
            <a:r>
              <a:rPr lang="en-US" altLang="ja-JP" sz="2400">
                <a:latin typeface="+mn-lt"/>
              </a:rPr>
              <a:t>“optimistically unchoke” this peer</a:t>
            </a:r>
          </a:p>
          <a:p>
            <a:pPr lvl="1">
              <a:lnSpc>
                <a:spcPct val="90000"/>
              </a:lnSpc>
              <a:spcBef>
                <a:spcPts val="400"/>
              </a:spcBef>
              <a:buClr>
                <a:srgbClr val="000099"/>
              </a:buClr>
              <a:buSzTx/>
              <a:buFont typeface="Arial" panose="020B0604020202020204" pitchFamily="34" charset="0"/>
              <a:buChar char="•"/>
            </a:pPr>
            <a:r>
              <a:rPr lang="en-US" altLang="en-US" sz="2400">
                <a:latin typeface="+mn-lt"/>
              </a:rPr>
              <a:t>newly chosen peer may join top 4</a:t>
            </a:r>
          </a:p>
          <a:p>
            <a:pPr>
              <a:buClr>
                <a:srgbClr val="000099"/>
              </a:buClr>
              <a:buSzTx/>
              <a:buFont typeface="Wingdings" pitchFamily="2" charset="2"/>
              <a:buChar char="§"/>
            </a:pPr>
            <a:endParaRPr lang="en-US" altLang="en-US">
              <a:latin typeface="Gill Sans MT" panose="020B0502020104020203" pitchFamily="34" charset="77"/>
            </a:endParaRPr>
          </a:p>
        </p:txBody>
      </p:sp>
    </p:spTree>
    <p:extLst>
      <p:ext uri="{BB962C8B-B14F-4D97-AF65-F5344CB8AC3E}">
        <p14:creationId xmlns:p14="http://schemas.microsoft.com/office/powerpoint/2010/main" val="467752985"/>
      </p:ext>
    </p:extLst>
  </p:cSld>
  <p:clrMapOvr>
    <a:masterClrMapping/>
  </p:clrMapOvr>
  <mc:AlternateContent xmlns:mc="http://schemas.openxmlformats.org/markup-compatibility/2006" xmlns:p14="http://schemas.microsoft.com/office/powerpoint/2010/main">
    <mc:Choice Requires="p14">
      <p:transition spd="slow" p14:dur="2000" advTm="147520"/>
    </mc:Choice>
    <mc:Fallback xmlns="">
      <p:transition spd="slow" advTm="14752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BitTorrent: tit-for-tat</a:t>
            </a:r>
          </a:p>
        </p:txBody>
      </p:sp>
      <p:pic>
        <p:nvPicPr>
          <p:cNvPr id="7" name="Picture 13" descr="Alice">
            <a:extLst>
              <a:ext uri="{FF2B5EF4-FFF2-40B4-BE49-F238E27FC236}">
                <a16:creationId xmlns:a16="http://schemas.microsoft.com/office/drawing/2014/main" id="{8741BF70-C5D5-9A4F-93C1-15959E9CE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027" y="5178425"/>
            <a:ext cx="5619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15">
            <a:extLst>
              <a:ext uri="{FF2B5EF4-FFF2-40B4-BE49-F238E27FC236}">
                <a16:creationId xmlns:a16="http://schemas.microsoft.com/office/drawing/2014/main" id="{EC6F316B-7159-F14D-8C61-058945C987B9}"/>
              </a:ext>
            </a:extLst>
          </p:cNvPr>
          <p:cNvSpPr>
            <a:spLocks noChangeShapeType="1"/>
          </p:cNvSpPr>
          <p:nvPr/>
        </p:nvSpPr>
        <p:spPr bwMode="auto">
          <a:xfrm flipH="1" flipV="1">
            <a:off x="2452914" y="4184650"/>
            <a:ext cx="1473200" cy="5969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sp>
        <p:nvSpPr>
          <p:cNvPr id="9" name="Line 16">
            <a:extLst>
              <a:ext uri="{FF2B5EF4-FFF2-40B4-BE49-F238E27FC236}">
                <a16:creationId xmlns:a16="http://schemas.microsoft.com/office/drawing/2014/main" id="{85312597-E60F-8D4C-A9EB-F6893D485124}"/>
              </a:ext>
            </a:extLst>
          </p:cNvPr>
          <p:cNvSpPr>
            <a:spLocks noChangeShapeType="1"/>
          </p:cNvSpPr>
          <p:nvPr/>
        </p:nvSpPr>
        <p:spPr bwMode="auto">
          <a:xfrm flipH="1">
            <a:off x="2933927" y="5010150"/>
            <a:ext cx="965200" cy="3810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sp>
        <p:nvSpPr>
          <p:cNvPr id="10" name="Line 17">
            <a:extLst>
              <a:ext uri="{FF2B5EF4-FFF2-40B4-BE49-F238E27FC236}">
                <a16:creationId xmlns:a16="http://schemas.microsoft.com/office/drawing/2014/main" id="{792D9181-0B03-BC4F-899D-82D2EA8580FC}"/>
              </a:ext>
            </a:extLst>
          </p:cNvPr>
          <p:cNvSpPr>
            <a:spLocks noChangeShapeType="1"/>
          </p:cNvSpPr>
          <p:nvPr/>
        </p:nvSpPr>
        <p:spPr bwMode="auto">
          <a:xfrm flipH="1">
            <a:off x="3608614" y="5124450"/>
            <a:ext cx="596900" cy="10414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sp>
        <p:nvSpPr>
          <p:cNvPr id="11" name="Line 18">
            <a:extLst>
              <a:ext uri="{FF2B5EF4-FFF2-40B4-BE49-F238E27FC236}">
                <a16:creationId xmlns:a16="http://schemas.microsoft.com/office/drawing/2014/main" id="{2D784DE7-BFF3-9C40-B976-5BA78149FDDA}"/>
              </a:ext>
            </a:extLst>
          </p:cNvPr>
          <p:cNvSpPr>
            <a:spLocks noChangeShapeType="1"/>
          </p:cNvSpPr>
          <p:nvPr/>
        </p:nvSpPr>
        <p:spPr bwMode="auto">
          <a:xfrm flipV="1">
            <a:off x="6491514" y="3308350"/>
            <a:ext cx="419100" cy="6477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sp>
        <p:nvSpPr>
          <p:cNvPr id="12" name="Line 20">
            <a:extLst>
              <a:ext uri="{FF2B5EF4-FFF2-40B4-BE49-F238E27FC236}">
                <a16:creationId xmlns:a16="http://schemas.microsoft.com/office/drawing/2014/main" id="{A1C1198D-163B-9148-9612-0787A145D324}"/>
              </a:ext>
            </a:extLst>
          </p:cNvPr>
          <p:cNvSpPr>
            <a:spLocks noChangeShapeType="1"/>
          </p:cNvSpPr>
          <p:nvPr/>
        </p:nvSpPr>
        <p:spPr bwMode="auto">
          <a:xfrm flipV="1">
            <a:off x="6593114" y="3892550"/>
            <a:ext cx="787400" cy="3048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sp>
        <p:nvSpPr>
          <p:cNvPr id="13" name="Line 21">
            <a:extLst>
              <a:ext uri="{FF2B5EF4-FFF2-40B4-BE49-F238E27FC236}">
                <a16:creationId xmlns:a16="http://schemas.microsoft.com/office/drawing/2014/main" id="{C2DCB036-D113-5443-8F3C-DF1496779B07}"/>
              </a:ext>
            </a:extLst>
          </p:cNvPr>
          <p:cNvSpPr>
            <a:spLocks noChangeShapeType="1"/>
          </p:cNvSpPr>
          <p:nvPr/>
        </p:nvSpPr>
        <p:spPr bwMode="auto">
          <a:xfrm>
            <a:off x="6593114" y="4362450"/>
            <a:ext cx="596900" cy="317500"/>
          </a:xfrm>
          <a:prstGeom prst="line">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pic>
        <p:nvPicPr>
          <p:cNvPr id="14" name="Picture 22" descr="Bob">
            <a:extLst>
              <a:ext uri="{FF2B5EF4-FFF2-40B4-BE49-F238E27FC236}">
                <a16:creationId xmlns:a16="http://schemas.microsoft.com/office/drawing/2014/main" id="{A84998C7-BF5D-E24D-8A4A-8765DDF4B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702" y="4606925"/>
            <a:ext cx="6762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ine 23">
            <a:extLst>
              <a:ext uri="{FF2B5EF4-FFF2-40B4-BE49-F238E27FC236}">
                <a16:creationId xmlns:a16="http://schemas.microsoft.com/office/drawing/2014/main" id="{26116A51-4E13-DE4D-96FD-9486C5FBFE51}"/>
              </a:ext>
            </a:extLst>
          </p:cNvPr>
          <p:cNvSpPr>
            <a:spLocks noChangeShapeType="1"/>
          </p:cNvSpPr>
          <p:nvPr/>
        </p:nvSpPr>
        <p:spPr bwMode="auto">
          <a:xfrm flipV="1">
            <a:off x="4510314" y="4159250"/>
            <a:ext cx="1435100" cy="482600"/>
          </a:xfrm>
          <a:prstGeom prst="line">
            <a:avLst/>
          </a:prstGeom>
          <a:noFill/>
          <a:ln w="25400">
            <a:solidFill>
              <a:srgbClr val="CC0000"/>
            </a:solidFill>
            <a:prstDash val="sysDot"/>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en-US" sz="2000"/>
          </a:p>
        </p:txBody>
      </p:sp>
      <p:sp>
        <p:nvSpPr>
          <p:cNvPr id="16" name="Line 24">
            <a:extLst>
              <a:ext uri="{FF2B5EF4-FFF2-40B4-BE49-F238E27FC236}">
                <a16:creationId xmlns:a16="http://schemas.microsoft.com/office/drawing/2014/main" id="{5E5EFBCB-9F3E-F141-A779-E04A3C86C956}"/>
              </a:ext>
            </a:extLst>
          </p:cNvPr>
          <p:cNvSpPr>
            <a:spLocks noChangeShapeType="1"/>
          </p:cNvSpPr>
          <p:nvPr/>
        </p:nvSpPr>
        <p:spPr bwMode="auto">
          <a:xfrm flipH="1">
            <a:off x="4523014" y="4248150"/>
            <a:ext cx="1397000" cy="469900"/>
          </a:xfrm>
          <a:prstGeom prst="line">
            <a:avLst/>
          </a:prstGeom>
          <a:noFill/>
          <a:ln w="254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en-US" sz="2000"/>
          </a:p>
        </p:txBody>
      </p:sp>
      <p:sp>
        <p:nvSpPr>
          <p:cNvPr id="17" name="Line 25">
            <a:extLst>
              <a:ext uri="{FF2B5EF4-FFF2-40B4-BE49-F238E27FC236}">
                <a16:creationId xmlns:a16="http://schemas.microsoft.com/office/drawing/2014/main" id="{FD13D6CC-D7F1-884F-8F51-9C41948304DD}"/>
              </a:ext>
            </a:extLst>
          </p:cNvPr>
          <p:cNvSpPr>
            <a:spLocks noChangeShapeType="1"/>
          </p:cNvSpPr>
          <p:nvPr/>
        </p:nvSpPr>
        <p:spPr bwMode="auto">
          <a:xfrm flipV="1">
            <a:off x="4561114" y="4349750"/>
            <a:ext cx="1371600" cy="482600"/>
          </a:xfrm>
          <a:prstGeom prst="line">
            <a:avLst/>
          </a:prstGeom>
          <a:noFill/>
          <a:ln w="254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lIns="0" tIns="0" rIns="0" bIns="0">
            <a:spAutoFit/>
          </a:bodyPr>
          <a:lstStyle/>
          <a:p>
            <a:endParaRPr lang="en-US" sz="2000"/>
          </a:p>
        </p:txBody>
      </p:sp>
      <p:sp>
        <p:nvSpPr>
          <p:cNvPr id="18" name="Text Box 26">
            <a:extLst>
              <a:ext uri="{FF2B5EF4-FFF2-40B4-BE49-F238E27FC236}">
                <a16:creationId xmlns:a16="http://schemas.microsoft.com/office/drawing/2014/main" id="{DACC5EA5-F1C3-BD42-A042-51775E5F6684}"/>
              </a:ext>
            </a:extLst>
          </p:cNvPr>
          <p:cNvSpPr txBox="1">
            <a:spLocks noChangeArrowheads="1"/>
          </p:cNvSpPr>
          <p:nvPr/>
        </p:nvSpPr>
        <p:spPr bwMode="auto">
          <a:xfrm>
            <a:off x="825046" y="1288142"/>
            <a:ext cx="4789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latin typeface="+mn-lt"/>
              </a:rPr>
              <a:t>(1) Alice “</a:t>
            </a:r>
            <a:r>
              <a:rPr lang="en-US" altLang="ja-JP" sz="2400">
                <a:latin typeface="+mn-lt"/>
              </a:rPr>
              <a:t>optimistically unchokes” Bob</a:t>
            </a:r>
            <a:endParaRPr lang="en-US" altLang="en-US" sz="2400">
              <a:latin typeface="+mn-lt"/>
            </a:endParaRPr>
          </a:p>
        </p:txBody>
      </p:sp>
      <p:sp>
        <p:nvSpPr>
          <p:cNvPr id="19" name="Text Box 27">
            <a:extLst>
              <a:ext uri="{FF2B5EF4-FFF2-40B4-BE49-F238E27FC236}">
                <a16:creationId xmlns:a16="http://schemas.microsoft.com/office/drawing/2014/main" id="{DE11FF06-2EB6-DE4E-9955-89EC60B6108D}"/>
              </a:ext>
            </a:extLst>
          </p:cNvPr>
          <p:cNvSpPr txBox="1">
            <a:spLocks noChangeArrowheads="1"/>
          </p:cNvSpPr>
          <p:nvPr/>
        </p:nvSpPr>
        <p:spPr bwMode="auto">
          <a:xfrm>
            <a:off x="822327" y="1711330"/>
            <a:ext cx="8496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latin typeface="+mn-lt"/>
              </a:rPr>
              <a:t>(2) Alice becomes one of Bob’</a:t>
            </a:r>
            <a:r>
              <a:rPr lang="en-US" altLang="ja-JP" sz="2400">
                <a:latin typeface="+mn-lt"/>
              </a:rPr>
              <a:t>s top-four providers; Bob reciprocates</a:t>
            </a:r>
            <a:endParaRPr lang="en-US" altLang="en-US" sz="2400">
              <a:latin typeface="+mn-lt"/>
            </a:endParaRPr>
          </a:p>
        </p:txBody>
      </p:sp>
      <p:sp>
        <p:nvSpPr>
          <p:cNvPr id="20" name="Text Box 28">
            <a:extLst>
              <a:ext uri="{FF2B5EF4-FFF2-40B4-BE49-F238E27FC236}">
                <a16:creationId xmlns:a16="http://schemas.microsoft.com/office/drawing/2014/main" id="{16606440-1C32-3D4E-A1E4-E55876C8B16A}"/>
              </a:ext>
            </a:extLst>
          </p:cNvPr>
          <p:cNvSpPr txBox="1">
            <a:spLocks noChangeArrowheads="1"/>
          </p:cNvSpPr>
          <p:nvPr/>
        </p:nvSpPr>
        <p:spPr bwMode="auto">
          <a:xfrm>
            <a:off x="814389" y="2124086"/>
            <a:ext cx="625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a:latin typeface="+mn-lt"/>
              </a:rPr>
              <a:t>(3) Bob becomes one of Alice’</a:t>
            </a:r>
            <a:r>
              <a:rPr lang="en-US" altLang="ja-JP" sz="2400">
                <a:latin typeface="+mn-lt"/>
              </a:rPr>
              <a:t>s top-four providers</a:t>
            </a:r>
            <a:endParaRPr lang="en-US" altLang="en-US" sz="2400">
              <a:latin typeface="+mn-lt"/>
            </a:endParaRPr>
          </a:p>
        </p:txBody>
      </p:sp>
      <p:sp>
        <p:nvSpPr>
          <p:cNvPr id="21" name="Text Box 29">
            <a:extLst>
              <a:ext uri="{FF2B5EF4-FFF2-40B4-BE49-F238E27FC236}">
                <a16:creationId xmlns:a16="http://schemas.microsoft.com/office/drawing/2014/main" id="{F65951EA-D399-4948-A91F-C888B7CDFD68}"/>
              </a:ext>
            </a:extLst>
          </p:cNvPr>
          <p:cNvSpPr txBox="1">
            <a:spLocks noChangeArrowheads="1"/>
          </p:cNvSpPr>
          <p:nvPr/>
        </p:nvSpPr>
        <p:spPr bwMode="auto">
          <a:xfrm>
            <a:off x="6416902" y="5338537"/>
            <a:ext cx="4897389" cy="830997"/>
          </a:xfrm>
          <a:prstGeom prst="rect">
            <a:avLst/>
          </a:prstGeom>
          <a:noFill/>
          <a:ln w="1905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400" i="1">
                <a:latin typeface="+mn-lt"/>
              </a:rPr>
              <a:t>higher upload rate:</a:t>
            </a:r>
            <a:r>
              <a:rPr lang="en-US" altLang="en-US" sz="2400">
                <a:latin typeface="+mn-lt"/>
              </a:rPr>
              <a:t> find better trading partners, get file faster !</a:t>
            </a:r>
          </a:p>
        </p:txBody>
      </p:sp>
      <p:grpSp>
        <p:nvGrpSpPr>
          <p:cNvPr id="22" name="Group 52">
            <a:extLst>
              <a:ext uri="{FF2B5EF4-FFF2-40B4-BE49-F238E27FC236}">
                <a16:creationId xmlns:a16="http://schemas.microsoft.com/office/drawing/2014/main" id="{65490274-4BA6-774A-B416-07955688B60F}"/>
              </a:ext>
            </a:extLst>
          </p:cNvPr>
          <p:cNvGrpSpPr>
            <a:grpSpLocks/>
          </p:cNvGrpSpPr>
          <p:nvPr/>
        </p:nvGrpSpPr>
        <p:grpSpPr bwMode="auto">
          <a:xfrm>
            <a:off x="2194152" y="5014913"/>
            <a:ext cx="762000" cy="752475"/>
            <a:chOff x="-44" y="1473"/>
            <a:chExt cx="981" cy="1105"/>
          </a:xfrm>
        </p:grpSpPr>
        <p:pic>
          <p:nvPicPr>
            <p:cNvPr id="23" name="Picture 53" descr="desktop_computer_stylized_medium">
              <a:extLst>
                <a:ext uri="{FF2B5EF4-FFF2-40B4-BE49-F238E27FC236}">
                  <a16:creationId xmlns:a16="http://schemas.microsoft.com/office/drawing/2014/main" id="{72C8D70E-1AE3-CB40-AFD6-460B76182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54">
              <a:extLst>
                <a:ext uri="{FF2B5EF4-FFF2-40B4-BE49-F238E27FC236}">
                  <a16:creationId xmlns:a16="http://schemas.microsoft.com/office/drawing/2014/main" id="{E4AA1D2E-1517-8A4B-AB9B-C7191BBEA370}"/>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25" name="Group 55">
            <a:extLst>
              <a:ext uri="{FF2B5EF4-FFF2-40B4-BE49-F238E27FC236}">
                <a16:creationId xmlns:a16="http://schemas.microsoft.com/office/drawing/2014/main" id="{B5877426-113E-4645-9901-821F444D3C78}"/>
              </a:ext>
            </a:extLst>
          </p:cNvPr>
          <p:cNvGrpSpPr>
            <a:grpSpLocks/>
          </p:cNvGrpSpPr>
          <p:nvPr/>
        </p:nvGrpSpPr>
        <p:grpSpPr bwMode="auto">
          <a:xfrm>
            <a:off x="2889477" y="5776913"/>
            <a:ext cx="762000" cy="752475"/>
            <a:chOff x="-44" y="1473"/>
            <a:chExt cx="981" cy="1105"/>
          </a:xfrm>
        </p:grpSpPr>
        <p:pic>
          <p:nvPicPr>
            <p:cNvPr id="26" name="Picture 56" descr="desktop_computer_stylized_medium">
              <a:extLst>
                <a:ext uri="{FF2B5EF4-FFF2-40B4-BE49-F238E27FC236}">
                  <a16:creationId xmlns:a16="http://schemas.microsoft.com/office/drawing/2014/main" id="{ED1A5E6B-965E-454E-9989-4DEC33639D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Freeform 57">
              <a:extLst>
                <a:ext uri="{FF2B5EF4-FFF2-40B4-BE49-F238E27FC236}">
                  <a16:creationId xmlns:a16="http://schemas.microsoft.com/office/drawing/2014/main" id="{DD6D3C44-22E2-B449-9FDA-221947FA5EBD}"/>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28" name="Group 58">
            <a:extLst>
              <a:ext uri="{FF2B5EF4-FFF2-40B4-BE49-F238E27FC236}">
                <a16:creationId xmlns:a16="http://schemas.microsoft.com/office/drawing/2014/main" id="{0E9167DB-CB01-E04A-946E-D0BD377ECA5A}"/>
              </a:ext>
            </a:extLst>
          </p:cNvPr>
          <p:cNvGrpSpPr>
            <a:grpSpLocks/>
          </p:cNvGrpSpPr>
          <p:nvPr/>
        </p:nvGrpSpPr>
        <p:grpSpPr bwMode="auto">
          <a:xfrm>
            <a:off x="1708377" y="3894138"/>
            <a:ext cx="762000" cy="752475"/>
            <a:chOff x="-44" y="1473"/>
            <a:chExt cx="981" cy="1105"/>
          </a:xfrm>
        </p:grpSpPr>
        <p:pic>
          <p:nvPicPr>
            <p:cNvPr id="29" name="Picture 59" descr="desktop_computer_stylized_medium">
              <a:extLst>
                <a:ext uri="{FF2B5EF4-FFF2-40B4-BE49-F238E27FC236}">
                  <a16:creationId xmlns:a16="http://schemas.microsoft.com/office/drawing/2014/main" id="{3FC86540-2AE3-6C45-A57C-8C7A57DEE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60">
              <a:extLst>
                <a:ext uri="{FF2B5EF4-FFF2-40B4-BE49-F238E27FC236}">
                  <a16:creationId xmlns:a16="http://schemas.microsoft.com/office/drawing/2014/main" id="{7D582964-4BDA-5043-B12E-8CB52E1A4AA8}"/>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31" name="Group 61">
            <a:extLst>
              <a:ext uri="{FF2B5EF4-FFF2-40B4-BE49-F238E27FC236}">
                <a16:creationId xmlns:a16="http://schemas.microsoft.com/office/drawing/2014/main" id="{AC057CF7-B165-FC49-A311-D35170CD591D}"/>
              </a:ext>
            </a:extLst>
          </p:cNvPr>
          <p:cNvGrpSpPr>
            <a:grpSpLocks/>
          </p:cNvGrpSpPr>
          <p:nvPr/>
        </p:nvGrpSpPr>
        <p:grpSpPr bwMode="auto">
          <a:xfrm>
            <a:off x="3672114" y="4427538"/>
            <a:ext cx="762000" cy="752475"/>
            <a:chOff x="-44" y="1473"/>
            <a:chExt cx="981" cy="1105"/>
          </a:xfrm>
        </p:grpSpPr>
        <p:pic>
          <p:nvPicPr>
            <p:cNvPr id="32" name="Picture 62" descr="desktop_computer_stylized_medium">
              <a:extLst>
                <a:ext uri="{FF2B5EF4-FFF2-40B4-BE49-F238E27FC236}">
                  <a16:creationId xmlns:a16="http://schemas.microsoft.com/office/drawing/2014/main" id="{18C1044E-BABC-1349-9269-834754B686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63">
              <a:extLst>
                <a:ext uri="{FF2B5EF4-FFF2-40B4-BE49-F238E27FC236}">
                  <a16:creationId xmlns:a16="http://schemas.microsoft.com/office/drawing/2014/main" id="{78C58B97-061E-EA4D-AA38-0150EABAFCAB}"/>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34" name="Group 64">
            <a:extLst>
              <a:ext uri="{FF2B5EF4-FFF2-40B4-BE49-F238E27FC236}">
                <a16:creationId xmlns:a16="http://schemas.microsoft.com/office/drawing/2014/main" id="{8374CADC-5475-174C-A033-E425F815732C}"/>
              </a:ext>
            </a:extLst>
          </p:cNvPr>
          <p:cNvGrpSpPr>
            <a:grpSpLocks/>
          </p:cNvGrpSpPr>
          <p:nvPr/>
        </p:nvGrpSpPr>
        <p:grpSpPr bwMode="auto">
          <a:xfrm flipH="1">
            <a:off x="7199539" y="4351338"/>
            <a:ext cx="762000" cy="752475"/>
            <a:chOff x="-44" y="1473"/>
            <a:chExt cx="981" cy="1105"/>
          </a:xfrm>
        </p:grpSpPr>
        <p:pic>
          <p:nvPicPr>
            <p:cNvPr id="35" name="Picture 65" descr="desktop_computer_stylized_medium">
              <a:extLst>
                <a:ext uri="{FF2B5EF4-FFF2-40B4-BE49-F238E27FC236}">
                  <a16:creationId xmlns:a16="http://schemas.microsoft.com/office/drawing/2014/main" id="{E829CC9A-8A66-4B4E-9FF3-CEAE73497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66">
              <a:extLst>
                <a:ext uri="{FF2B5EF4-FFF2-40B4-BE49-F238E27FC236}">
                  <a16:creationId xmlns:a16="http://schemas.microsoft.com/office/drawing/2014/main" id="{BE509D07-5156-594C-9BF4-2A36E639DBD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37" name="Group 67">
            <a:extLst>
              <a:ext uri="{FF2B5EF4-FFF2-40B4-BE49-F238E27FC236}">
                <a16:creationId xmlns:a16="http://schemas.microsoft.com/office/drawing/2014/main" id="{BFB32E89-5273-0E4F-AB0A-3A5BD8870626}"/>
              </a:ext>
            </a:extLst>
          </p:cNvPr>
          <p:cNvGrpSpPr>
            <a:grpSpLocks/>
          </p:cNvGrpSpPr>
          <p:nvPr/>
        </p:nvGrpSpPr>
        <p:grpSpPr bwMode="auto">
          <a:xfrm flipH="1">
            <a:off x="7350352" y="3513138"/>
            <a:ext cx="762000" cy="752475"/>
            <a:chOff x="-44" y="1473"/>
            <a:chExt cx="981" cy="1105"/>
          </a:xfrm>
        </p:grpSpPr>
        <p:pic>
          <p:nvPicPr>
            <p:cNvPr id="38" name="Picture 68" descr="desktop_computer_stylized_medium">
              <a:extLst>
                <a:ext uri="{FF2B5EF4-FFF2-40B4-BE49-F238E27FC236}">
                  <a16:creationId xmlns:a16="http://schemas.microsoft.com/office/drawing/2014/main" id="{7E65096A-F8A7-654C-9729-36316DFF5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Freeform 69">
              <a:extLst>
                <a:ext uri="{FF2B5EF4-FFF2-40B4-BE49-F238E27FC236}">
                  <a16:creationId xmlns:a16="http://schemas.microsoft.com/office/drawing/2014/main" id="{FE95B6B4-20A8-EF43-BAAF-C599F2F3BC1E}"/>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40" name="Group 70">
            <a:extLst>
              <a:ext uri="{FF2B5EF4-FFF2-40B4-BE49-F238E27FC236}">
                <a16:creationId xmlns:a16="http://schemas.microsoft.com/office/drawing/2014/main" id="{C47D9ABE-3F3C-2147-9673-332BCE8C2E7A}"/>
              </a:ext>
            </a:extLst>
          </p:cNvPr>
          <p:cNvGrpSpPr>
            <a:grpSpLocks/>
          </p:cNvGrpSpPr>
          <p:nvPr/>
        </p:nvGrpSpPr>
        <p:grpSpPr bwMode="auto">
          <a:xfrm flipH="1">
            <a:off x="6958239" y="2892425"/>
            <a:ext cx="762000" cy="752475"/>
            <a:chOff x="-44" y="1473"/>
            <a:chExt cx="981" cy="1105"/>
          </a:xfrm>
        </p:grpSpPr>
        <p:pic>
          <p:nvPicPr>
            <p:cNvPr id="41" name="Picture 71" descr="desktop_computer_stylized_medium">
              <a:extLst>
                <a:ext uri="{FF2B5EF4-FFF2-40B4-BE49-F238E27FC236}">
                  <a16:creationId xmlns:a16="http://schemas.microsoft.com/office/drawing/2014/main" id="{E0B0EA6D-DC65-F345-866C-FF8D43D27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reeform 72">
              <a:extLst>
                <a:ext uri="{FF2B5EF4-FFF2-40B4-BE49-F238E27FC236}">
                  <a16:creationId xmlns:a16="http://schemas.microsoft.com/office/drawing/2014/main" id="{4B8179CA-F544-1947-AB02-D4AFC3D0110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43" name="Group 74">
            <a:extLst>
              <a:ext uri="{FF2B5EF4-FFF2-40B4-BE49-F238E27FC236}">
                <a16:creationId xmlns:a16="http://schemas.microsoft.com/office/drawing/2014/main" id="{3AAB7190-C86B-6B40-A2D8-F0FAFE0A2599}"/>
              </a:ext>
            </a:extLst>
          </p:cNvPr>
          <p:cNvGrpSpPr>
            <a:grpSpLocks/>
          </p:cNvGrpSpPr>
          <p:nvPr/>
        </p:nvGrpSpPr>
        <p:grpSpPr bwMode="auto">
          <a:xfrm flipH="1">
            <a:off x="6035902" y="3883025"/>
            <a:ext cx="762000" cy="752475"/>
            <a:chOff x="-44" y="1473"/>
            <a:chExt cx="981" cy="1105"/>
          </a:xfrm>
        </p:grpSpPr>
        <p:pic>
          <p:nvPicPr>
            <p:cNvPr id="44" name="Picture 75" descr="desktop_computer_stylized_medium">
              <a:extLst>
                <a:ext uri="{FF2B5EF4-FFF2-40B4-BE49-F238E27FC236}">
                  <a16:creationId xmlns:a16="http://schemas.microsoft.com/office/drawing/2014/main" id="{E10FCAF4-5DCA-C147-944D-68091F53F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76">
              <a:extLst>
                <a:ext uri="{FF2B5EF4-FFF2-40B4-BE49-F238E27FC236}">
                  <a16:creationId xmlns:a16="http://schemas.microsoft.com/office/drawing/2014/main" id="{ED9B8D15-5F2D-AE4E-95C9-E1F0A26E1BFE}"/>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nvGrpSpPr>
          <p:cNvPr id="46" name="Group 80">
            <a:extLst>
              <a:ext uri="{FF2B5EF4-FFF2-40B4-BE49-F238E27FC236}">
                <a16:creationId xmlns:a16="http://schemas.microsoft.com/office/drawing/2014/main" id="{76F60E48-C369-D742-9AC3-453C2EB2296B}"/>
              </a:ext>
            </a:extLst>
          </p:cNvPr>
          <p:cNvGrpSpPr>
            <a:grpSpLocks/>
          </p:cNvGrpSpPr>
          <p:nvPr/>
        </p:nvGrpSpPr>
        <p:grpSpPr bwMode="auto">
          <a:xfrm>
            <a:off x="5815239" y="2717800"/>
            <a:ext cx="762000" cy="1177925"/>
            <a:chOff x="4746" y="1528"/>
            <a:chExt cx="480" cy="742"/>
          </a:xfrm>
        </p:grpSpPr>
        <p:sp>
          <p:nvSpPr>
            <p:cNvPr id="47" name="Line 50">
              <a:extLst>
                <a:ext uri="{FF2B5EF4-FFF2-40B4-BE49-F238E27FC236}">
                  <a16:creationId xmlns:a16="http://schemas.microsoft.com/office/drawing/2014/main" id="{713595DD-629E-964F-90C7-0E04B74B20F3}"/>
                </a:ext>
              </a:extLst>
            </p:cNvPr>
            <p:cNvSpPr>
              <a:spLocks noChangeShapeType="1"/>
            </p:cNvSpPr>
            <p:nvPr/>
          </p:nvSpPr>
          <p:spPr bwMode="auto">
            <a:xfrm>
              <a:off x="4964" y="1962"/>
              <a:ext cx="2" cy="308"/>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000"/>
            </a:p>
          </p:txBody>
        </p:sp>
        <p:grpSp>
          <p:nvGrpSpPr>
            <p:cNvPr id="48" name="Group 77">
              <a:extLst>
                <a:ext uri="{FF2B5EF4-FFF2-40B4-BE49-F238E27FC236}">
                  <a16:creationId xmlns:a16="http://schemas.microsoft.com/office/drawing/2014/main" id="{AD97E688-C674-9D46-B533-DA6C65ECA57D}"/>
                </a:ext>
              </a:extLst>
            </p:cNvPr>
            <p:cNvGrpSpPr>
              <a:grpSpLocks/>
            </p:cNvGrpSpPr>
            <p:nvPr/>
          </p:nvGrpSpPr>
          <p:grpSpPr bwMode="auto">
            <a:xfrm flipH="1">
              <a:off x="4746" y="1528"/>
              <a:ext cx="480" cy="474"/>
              <a:chOff x="-44" y="1473"/>
              <a:chExt cx="981" cy="1105"/>
            </a:xfrm>
          </p:grpSpPr>
          <p:pic>
            <p:nvPicPr>
              <p:cNvPr id="49" name="Picture 78" descr="desktop_computer_stylized_medium">
                <a:extLst>
                  <a:ext uri="{FF2B5EF4-FFF2-40B4-BE49-F238E27FC236}">
                    <a16:creationId xmlns:a16="http://schemas.microsoft.com/office/drawing/2014/main" id="{A710A2EC-D64C-6A4F-A921-3C453CCA3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79">
                <a:extLst>
                  <a:ext uri="{FF2B5EF4-FFF2-40B4-BE49-F238E27FC236}">
                    <a16:creationId xmlns:a16="http://schemas.microsoft.com/office/drawing/2014/main" id="{AEBDADBC-EFC3-B643-B7C3-E2DB8819FDC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grpSp>
        <p:nvGrpSpPr>
          <p:cNvPr id="51" name="Group 87">
            <a:extLst>
              <a:ext uri="{FF2B5EF4-FFF2-40B4-BE49-F238E27FC236}">
                <a16:creationId xmlns:a16="http://schemas.microsoft.com/office/drawing/2014/main" id="{C55F25CE-5FFF-CB47-A09A-CEBC929646BA}"/>
              </a:ext>
            </a:extLst>
          </p:cNvPr>
          <p:cNvGrpSpPr>
            <a:grpSpLocks/>
          </p:cNvGrpSpPr>
          <p:nvPr/>
        </p:nvGrpSpPr>
        <p:grpSpPr bwMode="auto">
          <a:xfrm>
            <a:off x="2905352" y="3206750"/>
            <a:ext cx="1112837" cy="1219200"/>
            <a:chOff x="4779" y="2386"/>
            <a:chExt cx="701" cy="768"/>
          </a:xfrm>
        </p:grpSpPr>
        <p:sp>
          <p:nvSpPr>
            <p:cNvPr id="52" name="Line 46">
              <a:extLst>
                <a:ext uri="{FF2B5EF4-FFF2-40B4-BE49-F238E27FC236}">
                  <a16:creationId xmlns:a16="http://schemas.microsoft.com/office/drawing/2014/main" id="{8CEC77D4-CDB3-A04E-93BD-09A60C76B09A}"/>
                </a:ext>
              </a:extLst>
            </p:cNvPr>
            <p:cNvSpPr>
              <a:spLocks noChangeShapeType="1"/>
            </p:cNvSpPr>
            <p:nvPr/>
          </p:nvSpPr>
          <p:spPr bwMode="auto">
            <a:xfrm>
              <a:off x="5239" y="2812"/>
              <a:ext cx="241" cy="342"/>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000"/>
            </a:p>
          </p:txBody>
        </p:sp>
        <p:grpSp>
          <p:nvGrpSpPr>
            <p:cNvPr id="53" name="Group 84">
              <a:extLst>
                <a:ext uri="{FF2B5EF4-FFF2-40B4-BE49-F238E27FC236}">
                  <a16:creationId xmlns:a16="http://schemas.microsoft.com/office/drawing/2014/main" id="{39CD941B-F7CC-0249-91C8-8CDBC2238570}"/>
                </a:ext>
              </a:extLst>
            </p:cNvPr>
            <p:cNvGrpSpPr>
              <a:grpSpLocks/>
            </p:cNvGrpSpPr>
            <p:nvPr/>
          </p:nvGrpSpPr>
          <p:grpSpPr bwMode="auto">
            <a:xfrm>
              <a:off x="4779" y="2386"/>
              <a:ext cx="480" cy="474"/>
              <a:chOff x="-44" y="1473"/>
              <a:chExt cx="981" cy="1105"/>
            </a:xfrm>
          </p:grpSpPr>
          <p:pic>
            <p:nvPicPr>
              <p:cNvPr id="54" name="Picture 85" descr="desktop_computer_stylized_medium">
                <a:extLst>
                  <a:ext uri="{FF2B5EF4-FFF2-40B4-BE49-F238E27FC236}">
                    <a16:creationId xmlns:a16="http://schemas.microsoft.com/office/drawing/2014/main" id="{0384D9E6-2AF2-1444-833F-1ACDCE8105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86">
                <a:extLst>
                  <a:ext uri="{FF2B5EF4-FFF2-40B4-BE49-F238E27FC236}">
                    <a16:creationId xmlns:a16="http://schemas.microsoft.com/office/drawing/2014/main" id="{140BEEB3-51A1-3146-AD4E-D014FC9826D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sz="2000"/>
              </a:p>
            </p:txBody>
          </p:sp>
        </p:grpSp>
      </p:grpSp>
    </p:spTree>
    <p:custDataLst>
      <p:tags r:id="rId1"/>
    </p:custDataLst>
    <p:extLst>
      <p:ext uri="{BB962C8B-B14F-4D97-AF65-F5344CB8AC3E}">
        <p14:creationId xmlns:p14="http://schemas.microsoft.com/office/powerpoint/2010/main" val="1136430123"/>
      </p:ext>
    </p:extLst>
  </p:cSld>
  <p:clrMapOvr>
    <a:masterClrMapping/>
  </p:clrMapOvr>
  <mc:AlternateContent xmlns:mc="http://schemas.openxmlformats.org/markup-compatibility/2006" xmlns:p14="http://schemas.microsoft.com/office/powerpoint/2010/main">
    <mc:Choice Requires="p14">
      <p:transition spd="slow" p14:dur="2000" advTm="58336"/>
    </mc:Choice>
    <mc:Fallback xmlns="">
      <p:transition spd="slow" advTm="583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xit" presetSubtype="0" fill="hold" nodeType="withEffect">
                                  <p:stCondLst>
                                    <p:cond delay="0"/>
                                  </p:stCondLst>
                                  <p:childTnLst>
                                    <p:animEffect transition="out" filter="dissolve">
                                      <p:cBhvr>
                                        <p:cTn id="17" dur="500"/>
                                        <p:tgtEl>
                                          <p:spTgt spid="46"/>
                                        </p:tgtEl>
                                      </p:cBhvr>
                                    </p:animEffect>
                                    <p:set>
                                      <p:cBhvr>
                                        <p:cTn id="18" dur="1" fill="hold">
                                          <p:stCondLst>
                                            <p:cond delay="499"/>
                                          </p:stCondLst>
                                        </p:cTn>
                                        <p:tgtEl>
                                          <p:spTgt spid="46"/>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par>
                                <p:cTn id="27" presetID="9" presetClass="exit" presetSubtype="0" fill="hold" nodeType="withEffect">
                                  <p:stCondLst>
                                    <p:cond delay="0"/>
                                  </p:stCondLst>
                                  <p:childTnLst>
                                    <p:animEffect transition="out" filter="dissolve">
                                      <p:cBhvr>
                                        <p:cTn id="28" dur="500"/>
                                        <p:tgtEl>
                                          <p:spTgt spid="51"/>
                                        </p:tgtEl>
                                      </p:cBhvr>
                                    </p:animEffect>
                                    <p:set>
                                      <p:cBhvr>
                                        <p:cTn id="29" dur="1" fill="hold">
                                          <p:stCondLst>
                                            <p:cond delay="499"/>
                                          </p:stCondLst>
                                        </p:cTn>
                                        <p:tgtEl>
                                          <p:spTgt spid="51"/>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par>
                                <p:cTn id="33" presetID="3" presetClass="exit" presetSubtype="10" fill="hold" nodeType="withEffect">
                                  <p:stCondLst>
                                    <p:cond delay="0"/>
                                  </p:stCondLst>
                                  <p:childTnLst>
                                    <p:animEffect transition="out" filter="blinds(horizontal)">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F39-8972-2A5B-07BD-F1A5E0412BA7}"/>
              </a:ext>
            </a:extLst>
          </p:cNvPr>
          <p:cNvSpPr>
            <a:spLocks noGrp="1"/>
          </p:cNvSpPr>
          <p:nvPr>
            <p:ph type="title"/>
          </p:nvPr>
        </p:nvSpPr>
        <p:spPr/>
        <p:txBody>
          <a:bodyPr/>
          <a:lstStyle/>
          <a:p>
            <a:r>
              <a:rPr lang="en-US"/>
              <a:t>Examples applications we will discuss</a:t>
            </a:r>
          </a:p>
        </p:txBody>
      </p:sp>
      <p:sp>
        <p:nvSpPr>
          <p:cNvPr id="4" name="Rectangle 3">
            <a:extLst>
              <a:ext uri="{FF2B5EF4-FFF2-40B4-BE49-F238E27FC236}">
                <a16:creationId xmlns:a16="http://schemas.microsoft.com/office/drawing/2014/main" id="{07CBFC65-4B4F-6A95-DBBB-2024ED5116C9}"/>
              </a:ext>
            </a:extLst>
          </p:cNvPr>
          <p:cNvSpPr txBox="1">
            <a:spLocks noChangeArrowheads="1"/>
          </p:cNvSpPr>
          <p:nvPr/>
        </p:nvSpPr>
        <p:spPr>
          <a:xfrm>
            <a:off x="669395" y="1559756"/>
            <a:ext cx="10774192"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rPr>
              <a:t>Web applications: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rPr>
              <a:t>Video streaming: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sz="3200" dirty="0">
                <a:solidFill>
                  <a:schemeClr val="bg2">
                    <a:lumMod val="75000"/>
                  </a:schemeClr>
                </a:solidFill>
                <a:latin typeface="Calibri"/>
                <a:ea typeface="ＭＳ Ｐゴシック" panose="020B0600070205080204" pitchFamily="34" charset="-128"/>
              </a:rPr>
              <a:t>P2P file distribution: peer-to-peer</a:t>
            </a:r>
          </a:p>
          <a:p>
            <a:pPr marL="460375" indent="-330200">
              <a:defRPr/>
            </a:pPr>
            <a:r>
              <a:rPr kumimoji="0" lang="en-US"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E-Mail: client-server</a:t>
            </a:r>
            <a:endParaRPr kumimoji="0" lang="en-US" altLang="en-US" sz="3200" b="0" i="0" u="none" strike="noStrike" kern="1200" cap="none" spc="0" normalizeH="0" baseline="0" noProof="0" dirty="0">
              <a:ln>
                <a:noFill/>
              </a:ln>
              <a:solidFill>
                <a:schemeClr val="bg2">
                  <a:lumMod val="75000"/>
                </a:schemeClr>
              </a:solidFill>
              <a:effectLst/>
              <a:uLnTx/>
              <a:uFillTx/>
              <a:latin typeface="Calibri"/>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851962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dirty="0">
                <a:cs typeface="Calibri" panose="020F0502020204030204" pitchFamily="34" charset="0"/>
              </a:rPr>
              <a:t>Example: E-mail</a:t>
            </a:r>
            <a:endParaRPr lang="en-US" sz="4400" dirty="0"/>
          </a:p>
        </p:txBody>
      </p:sp>
      <p:sp>
        <p:nvSpPr>
          <p:cNvPr id="8" name="Rectangle 3">
            <a:extLst>
              <a:ext uri="{FF2B5EF4-FFF2-40B4-BE49-F238E27FC236}">
                <a16:creationId xmlns:a16="http://schemas.microsoft.com/office/drawing/2014/main" id="{21810D1F-B21D-4B49-9104-1DDE54C093AE}"/>
              </a:ext>
            </a:extLst>
          </p:cNvPr>
          <p:cNvSpPr txBox="1">
            <a:spLocks noChangeArrowheads="1"/>
          </p:cNvSpPr>
          <p:nvPr/>
        </p:nvSpPr>
        <p:spPr>
          <a:xfrm>
            <a:off x="544512" y="1366838"/>
            <a:ext cx="7119031" cy="48768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dirty="0">
                <a:ln>
                  <a:noFill/>
                </a:ln>
                <a:solidFill>
                  <a:srgbClr val="CC0000"/>
                </a:solidFill>
                <a:effectLst/>
                <a:uLnTx/>
                <a:uFillTx/>
                <a:latin typeface="Calibri" panose="020F0502020204030204"/>
                <a:ea typeface="ＭＳ Ｐゴシック" panose="020B0600070205080204" pitchFamily="34" charset="-128"/>
                <a:cs typeface="+mn-cs"/>
              </a:rPr>
              <a:t>Three major components: </a:t>
            </a: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lang="en-US" altLang="en-US" dirty="0">
                <a:solidFill>
                  <a:prstClr val="black"/>
                </a:solidFill>
                <a:latin typeface="Calibri" panose="020F0502020204030204"/>
                <a:ea typeface="ＭＳ Ｐゴシック" panose="020B0600070205080204" pitchFamily="34" charset="-128"/>
              </a:rPr>
              <a:t>user agents</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lang="en-US" altLang="en-US" dirty="0">
                <a:solidFill>
                  <a:prstClr val="black"/>
                </a:solidFill>
                <a:latin typeface="Calibri" panose="020F0502020204030204"/>
                <a:ea typeface="ＭＳ Ｐゴシック" panose="020B0600070205080204" pitchFamily="34" charset="-128"/>
              </a:rPr>
              <a:t>mail servers</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15900" algn="l" defTabSz="914400" rtl="0" eaLnBrk="1" fontAlgn="auto" latinLnBrk="0" hangingPunct="1">
              <a:lnSpc>
                <a:spcPct val="90000"/>
              </a:lnSpc>
              <a:spcBef>
                <a:spcPts val="400"/>
              </a:spcBef>
              <a:spcAft>
                <a:spcPct val="7500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simple mail transfer protocol: SMTP</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433" name="Group 279">
            <a:extLst>
              <a:ext uri="{FF2B5EF4-FFF2-40B4-BE49-F238E27FC236}">
                <a16:creationId xmlns:a16="http://schemas.microsoft.com/office/drawing/2014/main" id="{2EF60A4B-BB2C-B34B-90F3-D1FE6C8FFDAD}"/>
              </a:ext>
            </a:extLst>
          </p:cNvPr>
          <p:cNvGrpSpPr>
            <a:grpSpLocks/>
          </p:cNvGrpSpPr>
          <p:nvPr/>
        </p:nvGrpSpPr>
        <p:grpSpPr bwMode="auto">
          <a:xfrm>
            <a:off x="9926119" y="5308075"/>
            <a:ext cx="1736725" cy="973138"/>
            <a:chOff x="4458" y="3335"/>
            <a:chExt cx="1094" cy="613"/>
          </a:xfrm>
        </p:grpSpPr>
        <p:sp>
          <p:nvSpPr>
            <p:cNvPr id="434" name="Text Box 263">
              <a:extLst>
                <a:ext uri="{FF2B5EF4-FFF2-40B4-BE49-F238E27FC236}">
                  <a16:creationId xmlns:a16="http://schemas.microsoft.com/office/drawing/2014/main" id="{41250870-CE47-A94F-91C6-42B94321E1E7}"/>
                </a:ext>
              </a:extLst>
            </p:cNvPr>
            <p:cNvSpPr txBox="1">
              <a:spLocks noChangeArrowheads="1"/>
            </p:cNvSpPr>
            <p:nvPr/>
          </p:nvSpPr>
          <p:spPr bwMode="auto">
            <a:xfrm>
              <a:off x="4527" y="3715"/>
              <a:ext cx="8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 mailbox</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35" name="Group 278">
              <a:extLst>
                <a:ext uri="{FF2B5EF4-FFF2-40B4-BE49-F238E27FC236}">
                  <a16:creationId xmlns:a16="http://schemas.microsoft.com/office/drawing/2014/main" id="{F337E40C-B180-194A-B368-8F35ECF83896}"/>
                </a:ext>
              </a:extLst>
            </p:cNvPr>
            <p:cNvGrpSpPr>
              <a:grpSpLocks/>
            </p:cNvGrpSpPr>
            <p:nvPr/>
          </p:nvGrpSpPr>
          <p:grpSpPr bwMode="auto">
            <a:xfrm>
              <a:off x="4458" y="3408"/>
              <a:ext cx="450" cy="120"/>
              <a:chOff x="4314" y="3444"/>
              <a:chExt cx="450" cy="120"/>
            </a:xfrm>
          </p:grpSpPr>
          <p:sp>
            <p:nvSpPr>
              <p:cNvPr id="438" name="Rectangle 264">
                <a:extLst>
                  <a:ext uri="{FF2B5EF4-FFF2-40B4-BE49-F238E27FC236}">
                    <a16:creationId xmlns:a16="http://schemas.microsoft.com/office/drawing/2014/main" id="{952BA00D-1B4A-4948-82B5-82AE8D13A24F}"/>
                  </a:ext>
                </a:extLst>
              </p:cNvPr>
              <p:cNvSpPr>
                <a:spLocks noChangeArrowheads="1"/>
              </p:cNvSpPr>
              <p:nvPr/>
            </p:nvSpPr>
            <p:spPr bwMode="auto">
              <a:xfrm>
                <a:off x="4314" y="3444"/>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39" name="Line 265">
                <a:extLst>
                  <a:ext uri="{FF2B5EF4-FFF2-40B4-BE49-F238E27FC236}">
                    <a16:creationId xmlns:a16="http://schemas.microsoft.com/office/drawing/2014/main" id="{B275CB99-7AAC-A148-8381-65E960D05921}"/>
                  </a:ext>
                </a:extLst>
              </p:cNvPr>
              <p:cNvSpPr>
                <a:spLocks noChangeShapeType="1"/>
              </p:cNvSpPr>
              <p:nvPr/>
            </p:nvSpPr>
            <p:spPr bwMode="auto">
              <a:xfrm>
                <a:off x="4363" y="347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40" name="Line 266">
                <a:extLst>
                  <a:ext uri="{FF2B5EF4-FFF2-40B4-BE49-F238E27FC236}">
                    <a16:creationId xmlns:a16="http://schemas.microsoft.com/office/drawing/2014/main" id="{47491974-AD71-004E-AB59-0655640AEC45}"/>
                  </a:ext>
                </a:extLst>
              </p:cNvPr>
              <p:cNvSpPr>
                <a:spLocks noChangeShapeType="1"/>
              </p:cNvSpPr>
              <p:nvPr/>
            </p:nvSpPr>
            <p:spPr bwMode="auto">
              <a:xfrm flipH="1">
                <a:off x="4472" y="3471"/>
                <a:ext cx="6"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41" name="Line 267">
                <a:extLst>
                  <a:ext uri="{FF2B5EF4-FFF2-40B4-BE49-F238E27FC236}">
                    <a16:creationId xmlns:a16="http://schemas.microsoft.com/office/drawing/2014/main" id="{B200EE76-91FF-8846-8C54-A23D92713A6F}"/>
                  </a:ext>
                </a:extLst>
              </p:cNvPr>
              <p:cNvSpPr>
                <a:spLocks noChangeShapeType="1"/>
              </p:cNvSpPr>
              <p:nvPr/>
            </p:nvSpPr>
            <p:spPr bwMode="auto">
              <a:xfrm>
                <a:off x="4527" y="347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42" name="Line 268">
                <a:extLst>
                  <a:ext uri="{FF2B5EF4-FFF2-40B4-BE49-F238E27FC236}">
                    <a16:creationId xmlns:a16="http://schemas.microsoft.com/office/drawing/2014/main" id="{FF930B76-2857-B14D-AD85-09CD6FA57CA5}"/>
                  </a:ext>
                </a:extLst>
              </p:cNvPr>
              <p:cNvSpPr>
                <a:spLocks noChangeShapeType="1"/>
              </p:cNvSpPr>
              <p:nvPr/>
            </p:nvSpPr>
            <p:spPr bwMode="auto">
              <a:xfrm>
                <a:off x="4584"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43" name="Line 269">
                <a:extLst>
                  <a:ext uri="{FF2B5EF4-FFF2-40B4-BE49-F238E27FC236}">
                    <a16:creationId xmlns:a16="http://schemas.microsoft.com/office/drawing/2014/main" id="{A45A103A-DECC-1641-9DE7-659C116522FC}"/>
                  </a:ext>
                </a:extLst>
              </p:cNvPr>
              <p:cNvSpPr>
                <a:spLocks noChangeShapeType="1"/>
              </p:cNvSpPr>
              <p:nvPr/>
            </p:nvSpPr>
            <p:spPr bwMode="auto">
              <a:xfrm>
                <a:off x="4645"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44" name="Line 270">
                <a:extLst>
                  <a:ext uri="{FF2B5EF4-FFF2-40B4-BE49-F238E27FC236}">
                    <a16:creationId xmlns:a16="http://schemas.microsoft.com/office/drawing/2014/main" id="{73B06C32-185A-D246-82A4-C6DC25E70096}"/>
                  </a:ext>
                </a:extLst>
              </p:cNvPr>
              <p:cNvSpPr>
                <a:spLocks noChangeShapeType="1"/>
              </p:cNvSpPr>
              <p:nvPr/>
            </p:nvSpPr>
            <p:spPr bwMode="auto">
              <a:xfrm>
                <a:off x="4701"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45" name="Line 271">
                <a:extLst>
                  <a:ext uri="{FF2B5EF4-FFF2-40B4-BE49-F238E27FC236}">
                    <a16:creationId xmlns:a16="http://schemas.microsoft.com/office/drawing/2014/main" id="{7341EBA5-2E81-A74B-8F94-6ADE0EB85AE6}"/>
                  </a:ext>
                </a:extLst>
              </p:cNvPr>
              <p:cNvSpPr>
                <a:spLocks noChangeShapeType="1"/>
              </p:cNvSpPr>
              <p:nvPr/>
            </p:nvSpPr>
            <p:spPr bwMode="auto">
              <a:xfrm>
                <a:off x="4416" y="347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36" name="Rectangle 272">
              <a:extLst>
                <a:ext uri="{FF2B5EF4-FFF2-40B4-BE49-F238E27FC236}">
                  <a16:creationId xmlns:a16="http://schemas.microsoft.com/office/drawing/2014/main" id="{0B665308-9EC4-5A44-9326-2A177FF67D5A}"/>
                </a:ext>
              </a:extLst>
            </p:cNvPr>
            <p:cNvSpPr>
              <a:spLocks noChangeArrowheads="1"/>
            </p:cNvSpPr>
            <p:nvPr/>
          </p:nvSpPr>
          <p:spPr bwMode="auto">
            <a:xfrm>
              <a:off x="4472" y="3779"/>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37" name="Text Box 277">
              <a:extLst>
                <a:ext uri="{FF2B5EF4-FFF2-40B4-BE49-F238E27FC236}">
                  <a16:creationId xmlns:a16="http://schemas.microsoft.com/office/drawing/2014/main" id="{F20D1BFA-9817-D84B-AAED-9E047761E91E}"/>
                </a:ext>
              </a:extLst>
            </p:cNvPr>
            <p:cNvSpPr txBox="1">
              <a:spLocks noChangeArrowheads="1"/>
            </p:cNvSpPr>
            <p:nvPr/>
          </p:nvSpPr>
          <p:spPr bwMode="auto">
            <a:xfrm>
              <a:off x="4514" y="3335"/>
              <a:ext cx="103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outgoing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message queue</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18" name="Group 17">
            <a:extLst>
              <a:ext uri="{FF2B5EF4-FFF2-40B4-BE49-F238E27FC236}">
                <a16:creationId xmlns:a16="http://schemas.microsoft.com/office/drawing/2014/main" id="{A40EF7C7-BC9E-1D46-9787-9C4C966D32B3}"/>
              </a:ext>
            </a:extLst>
          </p:cNvPr>
          <p:cNvGrpSpPr/>
          <p:nvPr/>
        </p:nvGrpSpPr>
        <p:grpSpPr>
          <a:xfrm>
            <a:off x="7241455" y="1234950"/>
            <a:ext cx="2992437" cy="3595688"/>
            <a:chOff x="7241455" y="1234950"/>
            <a:chExt cx="2992437" cy="3595688"/>
          </a:xfrm>
        </p:grpSpPr>
        <p:grpSp>
          <p:nvGrpSpPr>
            <p:cNvPr id="17" name="Group 16">
              <a:extLst>
                <a:ext uri="{FF2B5EF4-FFF2-40B4-BE49-F238E27FC236}">
                  <a16:creationId xmlns:a16="http://schemas.microsoft.com/office/drawing/2014/main" id="{40F0B8AA-4B19-CB47-90E3-2610230A6897}"/>
                </a:ext>
              </a:extLst>
            </p:cNvPr>
            <p:cNvGrpSpPr/>
            <p:nvPr/>
          </p:nvGrpSpPr>
          <p:grpSpPr>
            <a:xfrm>
              <a:off x="9233767" y="2182687"/>
              <a:ext cx="1000125" cy="1247776"/>
              <a:chOff x="9233767" y="2182687"/>
              <a:chExt cx="1000125" cy="1247776"/>
            </a:xfrm>
          </p:grpSpPr>
          <p:grpSp>
            <p:nvGrpSpPr>
              <p:cNvPr id="447" name="Group 389">
                <a:extLst>
                  <a:ext uri="{FF2B5EF4-FFF2-40B4-BE49-F238E27FC236}">
                    <a16:creationId xmlns:a16="http://schemas.microsoft.com/office/drawing/2014/main" id="{0E121856-D2CF-BD44-A732-5CF1698DF941}"/>
                  </a:ext>
                </a:extLst>
              </p:cNvPr>
              <p:cNvGrpSpPr>
                <a:grpSpLocks/>
              </p:cNvGrpSpPr>
              <p:nvPr/>
            </p:nvGrpSpPr>
            <p:grpSpPr bwMode="auto">
              <a:xfrm>
                <a:off x="9233767" y="2182687"/>
                <a:ext cx="477838" cy="715963"/>
                <a:chOff x="4140" y="429"/>
                <a:chExt cx="1425" cy="2396"/>
              </a:xfrm>
            </p:grpSpPr>
            <p:sp>
              <p:nvSpPr>
                <p:cNvPr id="610" name="Freeform 390">
                  <a:extLst>
                    <a:ext uri="{FF2B5EF4-FFF2-40B4-BE49-F238E27FC236}">
                      <a16:creationId xmlns:a16="http://schemas.microsoft.com/office/drawing/2014/main" id="{D8B60AB9-7CE6-F14B-893A-0B1ECB740A5D}"/>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11" name="Rectangle 391">
                  <a:extLst>
                    <a:ext uri="{FF2B5EF4-FFF2-40B4-BE49-F238E27FC236}">
                      <a16:creationId xmlns:a16="http://schemas.microsoft.com/office/drawing/2014/main" id="{D3C4D367-DB85-294D-941E-C4CCF95D17E3}"/>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12" name="Freeform 392">
                  <a:extLst>
                    <a:ext uri="{FF2B5EF4-FFF2-40B4-BE49-F238E27FC236}">
                      <a16:creationId xmlns:a16="http://schemas.microsoft.com/office/drawing/2014/main" id="{5CA055FA-0720-7840-BE18-48478EEE554C}"/>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13" name="Freeform 393">
                  <a:extLst>
                    <a:ext uri="{FF2B5EF4-FFF2-40B4-BE49-F238E27FC236}">
                      <a16:creationId xmlns:a16="http://schemas.microsoft.com/office/drawing/2014/main" id="{3BBFE8BC-0BD4-134B-A671-36514DDAC58F}"/>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14" name="Rectangle 394">
                  <a:extLst>
                    <a:ext uri="{FF2B5EF4-FFF2-40B4-BE49-F238E27FC236}">
                      <a16:creationId xmlns:a16="http://schemas.microsoft.com/office/drawing/2014/main" id="{D0B0114B-71C7-6A4B-951C-64F84E158BCF}"/>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615" name="Group 395">
                  <a:extLst>
                    <a:ext uri="{FF2B5EF4-FFF2-40B4-BE49-F238E27FC236}">
                      <a16:creationId xmlns:a16="http://schemas.microsoft.com/office/drawing/2014/main" id="{CCE97BC5-B32E-A244-B98A-2D18B9679406}"/>
                    </a:ext>
                  </a:extLst>
                </p:cNvPr>
                <p:cNvGrpSpPr>
                  <a:grpSpLocks/>
                </p:cNvGrpSpPr>
                <p:nvPr/>
              </p:nvGrpSpPr>
              <p:grpSpPr bwMode="auto">
                <a:xfrm>
                  <a:off x="4749" y="668"/>
                  <a:ext cx="581" cy="145"/>
                  <a:chOff x="614" y="2568"/>
                  <a:chExt cx="725" cy="139"/>
                </a:xfrm>
              </p:grpSpPr>
              <p:sp>
                <p:nvSpPr>
                  <p:cNvPr id="640" name="AutoShape 396">
                    <a:extLst>
                      <a:ext uri="{FF2B5EF4-FFF2-40B4-BE49-F238E27FC236}">
                        <a16:creationId xmlns:a16="http://schemas.microsoft.com/office/drawing/2014/main" id="{EFA6368E-1013-B44C-9AE2-9FFA4CC527BB}"/>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41" name="AutoShape 397">
                    <a:extLst>
                      <a:ext uri="{FF2B5EF4-FFF2-40B4-BE49-F238E27FC236}">
                        <a16:creationId xmlns:a16="http://schemas.microsoft.com/office/drawing/2014/main" id="{2A187B97-5F9E-CE47-A163-46FD77373D6B}"/>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616" name="Rectangle 398">
                  <a:extLst>
                    <a:ext uri="{FF2B5EF4-FFF2-40B4-BE49-F238E27FC236}">
                      <a16:creationId xmlns:a16="http://schemas.microsoft.com/office/drawing/2014/main" id="{B19FBC61-83B0-A14E-99F0-5BFCCFCB1B17}"/>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617" name="Group 399">
                  <a:extLst>
                    <a:ext uri="{FF2B5EF4-FFF2-40B4-BE49-F238E27FC236}">
                      <a16:creationId xmlns:a16="http://schemas.microsoft.com/office/drawing/2014/main" id="{1C88BBDC-CC23-854A-A7B8-9B5383302B0E}"/>
                    </a:ext>
                  </a:extLst>
                </p:cNvPr>
                <p:cNvGrpSpPr>
                  <a:grpSpLocks/>
                </p:cNvGrpSpPr>
                <p:nvPr/>
              </p:nvGrpSpPr>
              <p:grpSpPr bwMode="auto">
                <a:xfrm>
                  <a:off x="4747" y="994"/>
                  <a:ext cx="581" cy="134"/>
                  <a:chOff x="614" y="2568"/>
                  <a:chExt cx="725" cy="139"/>
                </a:xfrm>
              </p:grpSpPr>
              <p:sp>
                <p:nvSpPr>
                  <p:cNvPr id="638" name="AutoShape 400">
                    <a:extLst>
                      <a:ext uri="{FF2B5EF4-FFF2-40B4-BE49-F238E27FC236}">
                        <a16:creationId xmlns:a16="http://schemas.microsoft.com/office/drawing/2014/main" id="{D6910F87-2FF9-EA4E-BC68-494D372CF51F}"/>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39" name="AutoShape 401">
                    <a:extLst>
                      <a:ext uri="{FF2B5EF4-FFF2-40B4-BE49-F238E27FC236}">
                        <a16:creationId xmlns:a16="http://schemas.microsoft.com/office/drawing/2014/main" id="{36245E4E-FB1E-2C43-BBAA-D642BCC1B1A4}"/>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618" name="Rectangle 402">
                  <a:extLst>
                    <a:ext uri="{FF2B5EF4-FFF2-40B4-BE49-F238E27FC236}">
                      <a16:creationId xmlns:a16="http://schemas.microsoft.com/office/drawing/2014/main" id="{C98B4378-660F-1847-8A4B-3CAB9591D15D}"/>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19" name="Rectangle 403">
                  <a:extLst>
                    <a:ext uri="{FF2B5EF4-FFF2-40B4-BE49-F238E27FC236}">
                      <a16:creationId xmlns:a16="http://schemas.microsoft.com/office/drawing/2014/main" id="{A0C2801C-C1EF-0E49-A30F-D154AACBD32C}"/>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620" name="Group 404">
                  <a:extLst>
                    <a:ext uri="{FF2B5EF4-FFF2-40B4-BE49-F238E27FC236}">
                      <a16:creationId xmlns:a16="http://schemas.microsoft.com/office/drawing/2014/main" id="{C3C627D1-CE9C-6540-87D5-7005B1BB7761}"/>
                    </a:ext>
                  </a:extLst>
                </p:cNvPr>
                <p:cNvGrpSpPr>
                  <a:grpSpLocks/>
                </p:cNvGrpSpPr>
                <p:nvPr/>
              </p:nvGrpSpPr>
              <p:grpSpPr bwMode="auto">
                <a:xfrm>
                  <a:off x="4735" y="1627"/>
                  <a:ext cx="582" cy="151"/>
                  <a:chOff x="614" y="2568"/>
                  <a:chExt cx="725" cy="139"/>
                </a:xfrm>
              </p:grpSpPr>
              <p:sp>
                <p:nvSpPr>
                  <p:cNvPr id="636" name="AutoShape 405">
                    <a:extLst>
                      <a:ext uri="{FF2B5EF4-FFF2-40B4-BE49-F238E27FC236}">
                        <a16:creationId xmlns:a16="http://schemas.microsoft.com/office/drawing/2014/main" id="{F5475DB0-E162-B943-9743-BEE80D59A6BC}"/>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37" name="AutoShape 406">
                    <a:extLst>
                      <a:ext uri="{FF2B5EF4-FFF2-40B4-BE49-F238E27FC236}">
                        <a16:creationId xmlns:a16="http://schemas.microsoft.com/office/drawing/2014/main" id="{0E11B07E-90A2-774A-B7AE-AC422F4C847B}"/>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621" name="Freeform 407">
                  <a:extLst>
                    <a:ext uri="{FF2B5EF4-FFF2-40B4-BE49-F238E27FC236}">
                      <a16:creationId xmlns:a16="http://schemas.microsoft.com/office/drawing/2014/main" id="{1B37433A-90DE-CC44-828B-3C03F4C8E919}"/>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622" name="Group 408">
                  <a:extLst>
                    <a:ext uri="{FF2B5EF4-FFF2-40B4-BE49-F238E27FC236}">
                      <a16:creationId xmlns:a16="http://schemas.microsoft.com/office/drawing/2014/main" id="{38854C6D-17EC-FB41-ABA7-0643F7D45FAD}"/>
                    </a:ext>
                  </a:extLst>
                </p:cNvPr>
                <p:cNvGrpSpPr>
                  <a:grpSpLocks/>
                </p:cNvGrpSpPr>
                <p:nvPr/>
              </p:nvGrpSpPr>
              <p:grpSpPr bwMode="auto">
                <a:xfrm>
                  <a:off x="4739" y="1327"/>
                  <a:ext cx="582" cy="139"/>
                  <a:chOff x="614" y="2568"/>
                  <a:chExt cx="725" cy="139"/>
                </a:xfrm>
              </p:grpSpPr>
              <p:sp>
                <p:nvSpPr>
                  <p:cNvPr id="634" name="AutoShape 409">
                    <a:extLst>
                      <a:ext uri="{FF2B5EF4-FFF2-40B4-BE49-F238E27FC236}">
                        <a16:creationId xmlns:a16="http://schemas.microsoft.com/office/drawing/2014/main" id="{AE268757-BE47-B84D-A5F7-C7A75F7D40E3}"/>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35" name="AutoShape 410">
                    <a:extLst>
                      <a:ext uri="{FF2B5EF4-FFF2-40B4-BE49-F238E27FC236}">
                        <a16:creationId xmlns:a16="http://schemas.microsoft.com/office/drawing/2014/main" id="{6C0AC9FF-5D0C-3B41-AEB8-B2A9150426C7}"/>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623" name="Rectangle 411">
                  <a:extLst>
                    <a:ext uri="{FF2B5EF4-FFF2-40B4-BE49-F238E27FC236}">
                      <a16:creationId xmlns:a16="http://schemas.microsoft.com/office/drawing/2014/main" id="{24F7E0AB-A636-974F-9A33-43BD0E53FB8A}"/>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24" name="Freeform 412">
                  <a:extLst>
                    <a:ext uri="{FF2B5EF4-FFF2-40B4-BE49-F238E27FC236}">
                      <a16:creationId xmlns:a16="http://schemas.microsoft.com/office/drawing/2014/main" id="{626230FF-050C-984E-BC00-3872336DC4B2}"/>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25" name="Freeform 413">
                  <a:extLst>
                    <a:ext uri="{FF2B5EF4-FFF2-40B4-BE49-F238E27FC236}">
                      <a16:creationId xmlns:a16="http://schemas.microsoft.com/office/drawing/2014/main" id="{1F463BAA-0F23-DF45-8D3B-FFFDAEB5B7E7}"/>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26" name="Oval 414">
                  <a:extLst>
                    <a:ext uri="{FF2B5EF4-FFF2-40B4-BE49-F238E27FC236}">
                      <a16:creationId xmlns:a16="http://schemas.microsoft.com/office/drawing/2014/main" id="{1EC71AF3-4591-B945-BADD-38C9BADCC394}"/>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27" name="Freeform 415">
                  <a:extLst>
                    <a:ext uri="{FF2B5EF4-FFF2-40B4-BE49-F238E27FC236}">
                      <a16:creationId xmlns:a16="http://schemas.microsoft.com/office/drawing/2014/main" id="{3FA9BCF9-A6ED-5043-B90A-C3836646EE58}"/>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28" name="AutoShape 416">
                  <a:extLst>
                    <a:ext uri="{FF2B5EF4-FFF2-40B4-BE49-F238E27FC236}">
                      <a16:creationId xmlns:a16="http://schemas.microsoft.com/office/drawing/2014/main" id="{BBF32DE7-F26B-6747-8D1C-21F79EC8B166}"/>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29" name="AutoShape 417">
                  <a:extLst>
                    <a:ext uri="{FF2B5EF4-FFF2-40B4-BE49-F238E27FC236}">
                      <a16:creationId xmlns:a16="http://schemas.microsoft.com/office/drawing/2014/main" id="{FF922F0B-EF31-AB4A-A5EA-3FA7101E96BC}"/>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30" name="Oval 418">
                  <a:extLst>
                    <a:ext uri="{FF2B5EF4-FFF2-40B4-BE49-F238E27FC236}">
                      <a16:creationId xmlns:a16="http://schemas.microsoft.com/office/drawing/2014/main" id="{BB6526D2-E304-EA47-868B-62023801D97E}"/>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31" name="Oval 419">
                  <a:extLst>
                    <a:ext uri="{FF2B5EF4-FFF2-40B4-BE49-F238E27FC236}">
                      <a16:creationId xmlns:a16="http://schemas.microsoft.com/office/drawing/2014/main" id="{4390F52E-4427-8240-A6CD-9F975F0B8C1C}"/>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632" name="Oval 420">
                  <a:extLst>
                    <a:ext uri="{FF2B5EF4-FFF2-40B4-BE49-F238E27FC236}">
                      <a16:creationId xmlns:a16="http://schemas.microsoft.com/office/drawing/2014/main" id="{17E60F8D-F128-F140-A015-7BE8151AF98B}"/>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33" name="Rectangle 421">
                  <a:extLst>
                    <a:ext uri="{FF2B5EF4-FFF2-40B4-BE49-F238E27FC236}">
                      <a16:creationId xmlns:a16="http://schemas.microsoft.com/office/drawing/2014/main" id="{DE9F5E27-DCB1-A549-A90A-C0BACA49C537}"/>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51" name="Group 19">
                <a:extLst>
                  <a:ext uri="{FF2B5EF4-FFF2-40B4-BE49-F238E27FC236}">
                    <a16:creationId xmlns:a16="http://schemas.microsoft.com/office/drawing/2014/main" id="{E14109E5-50CE-4847-B30A-2C61F96D4CA6}"/>
                  </a:ext>
                </a:extLst>
              </p:cNvPr>
              <p:cNvGrpSpPr>
                <a:grpSpLocks/>
              </p:cNvGrpSpPr>
              <p:nvPr/>
            </p:nvGrpSpPr>
            <p:grpSpPr bwMode="auto">
              <a:xfrm>
                <a:off x="9424267" y="2381125"/>
                <a:ext cx="809625" cy="1049338"/>
                <a:chOff x="4296" y="2627"/>
                <a:chExt cx="510" cy="661"/>
              </a:xfrm>
            </p:grpSpPr>
            <p:sp>
              <p:nvSpPr>
                <p:cNvPr id="531" name="Rectangle 20">
                  <a:extLst>
                    <a:ext uri="{FF2B5EF4-FFF2-40B4-BE49-F238E27FC236}">
                      <a16:creationId xmlns:a16="http://schemas.microsoft.com/office/drawing/2014/main" id="{AC5B0A66-A167-204E-8BFA-3B433DC5EA3F}"/>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2" name="Text Box 21">
                  <a:extLst>
                    <a:ext uri="{FF2B5EF4-FFF2-40B4-BE49-F238E27FC236}">
                      <a16:creationId xmlns:a16="http://schemas.microsoft.com/office/drawing/2014/main" id="{0F59B7E1-B7F5-BB4A-BBE3-B5F7809DD247}"/>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3" name="Rectangle 22">
                  <a:extLst>
                    <a:ext uri="{FF2B5EF4-FFF2-40B4-BE49-F238E27FC236}">
                      <a16:creationId xmlns:a16="http://schemas.microsoft.com/office/drawing/2014/main" id="{71535726-47D0-144C-BBB8-62C6C2FEFFA3}"/>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4" name="Line 23">
                  <a:extLst>
                    <a:ext uri="{FF2B5EF4-FFF2-40B4-BE49-F238E27FC236}">
                      <a16:creationId xmlns:a16="http://schemas.microsoft.com/office/drawing/2014/main" id="{DA368A70-02AC-1B46-A642-02BA5ECF6EF0}"/>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5" name="Line 24">
                  <a:extLst>
                    <a:ext uri="{FF2B5EF4-FFF2-40B4-BE49-F238E27FC236}">
                      <a16:creationId xmlns:a16="http://schemas.microsoft.com/office/drawing/2014/main" id="{F13ECAFE-D297-7F4B-812D-941FBEE37E3C}"/>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6" name="Line 25">
                  <a:extLst>
                    <a:ext uri="{FF2B5EF4-FFF2-40B4-BE49-F238E27FC236}">
                      <a16:creationId xmlns:a16="http://schemas.microsoft.com/office/drawing/2014/main" id="{D1B35153-5338-A043-BE0E-433F05C25032}"/>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7" name="Line 26">
                  <a:extLst>
                    <a:ext uri="{FF2B5EF4-FFF2-40B4-BE49-F238E27FC236}">
                      <a16:creationId xmlns:a16="http://schemas.microsoft.com/office/drawing/2014/main" id="{89EADCDA-274C-2E43-8C54-9FCA855047E5}"/>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8" name="Line 27">
                  <a:extLst>
                    <a:ext uri="{FF2B5EF4-FFF2-40B4-BE49-F238E27FC236}">
                      <a16:creationId xmlns:a16="http://schemas.microsoft.com/office/drawing/2014/main" id="{17DEFD25-82BB-6545-B3F0-B1240F51A5F2}"/>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9" name="Line 28">
                  <a:extLst>
                    <a:ext uri="{FF2B5EF4-FFF2-40B4-BE49-F238E27FC236}">
                      <a16:creationId xmlns:a16="http://schemas.microsoft.com/office/drawing/2014/main" id="{694FC287-3940-D144-83E9-13190F74DAFE}"/>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0" name="Line 29">
                  <a:extLst>
                    <a:ext uri="{FF2B5EF4-FFF2-40B4-BE49-F238E27FC236}">
                      <a16:creationId xmlns:a16="http://schemas.microsoft.com/office/drawing/2014/main" id="{BAE767AB-23DB-7E44-99F4-F11132275415}"/>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1" name="Rectangle 30">
                  <a:extLst>
                    <a:ext uri="{FF2B5EF4-FFF2-40B4-BE49-F238E27FC236}">
                      <a16:creationId xmlns:a16="http://schemas.microsoft.com/office/drawing/2014/main" id="{49A7C92C-8BD2-6B47-9196-5E60999B8B0F}"/>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2" name="Rectangle 31">
                  <a:extLst>
                    <a:ext uri="{FF2B5EF4-FFF2-40B4-BE49-F238E27FC236}">
                      <a16:creationId xmlns:a16="http://schemas.microsoft.com/office/drawing/2014/main" id="{C3A9FD5C-54B1-7D45-B12D-299767B3ACED}"/>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3" name="Rectangle 32">
                  <a:extLst>
                    <a:ext uri="{FF2B5EF4-FFF2-40B4-BE49-F238E27FC236}">
                      <a16:creationId xmlns:a16="http://schemas.microsoft.com/office/drawing/2014/main" id="{2DFC74AC-2A06-B94B-9404-34F755D7199B}"/>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4" name="Rectangle 33">
                  <a:extLst>
                    <a:ext uri="{FF2B5EF4-FFF2-40B4-BE49-F238E27FC236}">
                      <a16:creationId xmlns:a16="http://schemas.microsoft.com/office/drawing/2014/main" id="{9821B6CC-315C-8446-BDFF-A89664E7046B}"/>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5" name="Rectangle 34">
                  <a:extLst>
                    <a:ext uri="{FF2B5EF4-FFF2-40B4-BE49-F238E27FC236}">
                      <a16:creationId xmlns:a16="http://schemas.microsoft.com/office/drawing/2014/main" id="{DAB5F22E-A0E3-4743-8405-E2AEEFFCADE0}"/>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grpSp>
          <p:nvGrpSpPr>
            <p:cNvPr id="16" name="Group 15">
              <a:extLst>
                <a:ext uri="{FF2B5EF4-FFF2-40B4-BE49-F238E27FC236}">
                  <a16:creationId xmlns:a16="http://schemas.microsoft.com/office/drawing/2014/main" id="{74EA5111-B6B7-B344-B449-F28A4145AF94}"/>
                </a:ext>
              </a:extLst>
            </p:cNvPr>
            <p:cNvGrpSpPr/>
            <p:nvPr/>
          </p:nvGrpSpPr>
          <p:grpSpPr>
            <a:xfrm>
              <a:off x="7241455" y="3576512"/>
              <a:ext cx="992187" cy="1254126"/>
              <a:chOff x="7241455" y="3576512"/>
              <a:chExt cx="992187" cy="1254126"/>
            </a:xfrm>
          </p:grpSpPr>
          <p:grpSp>
            <p:nvGrpSpPr>
              <p:cNvPr id="448" name="Group 356">
                <a:extLst>
                  <a:ext uri="{FF2B5EF4-FFF2-40B4-BE49-F238E27FC236}">
                    <a16:creationId xmlns:a16="http://schemas.microsoft.com/office/drawing/2014/main" id="{E94FBB23-E0FF-2E4C-ADA9-B7693567EB7C}"/>
                  </a:ext>
                </a:extLst>
              </p:cNvPr>
              <p:cNvGrpSpPr>
                <a:grpSpLocks/>
              </p:cNvGrpSpPr>
              <p:nvPr/>
            </p:nvGrpSpPr>
            <p:grpSpPr bwMode="auto">
              <a:xfrm>
                <a:off x="7241455" y="3576512"/>
                <a:ext cx="477838" cy="715963"/>
                <a:chOff x="4140" y="429"/>
                <a:chExt cx="1425" cy="2396"/>
              </a:xfrm>
            </p:grpSpPr>
            <p:sp>
              <p:nvSpPr>
                <p:cNvPr id="578" name="Freeform 357">
                  <a:extLst>
                    <a:ext uri="{FF2B5EF4-FFF2-40B4-BE49-F238E27FC236}">
                      <a16:creationId xmlns:a16="http://schemas.microsoft.com/office/drawing/2014/main" id="{83F8A882-2D18-F84A-A8B3-6AFE04482C34}"/>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79" name="Rectangle 358">
                  <a:extLst>
                    <a:ext uri="{FF2B5EF4-FFF2-40B4-BE49-F238E27FC236}">
                      <a16:creationId xmlns:a16="http://schemas.microsoft.com/office/drawing/2014/main" id="{9C1CE4E9-0931-724C-9C29-8D583A01FCBA}"/>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80" name="Freeform 359">
                  <a:extLst>
                    <a:ext uri="{FF2B5EF4-FFF2-40B4-BE49-F238E27FC236}">
                      <a16:creationId xmlns:a16="http://schemas.microsoft.com/office/drawing/2014/main" id="{5EDD0773-DE61-DE40-83D1-11CAD8B59063}"/>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81" name="Freeform 360">
                  <a:extLst>
                    <a:ext uri="{FF2B5EF4-FFF2-40B4-BE49-F238E27FC236}">
                      <a16:creationId xmlns:a16="http://schemas.microsoft.com/office/drawing/2014/main" id="{52B4DD92-CFC5-9245-BB48-BB112C50A01B}"/>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82" name="Rectangle 361">
                  <a:extLst>
                    <a:ext uri="{FF2B5EF4-FFF2-40B4-BE49-F238E27FC236}">
                      <a16:creationId xmlns:a16="http://schemas.microsoft.com/office/drawing/2014/main" id="{D4F645E8-31AB-5245-8FAA-CAC16B245C38}"/>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83" name="Group 362">
                  <a:extLst>
                    <a:ext uri="{FF2B5EF4-FFF2-40B4-BE49-F238E27FC236}">
                      <a16:creationId xmlns:a16="http://schemas.microsoft.com/office/drawing/2014/main" id="{EBFEFCB3-1DE5-534A-BB6F-F63DB31F192C}"/>
                    </a:ext>
                  </a:extLst>
                </p:cNvPr>
                <p:cNvGrpSpPr>
                  <a:grpSpLocks/>
                </p:cNvGrpSpPr>
                <p:nvPr/>
              </p:nvGrpSpPr>
              <p:grpSpPr bwMode="auto">
                <a:xfrm>
                  <a:off x="4749" y="668"/>
                  <a:ext cx="581" cy="145"/>
                  <a:chOff x="614" y="2568"/>
                  <a:chExt cx="725" cy="139"/>
                </a:xfrm>
              </p:grpSpPr>
              <p:sp>
                <p:nvSpPr>
                  <p:cNvPr id="608" name="AutoShape 363">
                    <a:extLst>
                      <a:ext uri="{FF2B5EF4-FFF2-40B4-BE49-F238E27FC236}">
                        <a16:creationId xmlns:a16="http://schemas.microsoft.com/office/drawing/2014/main" id="{F74423DF-E08E-F346-B899-EAB3551FCA35}"/>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09" name="AutoShape 364">
                    <a:extLst>
                      <a:ext uri="{FF2B5EF4-FFF2-40B4-BE49-F238E27FC236}">
                        <a16:creationId xmlns:a16="http://schemas.microsoft.com/office/drawing/2014/main" id="{4FF1799F-7FEB-6F4A-9DBF-9929B67C8977}"/>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84" name="Rectangle 365">
                  <a:extLst>
                    <a:ext uri="{FF2B5EF4-FFF2-40B4-BE49-F238E27FC236}">
                      <a16:creationId xmlns:a16="http://schemas.microsoft.com/office/drawing/2014/main" id="{B07FB88B-4AAA-E84E-9D0B-2BFBEC9383D1}"/>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85" name="Group 366">
                  <a:extLst>
                    <a:ext uri="{FF2B5EF4-FFF2-40B4-BE49-F238E27FC236}">
                      <a16:creationId xmlns:a16="http://schemas.microsoft.com/office/drawing/2014/main" id="{A3E91AB2-1E99-EB48-89FF-E9A629275BA4}"/>
                    </a:ext>
                  </a:extLst>
                </p:cNvPr>
                <p:cNvGrpSpPr>
                  <a:grpSpLocks/>
                </p:cNvGrpSpPr>
                <p:nvPr/>
              </p:nvGrpSpPr>
              <p:grpSpPr bwMode="auto">
                <a:xfrm>
                  <a:off x="4747" y="994"/>
                  <a:ext cx="581" cy="134"/>
                  <a:chOff x="614" y="2568"/>
                  <a:chExt cx="725" cy="139"/>
                </a:xfrm>
              </p:grpSpPr>
              <p:sp>
                <p:nvSpPr>
                  <p:cNvPr id="606" name="AutoShape 367">
                    <a:extLst>
                      <a:ext uri="{FF2B5EF4-FFF2-40B4-BE49-F238E27FC236}">
                        <a16:creationId xmlns:a16="http://schemas.microsoft.com/office/drawing/2014/main" id="{F3BF2799-81E1-EB48-82D8-0C7388FC1D12}"/>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07" name="AutoShape 368">
                    <a:extLst>
                      <a:ext uri="{FF2B5EF4-FFF2-40B4-BE49-F238E27FC236}">
                        <a16:creationId xmlns:a16="http://schemas.microsoft.com/office/drawing/2014/main" id="{40815B01-E265-EF4D-B7AD-0310DB1E52A3}"/>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86" name="Rectangle 369">
                  <a:extLst>
                    <a:ext uri="{FF2B5EF4-FFF2-40B4-BE49-F238E27FC236}">
                      <a16:creationId xmlns:a16="http://schemas.microsoft.com/office/drawing/2014/main" id="{D725FCD3-6F82-BD46-A54E-AD91C9C01D0C}"/>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87" name="Rectangle 370">
                  <a:extLst>
                    <a:ext uri="{FF2B5EF4-FFF2-40B4-BE49-F238E27FC236}">
                      <a16:creationId xmlns:a16="http://schemas.microsoft.com/office/drawing/2014/main" id="{EECD261C-17CF-5541-AF55-4668703B9D75}"/>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88" name="Group 371">
                  <a:extLst>
                    <a:ext uri="{FF2B5EF4-FFF2-40B4-BE49-F238E27FC236}">
                      <a16:creationId xmlns:a16="http://schemas.microsoft.com/office/drawing/2014/main" id="{59C6E391-34C0-6749-ADF1-A8C086AE5EFA}"/>
                    </a:ext>
                  </a:extLst>
                </p:cNvPr>
                <p:cNvGrpSpPr>
                  <a:grpSpLocks/>
                </p:cNvGrpSpPr>
                <p:nvPr/>
              </p:nvGrpSpPr>
              <p:grpSpPr bwMode="auto">
                <a:xfrm>
                  <a:off x="4735" y="1627"/>
                  <a:ext cx="582" cy="151"/>
                  <a:chOff x="614" y="2568"/>
                  <a:chExt cx="725" cy="139"/>
                </a:xfrm>
              </p:grpSpPr>
              <p:sp>
                <p:nvSpPr>
                  <p:cNvPr id="604" name="AutoShape 372">
                    <a:extLst>
                      <a:ext uri="{FF2B5EF4-FFF2-40B4-BE49-F238E27FC236}">
                        <a16:creationId xmlns:a16="http://schemas.microsoft.com/office/drawing/2014/main" id="{464BBA8C-E6AB-BF4F-A793-C3FE2EB21E3A}"/>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05" name="AutoShape 373">
                    <a:extLst>
                      <a:ext uri="{FF2B5EF4-FFF2-40B4-BE49-F238E27FC236}">
                        <a16:creationId xmlns:a16="http://schemas.microsoft.com/office/drawing/2014/main" id="{A595B797-10DB-C24B-ADD1-006D1A2CC826}"/>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89" name="Freeform 374">
                  <a:extLst>
                    <a:ext uri="{FF2B5EF4-FFF2-40B4-BE49-F238E27FC236}">
                      <a16:creationId xmlns:a16="http://schemas.microsoft.com/office/drawing/2014/main" id="{9EF523C5-BBA5-CC44-9C9B-8D6BBA2FB836}"/>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90" name="Group 375">
                  <a:extLst>
                    <a:ext uri="{FF2B5EF4-FFF2-40B4-BE49-F238E27FC236}">
                      <a16:creationId xmlns:a16="http://schemas.microsoft.com/office/drawing/2014/main" id="{21A7BCE0-C905-7245-9132-B22060D65238}"/>
                    </a:ext>
                  </a:extLst>
                </p:cNvPr>
                <p:cNvGrpSpPr>
                  <a:grpSpLocks/>
                </p:cNvGrpSpPr>
                <p:nvPr/>
              </p:nvGrpSpPr>
              <p:grpSpPr bwMode="auto">
                <a:xfrm>
                  <a:off x="4739" y="1327"/>
                  <a:ext cx="582" cy="139"/>
                  <a:chOff x="614" y="2568"/>
                  <a:chExt cx="725" cy="139"/>
                </a:xfrm>
              </p:grpSpPr>
              <p:sp>
                <p:nvSpPr>
                  <p:cNvPr id="602" name="AutoShape 376">
                    <a:extLst>
                      <a:ext uri="{FF2B5EF4-FFF2-40B4-BE49-F238E27FC236}">
                        <a16:creationId xmlns:a16="http://schemas.microsoft.com/office/drawing/2014/main" id="{8662D52E-AA25-6B4C-87A1-ADE96C3E7EBC}"/>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03" name="AutoShape 377">
                    <a:extLst>
                      <a:ext uri="{FF2B5EF4-FFF2-40B4-BE49-F238E27FC236}">
                        <a16:creationId xmlns:a16="http://schemas.microsoft.com/office/drawing/2014/main" id="{0DB37A7B-978A-FF4B-896E-D4181E5F806E}"/>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91" name="Rectangle 378">
                  <a:extLst>
                    <a:ext uri="{FF2B5EF4-FFF2-40B4-BE49-F238E27FC236}">
                      <a16:creationId xmlns:a16="http://schemas.microsoft.com/office/drawing/2014/main" id="{B290BD75-E362-B344-A460-F9BB76BE6AFD}"/>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2" name="Freeform 379">
                  <a:extLst>
                    <a:ext uri="{FF2B5EF4-FFF2-40B4-BE49-F238E27FC236}">
                      <a16:creationId xmlns:a16="http://schemas.microsoft.com/office/drawing/2014/main" id="{79B15B23-8A2F-934E-9C61-06ABF9B8B365}"/>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3" name="Freeform 380">
                  <a:extLst>
                    <a:ext uri="{FF2B5EF4-FFF2-40B4-BE49-F238E27FC236}">
                      <a16:creationId xmlns:a16="http://schemas.microsoft.com/office/drawing/2014/main" id="{469D94BF-4B49-C849-B61B-9F7323E2D403}"/>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4" name="Oval 381">
                  <a:extLst>
                    <a:ext uri="{FF2B5EF4-FFF2-40B4-BE49-F238E27FC236}">
                      <a16:creationId xmlns:a16="http://schemas.microsoft.com/office/drawing/2014/main" id="{DD6BD772-CB8F-5D41-8B4D-D90DBB916A9C}"/>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5" name="Freeform 382">
                  <a:extLst>
                    <a:ext uri="{FF2B5EF4-FFF2-40B4-BE49-F238E27FC236}">
                      <a16:creationId xmlns:a16="http://schemas.microsoft.com/office/drawing/2014/main" id="{E75141AB-B05A-D643-89AE-5FE2CD0634F8}"/>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6" name="AutoShape 383">
                  <a:extLst>
                    <a:ext uri="{FF2B5EF4-FFF2-40B4-BE49-F238E27FC236}">
                      <a16:creationId xmlns:a16="http://schemas.microsoft.com/office/drawing/2014/main" id="{CB79249E-240C-7C4E-9C97-68F86E877A10}"/>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7" name="AutoShape 384">
                  <a:extLst>
                    <a:ext uri="{FF2B5EF4-FFF2-40B4-BE49-F238E27FC236}">
                      <a16:creationId xmlns:a16="http://schemas.microsoft.com/office/drawing/2014/main" id="{AFE02841-E545-6D43-9842-35F1873A31CA}"/>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8" name="Oval 385">
                  <a:extLst>
                    <a:ext uri="{FF2B5EF4-FFF2-40B4-BE49-F238E27FC236}">
                      <a16:creationId xmlns:a16="http://schemas.microsoft.com/office/drawing/2014/main" id="{DF028839-2C39-E346-9828-0EEC6CA8F14E}"/>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99" name="Oval 386">
                  <a:extLst>
                    <a:ext uri="{FF2B5EF4-FFF2-40B4-BE49-F238E27FC236}">
                      <a16:creationId xmlns:a16="http://schemas.microsoft.com/office/drawing/2014/main" id="{6996D80D-9F55-9848-983C-5CF57CA3112C}"/>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600" name="Oval 387">
                  <a:extLst>
                    <a:ext uri="{FF2B5EF4-FFF2-40B4-BE49-F238E27FC236}">
                      <a16:creationId xmlns:a16="http://schemas.microsoft.com/office/drawing/2014/main" id="{5F857B48-B4B0-8742-B029-9B1DE2020610}"/>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601" name="Rectangle 388">
                  <a:extLst>
                    <a:ext uri="{FF2B5EF4-FFF2-40B4-BE49-F238E27FC236}">
                      <a16:creationId xmlns:a16="http://schemas.microsoft.com/office/drawing/2014/main" id="{C5C7B7F3-1D8A-8641-8A5D-BAA406A899E3}"/>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52" name="Group 60">
                <a:extLst>
                  <a:ext uri="{FF2B5EF4-FFF2-40B4-BE49-F238E27FC236}">
                    <a16:creationId xmlns:a16="http://schemas.microsoft.com/office/drawing/2014/main" id="{1D0A3D53-03AA-0E40-B5FB-181B8E2FEA1E}"/>
                  </a:ext>
                </a:extLst>
              </p:cNvPr>
              <p:cNvGrpSpPr>
                <a:grpSpLocks/>
              </p:cNvGrpSpPr>
              <p:nvPr/>
            </p:nvGrpSpPr>
            <p:grpSpPr bwMode="auto">
              <a:xfrm>
                <a:off x="7424017" y="3781300"/>
                <a:ext cx="809625" cy="1049338"/>
                <a:chOff x="4296" y="2627"/>
                <a:chExt cx="510" cy="661"/>
              </a:xfrm>
            </p:grpSpPr>
            <p:sp>
              <p:nvSpPr>
                <p:cNvPr id="516" name="Rectangle 61">
                  <a:extLst>
                    <a:ext uri="{FF2B5EF4-FFF2-40B4-BE49-F238E27FC236}">
                      <a16:creationId xmlns:a16="http://schemas.microsoft.com/office/drawing/2014/main" id="{09E3AC14-3A72-6246-B449-8586196CBAF9}"/>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7" name="Text Box 62">
                  <a:extLst>
                    <a:ext uri="{FF2B5EF4-FFF2-40B4-BE49-F238E27FC236}">
                      <a16:creationId xmlns:a16="http://schemas.microsoft.com/office/drawing/2014/main" id="{D2A4573A-250B-6A45-8C10-896845686927}"/>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8" name="Rectangle 63">
                  <a:extLst>
                    <a:ext uri="{FF2B5EF4-FFF2-40B4-BE49-F238E27FC236}">
                      <a16:creationId xmlns:a16="http://schemas.microsoft.com/office/drawing/2014/main" id="{40146E01-E619-F546-B029-CBBAAF30C82C}"/>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9" name="Line 64">
                  <a:extLst>
                    <a:ext uri="{FF2B5EF4-FFF2-40B4-BE49-F238E27FC236}">
                      <a16:creationId xmlns:a16="http://schemas.microsoft.com/office/drawing/2014/main" id="{FCC8A08D-9C98-EB41-A948-990137F339D3}"/>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0" name="Line 65">
                  <a:extLst>
                    <a:ext uri="{FF2B5EF4-FFF2-40B4-BE49-F238E27FC236}">
                      <a16:creationId xmlns:a16="http://schemas.microsoft.com/office/drawing/2014/main" id="{75D0D962-9B47-2146-995B-5D3637B8EB22}"/>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1" name="Line 66">
                  <a:extLst>
                    <a:ext uri="{FF2B5EF4-FFF2-40B4-BE49-F238E27FC236}">
                      <a16:creationId xmlns:a16="http://schemas.microsoft.com/office/drawing/2014/main" id="{4362F887-D4F4-4343-A7F9-49AF2E8600DC}"/>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2" name="Line 67">
                  <a:extLst>
                    <a:ext uri="{FF2B5EF4-FFF2-40B4-BE49-F238E27FC236}">
                      <a16:creationId xmlns:a16="http://schemas.microsoft.com/office/drawing/2014/main" id="{4A49EBF7-F329-CC4A-8B42-F722F308574D}"/>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3" name="Line 68">
                  <a:extLst>
                    <a:ext uri="{FF2B5EF4-FFF2-40B4-BE49-F238E27FC236}">
                      <a16:creationId xmlns:a16="http://schemas.microsoft.com/office/drawing/2014/main" id="{82EFD27F-3B61-A346-B083-AAFCDF0EA5BB}"/>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4" name="Line 69">
                  <a:extLst>
                    <a:ext uri="{FF2B5EF4-FFF2-40B4-BE49-F238E27FC236}">
                      <a16:creationId xmlns:a16="http://schemas.microsoft.com/office/drawing/2014/main" id="{6C135136-1AE0-D94F-997B-F186DFAB8A21}"/>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5" name="Line 70">
                  <a:extLst>
                    <a:ext uri="{FF2B5EF4-FFF2-40B4-BE49-F238E27FC236}">
                      <a16:creationId xmlns:a16="http://schemas.microsoft.com/office/drawing/2014/main" id="{016DC3AC-C1A5-5A41-8B1E-93A178B84A55}"/>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6" name="Rectangle 71">
                  <a:extLst>
                    <a:ext uri="{FF2B5EF4-FFF2-40B4-BE49-F238E27FC236}">
                      <a16:creationId xmlns:a16="http://schemas.microsoft.com/office/drawing/2014/main" id="{F20CF242-1809-FA43-9084-68A8CC4F3F9A}"/>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7" name="Rectangle 72">
                  <a:extLst>
                    <a:ext uri="{FF2B5EF4-FFF2-40B4-BE49-F238E27FC236}">
                      <a16:creationId xmlns:a16="http://schemas.microsoft.com/office/drawing/2014/main" id="{A951A319-F2ED-E54B-BC34-067EB07B743B}"/>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8" name="Rectangle 73">
                  <a:extLst>
                    <a:ext uri="{FF2B5EF4-FFF2-40B4-BE49-F238E27FC236}">
                      <a16:creationId xmlns:a16="http://schemas.microsoft.com/office/drawing/2014/main" id="{C9389D47-A050-7E4E-9C99-66E158B1320A}"/>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9" name="Rectangle 74">
                  <a:extLst>
                    <a:ext uri="{FF2B5EF4-FFF2-40B4-BE49-F238E27FC236}">
                      <a16:creationId xmlns:a16="http://schemas.microsoft.com/office/drawing/2014/main" id="{82A09EAE-ECEF-4840-9456-E78E9477533D}"/>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30" name="Rectangle 75">
                  <a:extLst>
                    <a:ext uri="{FF2B5EF4-FFF2-40B4-BE49-F238E27FC236}">
                      <a16:creationId xmlns:a16="http://schemas.microsoft.com/office/drawing/2014/main" id="{98C78C1E-7887-EB4B-AF3E-B1E5417851B6}"/>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grpSp>
          <p:nvGrpSpPr>
            <p:cNvPr id="15" name="Group 14">
              <a:extLst>
                <a:ext uri="{FF2B5EF4-FFF2-40B4-BE49-F238E27FC236}">
                  <a16:creationId xmlns:a16="http://schemas.microsoft.com/office/drawing/2014/main" id="{9BC336C6-3436-2F4A-914E-3D65E6CDC4AC}"/>
                </a:ext>
              </a:extLst>
            </p:cNvPr>
            <p:cNvGrpSpPr/>
            <p:nvPr/>
          </p:nvGrpSpPr>
          <p:grpSpPr>
            <a:xfrm>
              <a:off x="7263680" y="1234950"/>
              <a:ext cx="969962" cy="1347788"/>
              <a:chOff x="7263680" y="1234950"/>
              <a:chExt cx="969962" cy="1347788"/>
            </a:xfrm>
          </p:grpSpPr>
          <p:grpSp>
            <p:nvGrpSpPr>
              <p:cNvPr id="449" name="Group 320">
                <a:extLst>
                  <a:ext uri="{FF2B5EF4-FFF2-40B4-BE49-F238E27FC236}">
                    <a16:creationId xmlns:a16="http://schemas.microsoft.com/office/drawing/2014/main" id="{340E8E49-51CF-6E45-9052-CF7181389F83}"/>
                  </a:ext>
                </a:extLst>
              </p:cNvPr>
              <p:cNvGrpSpPr>
                <a:grpSpLocks/>
              </p:cNvGrpSpPr>
              <p:nvPr/>
            </p:nvGrpSpPr>
            <p:grpSpPr bwMode="auto">
              <a:xfrm>
                <a:off x="7263680" y="1234950"/>
                <a:ext cx="477838" cy="715963"/>
                <a:chOff x="4140" y="429"/>
                <a:chExt cx="1425" cy="2396"/>
              </a:xfrm>
            </p:grpSpPr>
            <p:sp>
              <p:nvSpPr>
                <p:cNvPr id="546" name="Freeform 321">
                  <a:extLst>
                    <a:ext uri="{FF2B5EF4-FFF2-40B4-BE49-F238E27FC236}">
                      <a16:creationId xmlns:a16="http://schemas.microsoft.com/office/drawing/2014/main" id="{BEC5D903-8ABE-D349-8FB8-1F0733D7C352}"/>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7" name="Rectangle 322">
                  <a:extLst>
                    <a:ext uri="{FF2B5EF4-FFF2-40B4-BE49-F238E27FC236}">
                      <a16:creationId xmlns:a16="http://schemas.microsoft.com/office/drawing/2014/main" id="{534FC966-A738-5346-9EAA-EA12C5BAE7BF}"/>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8" name="Freeform 323">
                  <a:extLst>
                    <a:ext uri="{FF2B5EF4-FFF2-40B4-BE49-F238E27FC236}">
                      <a16:creationId xmlns:a16="http://schemas.microsoft.com/office/drawing/2014/main" id="{C7AAE311-58A8-B540-B624-7805E2A9180D}"/>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49" name="Freeform 324">
                  <a:extLst>
                    <a:ext uri="{FF2B5EF4-FFF2-40B4-BE49-F238E27FC236}">
                      <a16:creationId xmlns:a16="http://schemas.microsoft.com/office/drawing/2014/main" id="{4A162690-8387-C94A-859C-898885C0C581}"/>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50" name="Rectangle 325">
                  <a:extLst>
                    <a:ext uri="{FF2B5EF4-FFF2-40B4-BE49-F238E27FC236}">
                      <a16:creationId xmlns:a16="http://schemas.microsoft.com/office/drawing/2014/main" id="{B8FCFAA4-5C48-0E42-B3F1-753DEF9195D4}"/>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51" name="Group 326">
                  <a:extLst>
                    <a:ext uri="{FF2B5EF4-FFF2-40B4-BE49-F238E27FC236}">
                      <a16:creationId xmlns:a16="http://schemas.microsoft.com/office/drawing/2014/main" id="{F3C28584-49A3-D049-AF9D-3686D903CF4E}"/>
                    </a:ext>
                  </a:extLst>
                </p:cNvPr>
                <p:cNvGrpSpPr>
                  <a:grpSpLocks/>
                </p:cNvGrpSpPr>
                <p:nvPr/>
              </p:nvGrpSpPr>
              <p:grpSpPr bwMode="auto">
                <a:xfrm>
                  <a:off x="4749" y="668"/>
                  <a:ext cx="581" cy="145"/>
                  <a:chOff x="614" y="2568"/>
                  <a:chExt cx="725" cy="139"/>
                </a:xfrm>
              </p:grpSpPr>
              <p:sp>
                <p:nvSpPr>
                  <p:cNvPr id="576" name="AutoShape 327">
                    <a:extLst>
                      <a:ext uri="{FF2B5EF4-FFF2-40B4-BE49-F238E27FC236}">
                        <a16:creationId xmlns:a16="http://schemas.microsoft.com/office/drawing/2014/main" id="{6FB655FB-E665-6C42-A605-72C0C5F8EFDA}"/>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77" name="AutoShape 328">
                    <a:extLst>
                      <a:ext uri="{FF2B5EF4-FFF2-40B4-BE49-F238E27FC236}">
                        <a16:creationId xmlns:a16="http://schemas.microsoft.com/office/drawing/2014/main" id="{632596E8-4400-A54F-A67A-E9F5167C71FB}"/>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52" name="Rectangle 329">
                  <a:extLst>
                    <a:ext uri="{FF2B5EF4-FFF2-40B4-BE49-F238E27FC236}">
                      <a16:creationId xmlns:a16="http://schemas.microsoft.com/office/drawing/2014/main" id="{67BA56C1-E98C-B945-B3EF-CC7F50A4EC4D}"/>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53" name="Group 330">
                  <a:extLst>
                    <a:ext uri="{FF2B5EF4-FFF2-40B4-BE49-F238E27FC236}">
                      <a16:creationId xmlns:a16="http://schemas.microsoft.com/office/drawing/2014/main" id="{5DE83AEA-657B-A646-94EA-B784E11C0A6F}"/>
                    </a:ext>
                  </a:extLst>
                </p:cNvPr>
                <p:cNvGrpSpPr>
                  <a:grpSpLocks/>
                </p:cNvGrpSpPr>
                <p:nvPr/>
              </p:nvGrpSpPr>
              <p:grpSpPr bwMode="auto">
                <a:xfrm>
                  <a:off x="4747" y="994"/>
                  <a:ext cx="581" cy="134"/>
                  <a:chOff x="614" y="2568"/>
                  <a:chExt cx="725" cy="139"/>
                </a:xfrm>
              </p:grpSpPr>
              <p:sp>
                <p:nvSpPr>
                  <p:cNvPr id="574" name="AutoShape 331">
                    <a:extLst>
                      <a:ext uri="{FF2B5EF4-FFF2-40B4-BE49-F238E27FC236}">
                        <a16:creationId xmlns:a16="http://schemas.microsoft.com/office/drawing/2014/main" id="{D9691199-9F63-E04B-A044-88265C68367A}"/>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75" name="AutoShape 332">
                    <a:extLst>
                      <a:ext uri="{FF2B5EF4-FFF2-40B4-BE49-F238E27FC236}">
                        <a16:creationId xmlns:a16="http://schemas.microsoft.com/office/drawing/2014/main" id="{861BBB5E-4B29-9743-9562-40018933ADC7}"/>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54" name="Rectangle 333">
                  <a:extLst>
                    <a:ext uri="{FF2B5EF4-FFF2-40B4-BE49-F238E27FC236}">
                      <a16:creationId xmlns:a16="http://schemas.microsoft.com/office/drawing/2014/main" id="{5A0D44FC-AE5E-B848-BCCC-201581A9A889}"/>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55" name="Rectangle 334">
                  <a:extLst>
                    <a:ext uri="{FF2B5EF4-FFF2-40B4-BE49-F238E27FC236}">
                      <a16:creationId xmlns:a16="http://schemas.microsoft.com/office/drawing/2014/main" id="{25B33689-CD79-E34A-8116-B479B04C5A38}"/>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56" name="Group 335">
                  <a:extLst>
                    <a:ext uri="{FF2B5EF4-FFF2-40B4-BE49-F238E27FC236}">
                      <a16:creationId xmlns:a16="http://schemas.microsoft.com/office/drawing/2014/main" id="{AABC70E1-3FC5-214D-95EB-D858D7228452}"/>
                    </a:ext>
                  </a:extLst>
                </p:cNvPr>
                <p:cNvGrpSpPr>
                  <a:grpSpLocks/>
                </p:cNvGrpSpPr>
                <p:nvPr/>
              </p:nvGrpSpPr>
              <p:grpSpPr bwMode="auto">
                <a:xfrm>
                  <a:off x="4735" y="1627"/>
                  <a:ext cx="582" cy="151"/>
                  <a:chOff x="614" y="2568"/>
                  <a:chExt cx="725" cy="139"/>
                </a:xfrm>
              </p:grpSpPr>
              <p:sp>
                <p:nvSpPr>
                  <p:cNvPr id="572" name="AutoShape 336">
                    <a:extLst>
                      <a:ext uri="{FF2B5EF4-FFF2-40B4-BE49-F238E27FC236}">
                        <a16:creationId xmlns:a16="http://schemas.microsoft.com/office/drawing/2014/main" id="{C3D8D779-F8CB-CD40-BAC5-CB440D038F6E}"/>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73" name="AutoShape 337">
                    <a:extLst>
                      <a:ext uri="{FF2B5EF4-FFF2-40B4-BE49-F238E27FC236}">
                        <a16:creationId xmlns:a16="http://schemas.microsoft.com/office/drawing/2014/main" id="{A7DC0708-50B4-3B45-91FC-E9945608169A}"/>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57" name="Freeform 338">
                  <a:extLst>
                    <a:ext uri="{FF2B5EF4-FFF2-40B4-BE49-F238E27FC236}">
                      <a16:creationId xmlns:a16="http://schemas.microsoft.com/office/drawing/2014/main" id="{F81DB241-8545-2F47-8ED3-BCEF09EE9878}"/>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558" name="Group 339">
                  <a:extLst>
                    <a:ext uri="{FF2B5EF4-FFF2-40B4-BE49-F238E27FC236}">
                      <a16:creationId xmlns:a16="http://schemas.microsoft.com/office/drawing/2014/main" id="{660A80F0-E4A2-C94C-BA95-FC179A4D243E}"/>
                    </a:ext>
                  </a:extLst>
                </p:cNvPr>
                <p:cNvGrpSpPr>
                  <a:grpSpLocks/>
                </p:cNvGrpSpPr>
                <p:nvPr/>
              </p:nvGrpSpPr>
              <p:grpSpPr bwMode="auto">
                <a:xfrm>
                  <a:off x="4739" y="1327"/>
                  <a:ext cx="582" cy="139"/>
                  <a:chOff x="614" y="2568"/>
                  <a:chExt cx="725" cy="139"/>
                </a:xfrm>
              </p:grpSpPr>
              <p:sp>
                <p:nvSpPr>
                  <p:cNvPr id="570" name="AutoShape 340">
                    <a:extLst>
                      <a:ext uri="{FF2B5EF4-FFF2-40B4-BE49-F238E27FC236}">
                        <a16:creationId xmlns:a16="http://schemas.microsoft.com/office/drawing/2014/main" id="{44957B4E-FA72-F842-B1DF-482FEA10C28F}"/>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71" name="AutoShape 341">
                    <a:extLst>
                      <a:ext uri="{FF2B5EF4-FFF2-40B4-BE49-F238E27FC236}">
                        <a16:creationId xmlns:a16="http://schemas.microsoft.com/office/drawing/2014/main" id="{A4BF6B7D-79D5-BA42-AE47-51D796FD8758}"/>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59" name="Rectangle 342">
                  <a:extLst>
                    <a:ext uri="{FF2B5EF4-FFF2-40B4-BE49-F238E27FC236}">
                      <a16:creationId xmlns:a16="http://schemas.microsoft.com/office/drawing/2014/main" id="{3D2F04C3-4A89-044A-928B-7883BBCFE81B}"/>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0" name="Freeform 343">
                  <a:extLst>
                    <a:ext uri="{FF2B5EF4-FFF2-40B4-BE49-F238E27FC236}">
                      <a16:creationId xmlns:a16="http://schemas.microsoft.com/office/drawing/2014/main" id="{C3465DBB-D953-194E-872E-54B6D5010673}"/>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1" name="Freeform 344">
                  <a:extLst>
                    <a:ext uri="{FF2B5EF4-FFF2-40B4-BE49-F238E27FC236}">
                      <a16:creationId xmlns:a16="http://schemas.microsoft.com/office/drawing/2014/main" id="{F1A04862-B02B-6B41-98AF-CDF41D7DFCE4}"/>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2" name="Oval 345">
                  <a:extLst>
                    <a:ext uri="{FF2B5EF4-FFF2-40B4-BE49-F238E27FC236}">
                      <a16:creationId xmlns:a16="http://schemas.microsoft.com/office/drawing/2014/main" id="{9BD37437-ADA3-2944-BD51-EABFA9121F92}"/>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3" name="Freeform 346">
                  <a:extLst>
                    <a:ext uri="{FF2B5EF4-FFF2-40B4-BE49-F238E27FC236}">
                      <a16:creationId xmlns:a16="http://schemas.microsoft.com/office/drawing/2014/main" id="{60737BBB-1922-B94B-9F49-5D5A31340F2D}"/>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4" name="AutoShape 347">
                  <a:extLst>
                    <a:ext uri="{FF2B5EF4-FFF2-40B4-BE49-F238E27FC236}">
                      <a16:creationId xmlns:a16="http://schemas.microsoft.com/office/drawing/2014/main" id="{69A87503-8E72-B04D-B43E-68DE386A28AF}"/>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5" name="AutoShape 348">
                  <a:extLst>
                    <a:ext uri="{FF2B5EF4-FFF2-40B4-BE49-F238E27FC236}">
                      <a16:creationId xmlns:a16="http://schemas.microsoft.com/office/drawing/2014/main" id="{9C242210-75A1-C74A-AD41-CD3DFBA513FB}"/>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6" name="Oval 349">
                  <a:extLst>
                    <a:ext uri="{FF2B5EF4-FFF2-40B4-BE49-F238E27FC236}">
                      <a16:creationId xmlns:a16="http://schemas.microsoft.com/office/drawing/2014/main" id="{9E20BCA0-BB6D-EB46-A9ED-9D1E316B4D04}"/>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7" name="Oval 350">
                  <a:extLst>
                    <a:ext uri="{FF2B5EF4-FFF2-40B4-BE49-F238E27FC236}">
                      <a16:creationId xmlns:a16="http://schemas.microsoft.com/office/drawing/2014/main" id="{297213E3-E288-8241-B9F6-8960296E4177}"/>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568" name="Oval 351">
                  <a:extLst>
                    <a:ext uri="{FF2B5EF4-FFF2-40B4-BE49-F238E27FC236}">
                      <a16:creationId xmlns:a16="http://schemas.microsoft.com/office/drawing/2014/main" id="{5DA2A59F-3932-6E44-9575-17A09BF9BD20}"/>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69" name="Rectangle 352">
                  <a:extLst>
                    <a:ext uri="{FF2B5EF4-FFF2-40B4-BE49-F238E27FC236}">
                      <a16:creationId xmlns:a16="http://schemas.microsoft.com/office/drawing/2014/main" id="{9C26FDA8-EA55-8941-A4CE-00104425A2CD}"/>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53" name="Group 96">
                <a:extLst>
                  <a:ext uri="{FF2B5EF4-FFF2-40B4-BE49-F238E27FC236}">
                    <a16:creationId xmlns:a16="http://schemas.microsoft.com/office/drawing/2014/main" id="{2000DD18-01EC-D249-9DB7-B38FA9A4FCDE}"/>
                  </a:ext>
                </a:extLst>
              </p:cNvPr>
              <p:cNvGrpSpPr>
                <a:grpSpLocks/>
              </p:cNvGrpSpPr>
              <p:nvPr/>
            </p:nvGrpSpPr>
            <p:grpSpPr bwMode="auto">
              <a:xfrm>
                <a:off x="7424017" y="1533400"/>
                <a:ext cx="809625" cy="1049338"/>
                <a:chOff x="4296" y="2627"/>
                <a:chExt cx="510" cy="661"/>
              </a:xfrm>
            </p:grpSpPr>
            <p:sp>
              <p:nvSpPr>
                <p:cNvPr id="501" name="Rectangle 97">
                  <a:extLst>
                    <a:ext uri="{FF2B5EF4-FFF2-40B4-BE49-F238E27FC236}">
                      <a16:creationId xmlns:a16="http://schemas.microsoft.com/office/drawing/2014/main" id="{B5114480-66D5-5F4F-8FBC-DCDDCD291F16}"/>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2" name="Text Box 98">
                  <a:extLst>
                    <a:ext uri="{FF2B5EF4-FFF2-40B4-BE49-F238E27FC236}">
                      <a16:creationId xmlns:a16="http://schemas.microsoft.com/office/drawing/2014/main" id="{6724E005-ABDA-2D4B-8176-871B891BA5F6}"/>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3" name="Rectangle 99">
                  <a:extLst>
                    <a:ext uri="{FF2B5EF4-FFF2-40B4-BE49-F238E27FC236}">
                      <a16:creationId xmlns:a16="http://schemas.microsoft.com/office/drawing/2014/main" id="{20411000-C9BB-0146-BD6E-64ECE7F8CB80}"/>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4" name="Line 100">
                  <a:extLst>
                    <a:ext uri="{FF2B5EF4-FFF2-40B4-BE49-F238E27FC236}">
                      <a16:creationId xmlns:a16="http://schemas.microsoft.com/office/drawing/2014/main" id="{417734CA-B3E5-ED4D-A76B-C9B698139B16}"/>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5" name="Line 101">
                  <a:extLst>
                    <a:ext uri="{FF2B5EF4-FFF2-40B4-BE49-F238E27FC236}">
                      <a16:creationId xmlns:a16="http://schemas.microsoft.com/office/drawing/2014/main" id="{8B7FC465-941C-F44A-8BB8-04BF5FE7DEF0}"/>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6" name="Line 102">
                  <a:extLst>
                    <a:ext uri="{FF2B5EF4-FFF2-40B4-BE49-F238E27FC236}">
                      <a16:creationId xmlns:a16="http://schemas.microsoft.com/office/drawing/2014/main" id="{D3CD8D46-5D1A-864D-9835-95D91C69A191}"/>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7" name="Line 103">
                  <a:extLst>
                    <a:ext uri="{FF2B5EF4-FFF2-40B4-BE49-F238E27FC236}">
                      <a16:creationId xmlns:a16="http://schemas.microsoft.com/office/drawing/2014/main" id="{0FF0EB99-7ED7-A54F-9F34-F24C7C5F104D}"/>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8" name="Line 104">
                  <a:extLst>
                    <a:ext uri="{FF2B5EF4-FFF2-40B4-BE49-F238E27FC236}">
                      <a16:creationId xmlns:a16="http://schemas.microsoft.com/office/drawing/2014/main" id="{809DF9DB-9AF7-1548-B87E-4B6AF3CAC2A6}"/>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9" name="Line 105">
                  <a:extLst>
                    <a:ext uri="{FF2B5EF4-FFF2-40B4-BE49-F238E27FC236}">
                      <a16:creationId xmlns:a16="http://schemas.microsoft.com/office/drawing/2014/main" id="{5A1CA32A-2C23-8643-B0AD-CC79C24E333E}"/>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0" name="Line 106">
                  <a:extLst>
                    <a:ext uri="{FF2B5EF4-FFF2-40B4-BE49-F238E27FC236}">
                      <a16:creationId xmlns:a16="http://schemas.microsoft.com/office/drawing/2014/main" id="{F1A1145A-6963-0D4A-B4F9-013614B7150C}"/>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1" name="Rectangle 107">
                  <a:extLst>
                    <a:ext uri="{FF2B5EF4-FFF2-40B4-BE49-F238E27FC236}">
                      <a16:creationId xmlns:a16="http://schemas.microsoft.com/office/drawing/2014/main" id="{F0E0A255-DDCC-F14C-897A-AE9D1CEAF50A}"/>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2" name="Rectangle 108">
                  <a:extLst>
                    <a:ext uri="{FF2B5EF4-FFF2-40B4-BE49-F238E27FC236}">
                      <a16:creationId xmlns:a16="http://schemas.microsoft.com/office/drawing/2014/main" id="{A8229304-AE2F-4B4F-9A8B-A0DA1B2A36DC}"/>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3" name="Rectangle 109">
                  <a:extLst>
                    <a:ext uri="{FF2B5EF4-FFF2-40B4-BE49-F238E27FC236}">
                      <a16:creationId xmlns:a16="http://schemas.microsoft.com/office/drawing/2014/main" id="{07C5E7BA-0901-FE41-A8A0-490D8AD03E6C}"/>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4" name="Rectangle 110">
                  <a:extLst>
                    <a:ext uri="{FF2B5EF4-FFF2-40B4-BE49-F238E27FC236}">
                      <a16:creationId xmlns:a16="http://schemas.microsoft.com/office/drawing/2014/main" id="{421A29F7-5907-194D-9393-AFD8435D1096}"/>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15" name="Rectangle 111">
                  <a:extLst>
                    <a:ext uri="{FF2B5EF4-FFF2-40B4-BE49-F238E27FC236}">
                      <a16:creationId xmlns:a16="http://schemas.microsoft.com/office/drawing/2014/main" id="{48DD03FB-6798-ED44-8836-A7F08A83D7A3}"/>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grpSp>
      <p:grpSp>
        <p:nvGrpSpPr>
          <p:cNvPr id="22" name="Group 21">
            <a:extLst>
              <a:ext uri="{FF2B5EF4-FFF2-40B4-BE49-F238E27FC236}">
                <a16:creationId xmlns:a16="http://schemas.microsoft.com/office/drawing/2014/main" id="{5D47C044-747C-144D-AAD3-503C152CDDD4}"/>
              </a:ext>
            </a:extLst>
          </p:cNvPr>
          <p:cNvGrpSpPr/>
          <p:nvPr/>
        </p:nvGrpSpPr>
        <p:grpSpPr>
          <a:xfrm>
            <a:off x="7036667" y="2001712"/>
            <a:ext cx="2349500" cy="2209800"/>
            <a:chOff x="7036667" y="2001712"/>
            <a:chExt cx="2349500" cy="2209800"/>
          </a:xfrm>
        </p:grpSpPr>
        <p:grpSp>
          <p:nvGrpSpPr>
            <p:cNvPr id="21" name="Group 20">
              <a:extLst>
                <a:ext uri="{FF2B5EF4-FFF2-40B4-BE49-F238E27FC236}">
                  <a16:creationId xmlns:a16="http://schemas.microsoft.com/office/drawing/2014/main" id="{72D7673F-3C6E-3A4B-BC47-0EEF8794D17D}"/>
                </a:ext>
              </a:extLst>
            </p:cNvPr>
            <p:cNvGrpSpPr/>
            <p:nvPr/>
          </p:nvGrpSpPr>
          <p:grpSpPr>
            <a:xfrm>
              <a:off x="8262217" y="3125662"/>
              <a:ext cx="1123950" cy="1085850"/>
              <a:chOff x="8262217" y="3125662"/>
              <a:chExt cx="1123950" cy="1085850"/>
            </a:xfrm>
          </p:grpSpPr>
          <p:sp>
            <p:nvSpPr>
              <p:cNvPr id="454" name="Line 117">
                <a:extLst>
                  <a:ext uri="{FF2B5EF4-FFF2-40B4-BE49-F238E27FC236}">
                    <a16:creationId xmlns:a16="http://schemas.microsoft.com/office/drawing/2014/main" id="{4A29E487-CD56-8749-B78A-9DA7D6B3AEC9}"/>
                  </a:ext>
                </a:extLst>
              </p:cNvPr>
              <p:cNvSpPr>
                <a:spLocks noChangeShapeType="1"/>
              </p:cNvSpPr>
              <p:nvPr/>
            </p:nvSpPr>
            <p:spPr bwMode="auto">
              <a:xfrm flipV="1">
                <a:off x="8262217" y="3125662"/>
                <a:ext cx="1123950" cy="1085850"/>
              </a:xfrm>
              <a:prstGeom prst="line">
                <a:avLst/>
              </a:prstGeom>
              <a:noFill/>
              <a:ln w="28575">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56" name="Group 119">
                <a:extLst>
                  <a:ext uri="{FF2B5EF4-FFF2-40B4-BE49-F238E27FC236}">
                    <a16:creationId xmlns:a16="http://schemas.microsoft.com/office/drawing/2014/main" id="{8392F016-E5DA-B045-8480-EE0CC242FE54}"/>
                  </a:ext>
                </a:extLst>
              </p:cNvPr>
              <p:cNvGrpSpPr>
                <a:grpSpLocks/>
              </p:cNvGrpSpPr>
              <p:nvPr/>
            </p:nvGrpSpPr>
            <p:grpSpPr bwMode="auto">
              <a:xfrm>
                <a:off x="8365405" y="3419350"/>
                <a:ext cx="1017588" cy="523875"/>
                <a:chOff x="3749" y="2537"/>
                <a:chExt cx="641" cy="330"/>
              </a:xfrm>
            </p:grpSpPr>
            <p:sp>
              <p:nvSpPr>
                <p:cNvPr id="499" name="Rectangle 120">
                  <a:extLst>
                    <a:ext uri="{FF2B5EF4-FFF2-40B4-BE49-F238E27FC236}">
                      <a16:creationId xmlns:a16="http://schemas.microsoft.com/office/drawing/2014/main" id="{099A1A3B-91B2-8044-BF4F-8328704158E2}"/>
                    </a:ext>
                  </a:extLst>
                </p:cNvPr>
                <p:cNvSpPr>
                  <a:spLocks noChangeArrowheads="1"/>
                </p:cNvSpPr>
                <p:nvPr/>
              </p:nvSpPr>
              <p:spPr bwMode="auto">
                <a:xfrm>
                  <a:off x="3798" y="2580"/>
                  <a:ext cx="54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00" name="Text Box 121">
                  <a:extLst>
                    <a:ext uri="{FF2B5EF4-FFF2-40B4-BE49-F238E27FC236}">
                      <a16:creationId xmlns:a16="http://schemas.microsoft.com/office/drawing/2014/main" id="{F33E0D1E-FA20-9F44-8584-F9EC6F285FAD}"/>
                    </a:ext>
                  </a:extLst>
                </p:cNvPr>
                <p:cNvSpPr txBox="1">
                  <a:spLocks noChangeArrowheads="1"/>
                </p:cNvSpPr>
                <p:nvPr/>
              </p:nvSpPr>
              <p:spPr bwMode="auto">
                <a:xfrm>
                  <a:off x="3749" y="2537"/>
                  <a:ext cx="6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p>
              </p:txBody>
            </p:sp>
          </p:grpSp>
        </p:grpSp>
        <p:grpSp>
          <p:nvGrpSpPr>
            <p:cNvPr id="20" name="Group 19">
              <a:extLst>
                <a:ext uri="{FF2B5EF4-FFF2-40B4-BE49-F238E27FC236}">
                  <a16:creationId xmlns:a16="http://schemas.microsoft.com/office/drawing/2014/main" id="{E18BCB51-C445-2B48-96E9-33A1177485C4}"/>
                </a:ext>
              </a:extLst>
            </p:cNvPr>
            <p:cNvGrpSpPr/>
            <p:nvPr/>
          </p:nvGrpSpPr>
          <p:grpSpPr>
            <a:xfrm>
              <a:off x="8262217" y="2001712"/>
              <a:ext cx="1123950" cy="790575"/>
              <a:chOff x="8262217" y="2001712"/>
              <a:chExt cx="1123950" cy="790575"/>
            </a:xfrm>
          </p:grpSpPr>
          <p:sp>
            <p:nvSpPr>
              <p:cNvPr id="450" name="Line 9">
                <a:extLst>
                  <a:ext uri="{FF2B5EF4-FFF2-40B4-BE49-F238E27FC236}">
                    <a16:creationId xmlns:a16="http://schemas.microsoft.com/office/drawing/2014/main" id="{C85D5474-FE98-384B-A663-0D4ACC9DB90E}"/>
                  </a:ext>
                </a:extLst>
              </p:cNvPr>
              <p:cNvSpPr>
                <a:spLocks noChangeShapeType="1"/>
              </p:cNvSpPr>
              <p:nvPr/>
            </p:nvSpPr>
            <p:spPr bwMode="auto">
              <a:xfrm>
                <a:off x="8262217" y="2001712"/>
                <a:ext cx="1123950" cy="790575"/>
              </a:xfrm>
              <a:prstGeom prst="line">
                <a:avLst/>
              </a:prstGeom>
              <a:noFill/>
              <a:ln w="28575">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57" name="Group 122">
                <a:extLst>
                  <a:ext uri="{FF2B5EF4-FFF2-40B4-BE49-F238E27FC236}">
                    <a16:creationId xmlns:a16="http://schemas.microsoft.com/office/drawing/2014/main" id="{BBA0AF8E-CB3A-0344-A62B-9959A4196C30}"/>
                  </a:ext>
                </a:extLst>
              </p:cNvPr>
              <p:cNvGrpSpPr>
                <a:grpSpLocks/>
              </p:cNvGrpSpPr>
              <p:nvPr/>
            </p:nvGrpSpPr>
            <p:grpSpPr bwMode="auto">
              <a:xfrm>
                <a:off x="8327305" y="2162050"/>
                <a:ext cx="1017588" cy="523875"/>
                <a:chOff x="3749" y="2537"/>
                <a:chExt cx="641" cy="330"/>
              </a:xfrm>
            </p:grpSpPr>
            <p:sp>
              <p:nvSpPr>
                <p:cNvPr id="497" name="Rectangle 123">
                  <a:extLst>
                    <a:ext uri="{FF2B5EF4-FFF2-40B4-BE49-F238E27FC236}">
                      <a16:creationId xmlns:a16="http://schemas.microsoft.com/office/drawing/2014/main" id="{099C1906-3821-1543-9E10-34EA59C232C7}"/>
                    </a:ext>
                  </a:extLst>
                </p:cNvPr>
                <p:cNvSpPr>
                  <a:spLocks noChangeArrowheads="1"/>
                </p:cNvSpPr>
                <p:nvPr/>
              </p:nvSpPr>
              <p:spPr bwMode="auto">
                <a:xfrm>
                  <a:off x="3798" y="2580"/>
                  <a:ext cx="54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98" name="Text Box 124">
                  <a:extLst>
                    <a:ext uri="{FF2B5EF4-FFF2-40B4-BE49-F238E27FC236}">
                      <a16:creationId xmlns:a16="http://schemas.microsoft.com/office/drawing/2014/main" id="{3EBC20E8-2C79-0144-BCCC-FDC909C15AE0}"/>
                    </a:ext>
                  </a:extLst>
                </p:cNvPr>
                <p:cNvSpPr txBox="1">
                  <a:spLocks noChangeArrowheads="1"/>
                </p:cNvSpPr>
                <p:nvPr/>
              </p:nvSpPr>
              <p:spPr bwMode="auto">
                <a:xfrm>
                  <a:off x="3749" y="2537"/>
                  <a:ext cx="6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p>
              </p:txBody>
            </p:sp>
          </p:grpSp>
        </p:grpSp>
        <p:grpSp>
          <p:nvGrpSpPr>
            <p:cNvPr id="19" name="Group 18">
              <a:extLst>
                <a:ext uri="{FF2B5EF4-FFF2-40B4-BE49-F238E27FC236}">
                  <a16:creationId xmlns:a16="http://schemas.microsoft.com/office/drawing/2014/main" id="{09517890-8B38-E244-82C5-964EF5D704FC}"/>
                </a:ext>
              </a:extLst>
            </p:cNvPr>
            <p:cNvGrpSpPr/>
            <p:nvPr/>
          </p:nvGrpSpPr>
          <p:grpSpPr>
            <a:xfrm>
              <a:off x="7036667" y="2601787"/>
              <a:ext cx="1017588" cy="1247775"/>
              <a:chOff x="7036667" y="2601787"/>
              <a:chExt cx="1017588" cy="1247775"/>
            </a:xfrm>
          </p:grpSpPr>
          <p:sp>
            <p:nvSpPr>
              <p:cNvPr id="455" name="Line 118">
                <a:extLst>
                  <a:ext uri="{FF2B5EF4-FFF2-40B4-BE49-F238E27FC236}">
                    <a16:creationId xmlns:a16="http://schemas.microsoft.com/office/drawing/2014/main" id="{3E2BA10C-F026-3444-9F81-F7136C415AE4}"/>
                  </a:ext>
                </a:extLst>
              </p:cNvPr>
              <p:cNvSpPr>
                <a:spLocks noChangeShapeType="1"/>
              </p:cNvSpPr>
              <p:nvPr/>
            </p:nvSpPr>
            <p:spPr bwMode="auto">
              <a:xfrm flipH="1" flipV="1">
                <a:off x="7519267" y="2601787"/>
                <a:ext cx="0" cy="1247775"/>
              </a:xfrm>
              <a:prstGeom prst="line">
                <a:avLst/>
              </a:prstGeom>
              <a:noFill/>
              <a:ln w="28575">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58" name="Group 125">
                <a:extLst>
                  <a:ext uri="{FF2B5EF4-FFF2-40B4-BE49-F238E27FC236}">
                    <a16:creationId xmlns:a16="http://schemas.microsoft.com/office/drawing/2014/main" id="{01686861-2518-7E4A-9CA7-12F4D39AF89A}"/>
                  </a:ext>
                </a:extLst>
              </p:cNvPr>
              <p:cNvGrpSpPr>
                <a:grpSpLocks/>
              </p:cNvGrpSpPr>
              <p:nvPr/>
            </p:nvGrpSpPr>
            <p:grpSpPr bwMode="auto">
              <a:xfrm>
                <a:off x="7036667" y="2809750"/>
                <a:ext cx="1017588" cy="523875"/>
                <a:chOff x="3770" y="2495"/>
                <a:chExt cx="641" cy="330"/>
              </a:xfrm>
            </p:grpSpPr>
            <p:sp>
              <p:nvSpPr>
                <p:cNvPr id="495" name="Rectangle 126">
                  <a:extLst>
                    <a:ext uri="{FF2B5EF4-FFF2-40B4-BE49-F238E27FC236}">
                      <a16:creationId xmlns:a16="http://schemas.microsoft.com/office/drawing/2014/main" id="{316A9CDF-5E07-6F44-8D92-09FD292C8BE3}"/>
                    </a:ext>
                  </a:extLst>
                </p:cNvPr>
                <p:cNvSpPr>
                  <a:spLocks noChangeArrowheads="1"/>
                </p:cNvSpPr>
                <p:nvPr/>
              </p:nvSpPr>
              <p:spPr bwMode="auto">
                <a:xfrm>
                  <a:off x="3798" y="2580"/>
                  <a:ext cx="54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96" name="Text Box 127">
                  <a:extLst>
                    <a:ext uri="{FF2B5EF4-FFF2-40B4-BE49-F238E27FC236}">
                      <a16:creationId xmlns:a16="http://schemas.microsoft.com/office/drawing/2014/main" id="{B5260883-E51F-614F-B418-1ADE3913D561}"/>
                    </a:ext>
                  </a:extLst>
                </p:cNvPr>
                <p:cNvSpPr txBox="1">
                  <a:spLocks noChangeArrowheads="1"/>
                </p:cNvSpPr>
                <p:nvPr/>
              </p:nvSpPr>
              <p:spPr bwMode="auto">
                <a:xfrm>
                  <a:off x="3770" y="2495"/>
                  <a:ext cx="6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p>
              </p:txBody>
            </p:sp>
          </p:grpSp>
        </p:grpSp>
      </p:grpSp>
      <p:grpSp>
        <p:nvGrpSpPr>
          <p:cNvPr id="14" name="Group 13">
            <a:extLst>
              <a:ext uri="{FF2B5EF4-FFF2-40B4-BE49-F238E27FC236}">
                <a16:creationId xmlns:a16="http://schemas.microsoft.com/office/drawing/2014/main" id="{A01D6118-1EED-624E-97BF-35AEC3281607}"/>
              </a:ext>
            </a:extLst>
          </p:cNvPr>
          <p:cNvGrpSpPr/>
          <p:nvPr/>
        </p:nvGrpSpPr>
        <p:grpSpPr>
          <a:xfrm>
            <a:off x="7646267" y="801562"/>
            <a:ext cx="3668713" cy="5118100"/>
            <a:chOff x="7646267" y="801562"/>
            <a:chExt cx="3668713" cy="5118100"/>
          </a:xfrm>
        </p:grpSpPr>
        <p:grpSp>
          <p:nvGrpSpPr>
            <p:cNvPr id="459" name="Group 423">
              <a:extLst>
                <a:ext uri="{FF2B5EF4-FFF2-40B4-BE49-F238E27FC236}">
                  <a16:creationId xmlns:a16="http://schemas.microsoft.com/office/drawing/2014/main" id="{A4841B85-38B7-2D4B-8B88-1F35C663B600}"/>
                </a:ext>
              </a:extLst>
            </p:cNvPr>
            <p:cNvGrpSpPr>
              <a:grpSpLocks/>
            </p:cNvGrpSpPr>
            <p:nvPr/>
          </p:nvGrpSpPr>
          <p:grpSpPr bwMode="auto">
            <a:xfrm>
              <a:off x="8016155" y="801562"/>
              <a:ext cx="925513" cy="1054100"/>
              <a:chOff x="3566" y="550"/>
              <a:chExt cx="583" cy="664"/>
            </a:xfrm>
          </p:grpSpPr>
          <p:grpSp>
            <p:nvGrpSpPr>
              <p:cNvPr id="490" name="Group 353">
                <a:extLst>
                  <a:ext uri="{FF2B5EF4-FFF2-40B4-BE49-F238E27FC236}">
                    <a16:creationId xmlns:a16="http://schemas.microsoft.com/office/drawing/2014/main" id="{AFD4D502-A0F1-D149-A78A-D73A82AE8BEA}"/>
                  </a:ext>
                </a:extLst>
              </p:cNvPr>
              <p:cNvGrpSpPr>
                <a:grpSpLocks/>
              </p:cNvGrpSpPr>
              <p:nvPr/>
            </p:nvGrpSpPr>
            <p:grpSpPr bwMode="auto">
              <a:xfrm>
                <a:off x="3588" y="692"/>
                <a:ext cx="561" cy="522"/>
                <a:chOff x="-44" y="1473"/>
                <a:chExt cx="981" cy="1105"/>
              </a:xfrm>
            </p:grpSpPr>
            <p:pic>
              <p:nvPicPr>
                <p:cNvPr id="493" name="Picture 354" descr="desktop_computer_stylized_medium">
                  <a:extLst>
                    <a:ext uri="{FF2B5EF4-FFF2-40B4-BE49-F238E27FC236}">
                      <a16:creationId xmlns:a16="http://schemas.microsoft.com/office/drawing/2014/main" id="{40D93FD7-DFF9-2B4D-B3B7-4EC913BFD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 name="Freeform 355">
                  <a:extLst>
                    <a:ext uri="{FF2B5EF4-FFF2-40B4-BE49-F238E27FC236}">
                      <a16:creationId xmlns:a16="http://schemas.microsoft.com/office/drawing/2014/main" id="{A72A10F8-9FD3-CC47-9469-090A81B9755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91" name="Rectangle 115">
                <a:extLst>
                  <a:ext uri="{FF2B5EF4-FFF2-40B4-BE49-F238E27FC236}">
                    <a16:creationId xmlns:a16="http://schemas.microsoft.com/office/drawing/2014/main" id="{D2C77E00-23F4-184B-A27D-C6B49F75B601}"/>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92" name="Text Box 116">
                <a:extLst>
                  <a:ext uri="{FF2B5EF4-FFF2-40B4-BE49-F238E27FC236}">
                    <a16:creationId xmlns:a16="http://schemas.microsoft.com/office/drawing/2014/main" id="{05F0290A-395C-4C46-87E1-FADC8794D671}"/>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0" name="Group 424">
              <a:extLst>
                <a:ext uri="{FF2B5EF4-FFF2-40B4-BE49-F238E27FC236}">
                  <a16:creationId xmlns:a16="http://schemas.microsoft.com/office/drawing/2014/main" id="{0A992F9B-3334-A546-963A-48B938222048}"/>
                </a:ext>
              </a:extLst>
            </p:cNvPr>
            <p:cNvGrpSpPr>
              <a:grpSpLocks/>
            </p:cNvGrpSpPr>
            <p:nvPr/>
          </p:nvGrpSpPr>
          <p:grpSpPr bwMode="auto">
            <a:xfrm>
              <a:off x="10052917" y="1617537"/>
              <a:ext cx="925513" cy="1054100"/>
              <a:chOff x="3566" y="550"/>
              <a:chExt cx="583" cy="664"/>
            </a:xfrm>
          </p:grpSpPr>
          <p:grpSp>
            <p:nvGrpSpPr>
              <p:cNvPr id="485" name="Group 425">
                <a:extLst>
                  <a:ext uri="{FF2B5EF4-FFF2-40B4-BE49-F238E27FC236}">
                    <a16:creationId xmlns:a16="http://schemas.microsoft.com/office/drawing/2014/main" id="{EB280194-5E79-4E47-B5D1-CEEB0FF6E43E}"/>
                  </a:ext>
                </a:extLst>
              </p:cNvPr>
              <p:cNvGrpSpPr>
                <a:grpSpLocks/>
              </p:cNvGrpSpPr>
              <p:nvPr/>
            </p:nvGrpSpPr>
            <p:grpSpPr bwMode="auto">
              <a:xfrm>
                <a:off x="3588" y="692"/>
                <a:ext cx="561" cy="522"/>
                <a:chOff x="-44" y="1473"/>
                <a:chExt cx="981" cy="1105"/>
              </a:xfrm>
            </p:grpSpPr>
            <p:pic>
              <p:nvPicPr>
                <p:cNvPr id="488" name="Picture 426" descr="desktop_computer_stylized_medium">
                  <a:extLst>
                    <a:ext uri="{FF2B5EF4-FFF2-40B4-BE49-F238E27FC236}">
                      <a16:creationId xmlns:a16="http://schemas.microsoft.com/office/drawing/2014/main" id="{95DD2938-B3F4-354F-AEEE-742FDF85F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 name="Freeform 427">
                  <a:extLst>
                    <a:ext uri="{FF2B5EF4-FFF2-40B4-BE49-F238E27FC236}">
                      <a16:creationId xmlns:a16="http://schemas.microsoft.com/office/drawing/2014/main" id="{BD5151DD-FB70-C543-90A7-B0F10EB6BD03}"/>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86" name="Rectangle 115">
                <a:extLst>
                  <a:ext uri="{FF2B5EF4-FFF2-40B4-BE49-F238E27FC236}">
                    <a16:creationId xmlns:a16="http://schemas.microsoft.com/office/drawing/2014/main" id="{85717AA4-5337-0347-AD50-71DA1D854992}"/>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87" name="Text Box 116">
                <a:extLst>
                  <a:ext uri="{FF2B5EF4-FFF2-40B4-BE49-F238E27FC236}">
                    <a16:creationId xmlns:a16="http://schemas.microsoft.com/office/drawing/2014/main" id="{F3AA3464-AD31-9B4B-A076-587DC96DE069}"/>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1" name="Group 430">
              <a:extLst>
                <a:ext uri="{FF2B5EF4-FFF2-40B4-BE49-F238E27FC236}">
                  <a16:creationId xmlns:a16="http://schemas.microsoft.com/office/drawing/2014/main" id="{217AD242-63DC-3246-8983-194F60A7EA58}"/>
                </a:ext>
              </a:extLst>
            </p:cNvPr>
            <p:cNvGrpSpPr>
              <a:grpSpLocks/>
            </p:cNvGrpSpPr>
            <p:nvPr/>
          </p:nvGrpSpPr>
          <p:grpSpPr bwMode="auto">
            <a:xfrm>
              <a:off x="10389467" y="2379537"/>
              <a:ext cx="925513" cy="1054100"/>
              <a:chOff x="3566" y="550"/>
              <a:chExt cx="583" cy="664"/>
            </a:xfrm>
          </p:grpSpPr>
          <p:grpSp>
            <p:nvGrpSpPr>
              <p:cNvPr id="480" name="Group 431">
                <a:extLst>
                  <a:ext uri="{FF2B5EF4-FFF2-40B4-BE49-F238E27FC236}">
                    <a16:creationId xmlns:a16="http://schemas.microsoft.com/office/drawing/2014/main" id="{974C24FF-AF5F-3E4F-99B8-149696D509B6}"/>
                  </a:ext>
                </a:extLst>
              </p:cNvPr>
              <p:cNvGrpSpPr>
                <a:grpSpLocks/>
              </p:cNvGrpSpPr>
              <p:nvPr/>
            </p:nvGrpSpPr>
            <p:grpSpPr bwMode="auto">
              <a:xfrm>
                <a:off x="3588" y="692"/>
                <a:ext cx="561" cy="522"/>
                <a:chOff x="-44" y="1473"/>
                <a:chExt cx="981" cy="1105"/>
              </a:xfrm>
            </p:grpSpPr>
            <p:pic>
              <p:nvPicPr>
                <p:cNvPr id="483" name="Picture 432" descr="desktop_computer_stylized_medium">
                  <a:extLst>
                    <a:ext uri="{FF2B5EF4-FFF2-40B4-BE49-F238E27FC236}">
                      <a16:creationId xmlns:a16="http://schemas.microsoft.com/office/drawing/2014/main" id="{94FD5029-BA20-704F-8C99-9B3D77F96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 name="Freeform 433">
                  <a:extLst>
                    <a:ext uri="{FF2B5EF4-FFF2-40B4-BE49-F238E27FC236}">
                      <a16:creationId xmlns:a16="http://schemas.microsoft.com/office/drawing/2014/main" id="{63FE5925-A7DE-BB48-8E9D-2F611B484C60}"/>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81" name="Rectangle 115">
                <a:extLst>
                  <a:ext uri="{FF2B5EF4-FFF2-40B4-BE49-F238E27FC236}">
                    <a16:creationId xmlns:a16="http://schemas.microsoft.com/office/drawing/2014/main" id="{7AA59CDE-1819-E74E-B35C-280552DE498C}"/>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82" name="Text Box 116">
                <a:extLst>
                  <a:ext uri="{FF2B5EF4-FFF2-40B4-BE49-F238E27FC236}">
                    <a16:creationId xmlns:a16="http://schemas.microsoft.com/office/drawing/2014/main" id="{941C260D-0416-B942-8EC7-39E82157676F}"/>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2" name="Group 436">
              <a:extLst>
                <a:ext uri="{FF2B5EF4-FFF2-40B4-BE49-F238E27FC236}">
                  <a16:creationId xmlns:a16="http://schemas.microsoft.com/office/drawing/2014/main" id="{7C7726AC-BD2A-0D41-9985-169CF8BB6630}"/>
                </a:ext>
              </a:extLst>
            </p:cNvPr>
            <p:cNvGrpSpPr>
              <a:grpSpLocks/>
            </p:cNvGrpSpPr>
            <p:nvPr/>
          </p:nvGrpSpPr>
          <p:grpSpPr bwMode="auto">
            <a:xfrm>
              <a:off x="10257705" y="3427287"/>
              <a:ext cx="925513" cy="1054100"/>
              <a:chOff x="3566" y="550"/>
              <a:chExt cx="583" cy="664"/>
            </a:xfrm>
          </p:grpSpPr>
          <p:grpSp>
            <p:nvGrpSpPr>
              <p:cNvPr id="475" name="Group 437">
                <a:extLst>
                  <a:ext uri="{FF2B5EF4-FFF2-40B4-BE49-F238E27FC236}">
                    <a16:creationId xmlns:a16="http://schemas.microsoft.com/office/drawing/2014/main" id="{3B182536-5340-6041-A241-A859D9FD3438}"/>
                  </a:ext>
                </a:extLst>
              </p:cNvPr>
              <p:cNvGrpSpPr>
                <a:grpSpLocks/>
              </p:cNvGrpSpPr>
              <p:nvPr/>
            </p:nvGrpSpPr>
            <p:grpSpPr bwMode="auto">
              <a:xfrm>
                <a:off x="3588" y="692"/>
                <a:ext cx="561" cy="522"/>
                <a:chOff x="-44" y="1473"/>
                <a:chExt cx="981" cy="1105"/>
              </a:xfrm>
            </p:grpSpPr>
            <p:pic>
              <p:nvPicPr>
                <p:cNvPr id="478" name="Picture 438" descr="desktop_computer_stylized_medium">
                  <a:extLst>
                    <a:ext uri="{FF2B5EF4-FFF2-40B4-BE49-F238E27FC236}">
                      <a16:creationId xmlns:a16="http://schemas.microsoft.com/office/drawing/2014/main" id="{481C4835-370F-7644-B8B7-6521A7986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 name="Freeform 439">
                  <a:extLst>
                    <a:ext uri="{FF2B5EF4-FFF2-40B4-BE49-F238E27FC236}">
                      <a16:creationId xmlns:a16="http://schemas.microsoft.com/office/drawing/2014/main" id="{6E3E1766-B8F7-7441-8310-5BA46E231C2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76" name="Rectangle 115">
                <a:extLst>
                  <a:ext uri="{FF2B5EF4-FFF2-40B4-BE49-F238E27FC236}">
                    <a16:creationId xmlns:a16="http://schemas.microsoft.com/office/drawing/2014/main" id="{AC16B0B6-DEAD-0947-9235-51B6011023CB}"/>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77" name="Text Box 116">
                <a:extLst>
                  <a:ext uri="{FF2B5EF4-FFF2-40B4-BE49-F238E27FC236}">
                    <a16:creationId xmlns:a16="http://schemas.microsoft.com/office/drawing/2014/main" id="{DDD55D7A-2C9E-A146-81FE-681A98F3F801}"/>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3" name="Group 442">
              <a:extLst>
                <a:ext uri="{FF2B5EF4-FFF2-40B4-BE49-F238E27FC236}">
                  <a16:creationId xmlns:a16="http://schemas.microsoft.com/office/drawing/2014/main" id="{759437D6-E987-894D-862E-069CDBFFC0D8}"/>
                </a:ext>
              </a:extLst>
            </p:cNvPr>
            <p:cNvGrpSpPr>
              <a:grpSpLocks/>
            </p:cNvGrpSpPr>
            <p:nvPr/>
          </p:nvGrpSpPr>
          <p:grpSpPr bwMode="auto">
            <a:xfrm>
              <a:off x="7646267" y="4865562"/>
              <a:ext cx="925513" cy="1054100"/>
              <a:chOff x="3566" y="550"/>
              <a:chExt cx="583" cy="664"/>
            </a:xfrm>
          </p:grpSpPr>
          <p:grpSp>
            <p:nvGrpSpPr>
              <p:cNvPr id="470" name="Group 443">
                <a:extLst>
                  <a:ext uri="{FF2B5EF4-FFF2-40B4-BE49-F238E27FC236}">
                    <a16:creationId xmlns:a16="http://schemas.microsoft.com/office/drawing/2014/main" id="{D021EB12-4106-5D49-896F-C2B3F59B808C}"/>
                  </a:ext>
                </a:extLst>
              </p:cNvPr>
              <p:cNvGrpSpPr>
                <a:grpSpLocks/>
              </p:cNvGrpSpPr>
              <p:nvPr/>
            </p:nvGrpSpPr>
            <p:grpSpPr bwMode="auto">
              <a:xfrm>
                <a:off x="3588" y="692"/>
                <a:ext cx="561" cy="522"/>
                <a:chOff x="-44" y="1473"/>
                <a:chExt cx="981" cy="1105"/>
              </a:xfrm>
            </p:grpSpPr>
            <p:pic>
              <p:nvPicPr>
                <p:cNvPr id="473" name="Picture 444" descr="desktop_computer_stylized_medium">
                  <a:extLst>
                    <a:ext uri="{FF2B5EF4-FFF2-40B4-BE49-F238E27FC236}">
                      <a16:creationId xmlns:a16="http://schemas.microsoft.com/office/drawing/2014/main" id="{C1FE92BF-C380-984A-8786-0046B85D4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 name="Freeform 445">
                  <a:extLst>
                    <a:ext uri="{FF2B5EF4-FFF2-40B4-BE49-F238E27FC236}">
                      <a16:creationId xmlns:a16="http://schemas.microsoft.com/office/drawing/2014/main" id="{EC0BFAF3-2E7D-9647-94C6-0E8121FA17C1}"/>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71" name="Rectangle 115">
                <a:extLst>
                  <a:ext uri="{FF2B5EF4-FFF2-40B4-BE49-F238E27FC236}">
                    <a16:creationId xmlns:a16="http://schemas.microsoft.com/office/drawing/2014/main" id="{0EE4B6E2-5850-3440-9D64-C4F953239577}"/>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72" name="Text Box 116">
                <a:extLst>
                  <a:ext uri="{FF2B5EF4-FFF2-40B4-BE49-F238E27FC236}">
                    <a16:creationId xmlns:a16="http://schemas.microsoft.com/office/drawing/2014/main" id="{4630A927-61B1-794F-B5F8-8FE57CCE3DDD}"/>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4" name="Group 448">
              <a:extLst>
                <a:ext uri="{FF2B5EF4-FFF2-40B4-BE49-F238E27FC236}">
                  <a16:creationId xmlns:a16="http://schemas.microsoft.com/office/drawing/2014/main" id="{515DE8BB-C137-2A4A-93F2-F5B0D57841F8}"/>
                </a:ext>
              </a:extLst>
            </p:cNvPr>
            <p:cNvGrpSpPr>
              <a:grpSpLocks/>
            </p:cNvGrpSpPr>
            <p:nvPr/>
          </p:nvGrpSpPr>
          <p:grpSpPr bwMode="auto">
            <a:xfrm>
              <a:off x="8374930" y="4246437"/>
              <a:ext cx="925513" cy="1054100"/>
              <a:chOff x="3566" y="550"/>
              <a:chExt cx="583" cy="664"/>
            </a:xfrm>
          </p:grpSpPr>
          <p:grpSp>
            <p:nvGrpSpPr>
              <p:cNvPr id="465" name="Group 449">
                <a:extLst>
                  <a:ext uri="{FF2B5EF4-FFF2-40B4-BE49-F238E27FC236}">
                    <a16:creationId xmlns:a16="http://schemas.microsoft.com/office/drawing/2014/main" id="{8057BAD2-00F7-A94E-A7F8-44AFC3CE28A9}"/>
                  </a:ext>
                </a:extLst>
              </p:cNvPr>
              <p:cNvGrpSpPr>
                <a:grpSpLocks/>
              </p:cNvGrpSpPr>
              <p:nvPr/>
            </p:nvGrpSpPr>
            <p:grpSpPr bwMode="auto">
              <a:xfrm>
                <a:off x="3588" y="692"/>
                <a:ext cx="561" cy="522"/>
                <a:chOff x="-44" y="1473"/>
                <a:chExt cx="981" cy="1105"/>
              </a:xfrm>
            </p:grpSpPr>
            <p:pic>
              <p:nvPicPr>
                <p:cNvPr id="468" name="Picture 450" descr="desktop_computer_stylized_medium">
                  <a:extLst>
                    <a:ext uri="{FF2B5EF4-FFF2-40B4-BE49-F238E27FC236}">
                      <a16:creationId xmlns:a16="http://schemas.microsoft.com/office/drawing/2014/main" id="{DA8399E4-9D09-8A45-9879-F4564EC5E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 name="Freeform 451">
                  <a:extLst>
                    <a:ext uri="{FF2B5EF4-FFF2-40B4-BE49-F238E27FC236}">
                      <a16:creationId xmlns:a16="http://schemas.microsoft.com/office/drawing/2014/main" id="{78EC18F8-DAAD-5B40-9CCE-F03A34A9B707}"/>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66" name="Rectangle 115">
                <a:extLst>
                  <a:ext uri="{FF2B5EF4-FFF2-40B4-BE49-F238E27FC236}">
                    <a16:creationId xmlns:a16="http://schemas.microsoft.com/office/drawing/2014/main" id="{9FD242AB-CF7E-5A41-A996-C099073211E1}"/>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67" name="Text Box 116">
                <a:extLst>
                  <a:ext uri="{FF2B5EF4-FFF2-40B4-BE49-F238E27FC236}">
                    <a16:creationId xmlns:a16="http://schemas.microsoft.com/office/drawing/2014/main" id="{3C6A79A8-1567-FD40-9962-83B61094D5B0}"/>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spTree>
    <p:extLst>
      <p:ext uri="{BB962C8B-B14F-4D97-AF65-F5344CB8AC3E}">
        <p14:creationId xmlns:p14="http://schemas.microsoft.com/office/powerpoint/2010/main" val="201262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dissolve">
                                      <p:cBhvr>
                                        <p:cTn id="7" dur="500"/>
                                        <p:tgtEl>
                                          <p:spTgt spid="8">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dissolve">
                                      <p:cBhvr>
                                        <p:cTn id="15" dur="500"/>
                                        <p:tgtEl>
                                          <p:spTgt spid="8">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par>
                                <p:cTn id="19" presetID="9" presetClass="entr" presetSubtype="0" fill="hold" nodeType="withEffect">
                                  <p:stCondLst>
                                    <p:cond delay="0"/>
                                  </p:stCondLst>
                                  <p:childTnLst>
                                    <p:set>
                                      <p:cBhvr>
                                        <p:cTn id="20" dur="1" fill="hold">
                                          <p:stCondLst>
                                            <p:cond delay="0"/>
                                          </p:stCondLst>
                                        </p:cTn>
                                        <p:tgtEl>
                                          <p:spTgt spid="433"/>
                                        </p:tgtEl>
                                        <p:attrNameLst>
                                          <p:attrName>style.visibility</p:attrName>
                                        </p:attrNameLst>
                                      </p:cBhvr>
                                      <p:to>
                                        <p:strVal val="visible"/>
                                      </p:to>
                                    </p:set>
                                    <p:animEffect transition="in" filter="dissolve">
                                      <p:cBhvr>
                                        <p:cTn id="21" dur="500"/>
                                        <p:tgtEl>
                                          <p:spTgt spid="43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dissolve">
                                      <p:cBhvr>
                                        <p:cTn id="26" dur="500"/>
                                        <p:tgtEl>
                                          <p:spTgt spid="8">
                                            <p:txEl>
                                              <p:pRg st="3" end="3"/>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cs typeface="Calibri" panose="020F0502020204030204" pitchFamily="34" charset="0"/>
              </a:rPr>
              <a:t>E-mai</a:t>
            </a:r>
            <a:r>
              <a:rPr lang="en-US" altLang="en-US">
                <a:cs typeface="Calibri" panose="020F0502020204030204" pitchFamily="34" charset="0"/>
              </a:rPr>
              <a:t>l: </a:t>
            </a:r>
            <a:r>
              <a:rPr lang="en-US" altLang="en-US" sz="4400">
                <a:cs typeface="Calibri" panose="020F0502020204030204" pitchFamily="34" charset="0"/>
              </a:rPr>
              <a:t>user agents</a:t>
            </a:r>
            <a:endParaRPr lang="en-US" sz="4400"/>
          </a:p>
        </p:txBody>
      </p:sp>
      <p:sp>
        <p:nvSpPr>
          <p:cNvPr id="8" name="Rectangle 3">
            <a:extLst>
              <a:ext uri="{FF2B5EF4-FFF2-40B4-BE49-F238E27FC236}">
                <a16:creationId xmlns:a16="http://schemas.microsoft.com/office/drawing/2014/main" id="{21810D1F-B21D-4B49-9104-1DDE54C093AE}"/>
              </a:ext>
            </a:extLst>
          </p:cNvPr>
          <p:cNvSpPr txBox="1">
            <a:spLocks noChangeArrowheads="1"/>
          </p:cNvSpPr>
          <p:nvPr/>
        </p:nvSpPr>
        <p:spPr>
          <a:xfrm>
            <a:off x="544512" y="1366838"/>
            <a:ext cx="6562023" cy="48768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a.k.a. “</a:t>
            </a:r>
            <a:r>
              <a:rPr kumimoji="0" lang="en-US" altLang="ja-JP"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mail reader”</a:t>
            </a: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composing, editing, reading mail messages</a:t>
            </a: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e.g., Outlook, iPhone mail client</a:t>
            </a: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Outgoing</a:t>
            </a:r>
            <a:r>
              <a:rPr kumimoji="0" lang="en-US" altLang="en-US" sz="2800" b="0" i="0" u="none" strike="noStrike" kern="1200" cap="none" spc="0" normalizeH="0" noProof="0">
                <a:ln>
                  <a:noFill/>
                </a:ln>
                <a:solidFill>
                  <a:prstClr val="black"/>
                </a:solidFill>
                <a:effectLst/>
                <a:uLnTx/>
                <a:uFillTx/>
                <a:latin typeface="Calibri" panose="020F0502020204030204"/>
                <a:ea typeface="ＭＳ Ｐゴシック" panose="020B0600070205080204" pitchFamily="34" charset="-128"/>
                <a:cs typeface="+mn-cs"/>
              </a:rPr>
              <a:t> and</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incoming messages stored on server</a:t>
            </a:r>
          </a:p>
          <a:p>
            <a:pPr marL="460375" marR="0" lvl="0" indent="-215900" algn="l" defTabSz="914400" rtl="0" eaLnBrk="1" fontAlgn="auto" latinLnBrk="0" hangingPunct="1">
              <a:lnSpc>
                <a:spcPct val="90000"/>
              </a:lnSpc>
              <a:spcBef>
                <a:spcPts val="400"/>
              </a:spcBef>
              <a:spcAft>
                <a:spcPts val="0"/>
              </a:spcAft>
              <a:buClr>
                <a:srgbClr val="0000A3"/>
              </a:buClr>
              <a:buSzTx/>
              <a:buFont typeface="Wingdings" pitchFamily="2" charset="2"/>
              <a:buChar char="§"/>
              <a:tabLst/>
              <a:defRPr/>
            </a:pPr>
            <a:r>
              <a:rPr lang="en-US" altLang="en-US">
                <a:solidFill>
                  <a:prstClr val="black"/>
                </a:solidFill>
                <a:latin typeface="Calibri" panose="020F0502020204030204"/>
                <a:ea typeface="ＭＳ Ｐゴシック" panose="020B0600070205080204" pitchFamily="34" charset="-128"/>
              </a:rPr>
              <a:t>Messages can be read/copied on local devices through the user agents.</a:t>
            </a: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459" name="Group 423">
            <a:extLst>
              <a:ext uri="{FF2B5EF4-FFF2-40B4-BE49-F238E27FC236}">
                <a16:creationId xmlns:a16="http://schemas.microsoft.com/office/drawing/2014/main" id="{A4841B85-38B7-2D4B-8B88-1F35C663B600}"/>
              </a:ext>
            </a:extLst>
          </p:cNvPr>
          <p:cNvGrpSpPr>
            <a:grpSpLocks/>
          </p:cNvGrpSpPr>
          <p:nvPr/>
        </p:nvGrpSpPr>
        <p:grpSpPr bwMode="auto">
          <a:xfrm>
            <a:off x="8016155" y="801562"/>
            <a:ext cx="925513" cy="1054100"/>
            <a:chOff x="3566" y="550"/>
            <a:chExt cx="583" cy="664"/>
          </a:xfrm>
        </p:grpSpPr>
        <p:grpSp>
          <p:nvGrpSpPr>
            <p:cNvPr id="490" name="Group 353">
              <a:extLst>
                <a:ext uri="{FF2B5EF4-FFF2-40B4-BE49-F238E27FC236}">
                  <a16:creationId xmlns:a16="http://schemas.microsoft.com/office/drawing/2014/main" id="{AFD4D502-A0F1-D149-A78A-D73A82AE8BEA}"/>
                </a:ext>
              </a:extLst>
            </p:cNvPr>
            <p:cNvGrpSpPr>
              <a:grpSpLocks/>
            </p:cNvGrpSpPr>
            <p:nvPr/>
          </p:nvGrpSpPr>
          <p:grpSpPr bwMode="auto">
            <a:xfrm>
              <a:off x="3588" y="692"/>
              <a:ext cx="561" cy="522"/>
              <a:chOff x="-44" y="1473"/>
              <a:chExt cx="981" cy="1105"/>
            </a:xfrm>
          </p:grpSpPr>
          <p:pic>
            <p:nvPicPr>
              <p:cNvPr id="493" name="Picture 354" descr="desktop_computer_stylized_medium">
                <a:extLst>
                  <a:ext uri="{FF2B5EF4-FFF2-40B4-BE49-F238E27FC236}">
                    <a16:creationId xmlns:a16="http://schemas.microsoft.com/office/drawing/2014/main" id="{40D93FD7-DFF9-2B4D-B3B7-4EC913BFD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 name="Freeform 355">
                <a:extLst>
                  <a:ext uri="{FF2B5EF4-FFF2-40B4-BE49-F238E27FC236}">
                    <a16:creationId xmlns:a16="http://schemas.microsoft.com/office/drawing/2014/main" id="{A72A10F8-9FD3-CC47-9469-090A81B9755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91" name="Rectangle 115">
              <a:extLst>
                <a:ext uri="{FF2B5EF4-FFF2-40B4-BE49-F238E27FC236}">
                  <a16:creationId xmlns:a16="http://schemas.microsoft.com/office/drawing/2014/main" id="{D2C77E00-23F4-184B-A27D-C6B49F75B601}"/>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92" name="Text Box 116">
              <a:extLst>
                <a:ext uri="{FF2B5EF4-FFF2-40B4-BE49-F238E27FC236}">
                  <a16:creationId xmlns:a16="http://schemas.microsoft.com/office/drawing/2014/main" id="{05F0290A-395C-4C46-87E1-FADC8794D671}"/>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0" name="Group 424">
            <a:extLst>
              <a:ext uri="{FF2B5EF4-FFF2-40B4-BE49-F238E27FC236}">
                <a16:creationId xmlns:a16="http://schemas.microsoft.com/office/drawing/2014/main" id="{0A992F9B-3334-A546-963A-48B938222048}"/>
              </a:ext>
            </a:extLst>
          </p:cNvPr>
          <p:cNvGrpSpPr>
            <a:grpSpLocks/>
          </p:cNvGrpSpPr>
          <p:nvPr/>
        </p:nvGrpSpPr>
        <p:grpSpPr bwMode="auto">
          <a:xfrm>
            <a:off x="10052917" y="1617537"/>
            <a:ext cx="925513" cy="1054100"/>
            <a:chOff x="3566" y="550"/>
            <a:chExt cx="583" cy="664"/>
          </a:xfrm>
        </p:grpSpPr>
        <p:grpSp>
          <p:nvGrpSpPr>
            <p:cNvPr id="485" name="Group 425">
              <a:extLst>
                <a:ext uri="{FF2B5EF4-FFF2-40B4-BE49-F238E27FC236}">
                  <a16:creationId xmlns:a16="http://schemas.microsoft.com/office/drawing/2014/main" id="{EB280194-5E79-4E47-B5D1-CEEB0FF6E43E}"/>
                </a:ext>
              </a:extLst>
            </p:cNvPr>
            <p:cNvGrpSpPr>
              <a:grpSpLocks/>
            </p:cNvGrpSpPr>
            <p:nvPr/>
          </p:nvGrpSpPr>
          <p:grpSpPr bwMode="auto">
            <a:xfrm>
              <a:off x="3588" y="692"/>
              <a:ext cx="561" cy="522"/>
              <a:chOff x="-44" y="1473"/>
              <a:chExt cx="981" cy="1105"/>
            </a:xfrm>
          </p:grpSpPr>
          <p:pic>
            <p:nvPicPr>
              <p:cNvPr id="488" name="Picture 426" descr="desktop_computer_stylized_medium">
                <a:extLst>
                  <a:ext uri="{FF2B5EF4-FFF2-40B4-BE49-F238E27FC236}">
                    <a16:creationId xmlns:a16="http://schemas.microsoft.com/office/drawing/2014/main" id="{95DD2938-B3F4-354F-AEEE-742FDF85F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9" name="Freeform 427">
                <a:extLst>
                  <a:ext uri="{FF2B5EF4-FFF2-40B4-BE49-F238E27FC236}">
                    <a16:creationId xmlns:a16="http://schemas.microsoft.com/office/drawing/2014/main" id="{BD5151DD-FB70-C543-90A7-B0F10EB6BD03}"/>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86" name="Rectangle 115">
              <a:extLst>
                <a:ext uri="{FF2B5EF4-FFF2-40B4-BE49-F238E27FC236}">
                  <a16:creationId xmlns:a16="http://schemas.microsoft.com/office/drawing/2014/main" id="{85717AA4-5337-0347-AD50-71DA1D854992}"/>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87" name="Text Box 116">
              <a:extLst>
                <a:ext uri="{FF2B5EF4-FFF2-40B4-BE49-F238E27FC236}">
                  <a16:creationId xmlns:a16="http://schemas.microsoft.com/office/drawing/2014/main" id="{F3AA3464-AD31-9B4B-A076-587DC96DE069}"/>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1" name="Group 430">
            <a:extLst>
              <a:ext uri="{FF2B5EF4-FFF2-40B4-BE49-F238E27FC236}">
                <a16:creationId xmlns:a16="http://schemas.microsoft.com/office/drawing/2014/main" id="{217AD242-63DC-3246-8983-194F60A7EA58}"/>
              </a:ext>
            </a:extLst>
          </p:cNvPr>
          <p:cNvGrpSpPr>
            <a:grpSpLocks/>
          </p:cNvGrpSpPr>
          <p:nvPr/>
        </p:nvGrpSpPr>
        <p:grpSpPr bwMode="auto">
          <a:xfrm>
            <a:off x="10389467" y="2379537"/>
            <a:ext cx="925513" cy="1054100"/>
            <a:chOff x="3566" y="550"/>
            <a:chExt cx="583" cy="664"/>
          </a:xfrm>
        </p:grpSpPr>
        <p:grpSp>
          <p:nvGrpSpPr>
            <p:cNvPr id="480" name="Group 431">
              <a:extLst>
                <a:ext uri="{FF2B5EF4-FFF2-40B4-BE49-F238E27FC236}">
                  <a16:creationId xmlns:a16="http://schemas.microsoft.com/office/drawing/2014/main" id="{974C24FF-AF5F-3E4F-99B8-149696D509B6}"/>
                </a:ext>
              </a:extLst>
            </p:cNvPr>
            <p:cNvGrpSpPr>
              <a:grpSpLocks/>
            </p:cNvGrpSpPr>
            <p:nvPr/>
          </p:nvGrpSpPr>
          <p:grpSpPr bwMode="auto">
            <a:xfrm>
              <a:off x="3588" y="692"/>
              <a:ext cx="561" cy="522"/>
              <a:chOff x="-44" y="1473"/>
              <a:chExt cx="981" cy="1105"/>
            </a:xfrm>
          </p:grpSpPr>
          <p:pic>
            <p:nvPicPr>
              <p:cNvPr id="483" name="Picture 432" descr="desktop_computer_stylized_medium">
                <a:extLst>
                  <a:ext uri="{FF2B5EF4-FFF2-40B4-BE49-F238E27FC236}">
                    <a16:creationId xmlns:a16="http://schemas.microsoft.com/office/drawing/2014/main" id="{94FD5029-BA20-704F-8C99-9B3D77F96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 name="Freeform 433">
                <a:extLst>
                  <a:ext uri="{FF2B5EF4-FFF2-40B4-BE49-F238E27FC236}">
                    <a16:creationId xmlns:a16="http://schemas.microsoft.com/office/drawing/2014/main" id="{63FE5925-A7DE-BB48-8E9D-2F611B484C60}"/>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81" name="Rectangle 115">
              <a:extLst>
                <a:ext uri="{FF2B5EF4-FFF2-40B4-BE49-F238E27FC236}">
                  <a16:creationId xmlns:a16="http://schemas.microsoft.com/office/drawing/2014/main" id="{7AA59CDE-1819-E74E-B35C-280552DE498C}"/>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82" name="Text Box 116">
              <a:extLst>
                <a:ext uri="{FF2B5EF4-FFF2-40B4-BE49-F238E27FC236}">
                  <a16:creationId xmlns:a16="http://schemas.microsoft.com/office/drawing/2014/main" id="{941C260D-0416-B942-8EC7-39E82157676F}"/>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2" name="Group 436">
            <a:extLst>
              <a:ext uri="{FF2B5EF4-FFF2-40B4-BE49-F238E27FC236}">
                <a16:creationId xmlns:a16="http://schemas.microsoft.com/office/drawing/2014/main" id="{7C7726AC-BD2A-0D41-9985-169CF8BB6630}"/>
              </a:ext>
            </a:extLst>
          </p:cNvPr>
          <p:cNvGrpSpPr>
            <a:grpSpLocks/>
          </p:cNvGrpSpPr>
          <p:nvPr/>
        </p:nvGrpSpPr>
        <p:grpSpPr bwMode="auto">
          <a:xfrm>
            <a:off x="10257705" y="3427287"/>
            <a:ext cx="925513" cy="1054100"/>
            <a:chOff x="3566" y="550"/>
            <a:chExt cx="583" cy="664"/>
          </a:xfrm>
        </p:grpSpPr>
        <p:grpSp>
          <p:nvGrpSpPr>
            <p:cNvPr id="475" name="Group 437">
              <a:extLst>
                <a:ext uri="{FF2B5EF4-FFF2-40B4-BE49-F238E27FC236}">
                  <a16:creationId xmlns:a16="http://schemas.microsoft.com/office/drawing/2014/main" id="{3B182536-5340-6041-A241-A859D9FD3438}"/>
                </a:ext>
              </a:extLst>
            </p:cNvPr>
            <p:cNvGrpSpPr>
              <a:grpSpLocks/>
            </p:cNvGrpSpPr>
            <p:nvPr/>
          </p:nvGrpSpPr>
          <p:grpSpPr bwMode="auto">
            <a:xfrm>
              <a:off x="3588" y="692"/>
              <a:ext cx="561" cy="522"/>
              <a:chOff x="-44" y="1473"/>
              <a:chExt cx="981" cy="1105"/>
            </a:xfrm>
          </p:grpSpPr>
          <p:pic>
            <p:nvPicPr>
              <p:cNvPr id="478" name="Picture 438" descr="desktop_computer_stylized_medium">
                <a:extLst>
                  <a:ext uri="{FF2B5EF4-FFF2-40B4-BE49-F238E27FC236}">
                    <a16:creationId xmlns:a16="http://schemas.microsoft.com/office/drawing/2014/main" id="{481C4835-370F-7644-B8B7-6521A7986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 name="Freeform 439">
                <a:extLst>
                  <a:ext uri="{FF2B5EF4-FFF2-40B4-BE49-F238E27FC236}">
                    <a16:creationId xmlns:a16="http://schemas.microsoft.com/office/drawing/2014/main" id="{6E3E1766-B8F7-7441-8310-5BA46E231C22}"/>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76" name="Rectangle 115">
              <a:extLst>
                <a:ext uri="{FF2B5EF4-FFF2-40B4-BE49-F238E27FC236}">
                  <a16:creationId xmlns:a16="http://schemas.microsoft.com/office/drawing/2014/main" id="{AC16B0B6-DEAD-0947-9235-51B6011023CB}"/>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77" name="Text Box 116">
              <a:extLst>
                <a:ext uri="{FF2B5EF4-FFF2-40B4-BE49-F238E27FC236}">
                  <a16:creationId xmlns:a16="http://schemas.microsoft.com/office/drawing/2014/main" id="{DDD55D7A-2C9E-A146-81FE-681A98F3F801}"/>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3" name="Group 442">
            <a:extLst>
              <a:ext uri="{FF2B5EF4-FFF2-40B4-BE49-F238E27FC236}">
                <a16:creationId xmlns:a16="http://schemas.microsoft.com/office/drawing/2014/main" id="{759437D6-E987-894D-862E-069CDBFFC0D8}"/>
              </a:ext>
            </a:extLst>
          </p:cNvPr>
          <p:cNvGrpSpPr>
            <a:grpSpLocks/>
          </p:cNvGrpSpPr>
          <p:nvPr/>
        </p:nvGrpSpPr>
        <p:grpSpPr bwMode="auto">
          <a:xfrm>
            <a:off x="7646267" y="4865562"/>
            <a:ext cx="925513" cy="1054100"/>
            <a:chOff x="3566" y="550"/>
            <a:chExt cx="583" cy="664"/>
          </a:xfrm>
        </p:grpSpPr>
        <p:grpSp>
          <p:nvGrpSpPr>
            <p:cNvPr id="470" name="Group 443">
              <a:extLst>
                <a:ext uri="{FF2B5EF4-FFF2-40B4-BE49-F238E27FC236}">
                  <a16:creationId xmlns:a16="http://schemas.microsoft.com/office/drawing/2014/main" id="{D021EB12-4106-5D49-896F-C2B3F59B808C}"/>
                </a:ext>
              </a:extLst>
            </p:cNvPr>
            <p:cNvGrpSpPr>
              <a:grpSpLocks/>
            </p:cNvGrpSpPr>
            <p:nvPr/>
          </p:nvGrpSpPr>
          <p:grpSpPr bwMode="auto">
            <a:xfrm>
              <a:off x="3588" y="692"/>
              <a:ext cx="561" cy="522"/>
              <a:chOff x="-44" y="1473"/>
              <a:chExt cx="981" cy="1105"/>
            </a:xfrm>
          </p:grpSpPr>
          <p:pic>
            <p:nvPicPr>
              <p:cNvPr id="473" name="Picture 444" descr="desktop_computer_stylized_medium">
                <a:extLst>
                  <a:ext uri="{FF2B5EF4-FFF2-40B4-BE49-F238E27FC236}">
                    <a16:creationId xmlns:a16="http://schemas.microsoft.com/office/drawing/2014/main" id="{C1FE92BF-C380-984A-8786-0046B85D4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 name="Freeform 445">
                <a:extLst>
                  <a:ext uri="{FF2B5EF4-FFF2-40B4-BE49-F238E27FC236}">
                    <a16:creationId xmlns:a16="http://schemas.microsoft.com/office/drawing/2014/main" id="{EC0BFAF3-2E7D-9647-94C6-0E8121FA17C1}"/>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71" name="Rectangle 115">
              <a:extLst>
                <a:ext uri="{FF2B5EF4-FFF2-40B4-BE49-F238E27FC236}">
                  <a16:creationId xmlns:a16="http://schemas.microsoft.com/office/drawing/2014/main" id="{0EE4B6E2-5850-3440-9D64-C4F953239577}"/>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72" name="Text Box 116">
              <a:extLst>
                <a:ext uri="{FF2B5EF4-FFF2-40B4-BE49-F238E27FC236}">
                  <a16:creationId xmlns:a16="http://schemas.microsoft.com/office/drawing/2014/main" id="{4630A927-61B1-794F-B5F8-8FE57CCE3DDD}"/>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64" name="Group 448">
            <a:extLst>
              <a:ext uri="{FF2B5EF4-FFF2-40B4-BE49-F238E27FC236}">
                <a16:creationId xmlns:a16="http://schemas.microsoft.com/office/drawing/2014/main" id="{515DE8BB-C137-2A4A-93F2-F5B0D57841F8}"/>
              </a:ext>
            </a:extLst>
          </p:cNvPr>
          <p:cNvGrpSpPr>
            <a:grpSpLocks/>
          </p:cNvGrpSpPr>
          <p:nvPr/>
        </p:nvGrpSpPr>
        <p:grpSpPr bwMode="auto">
          <a:xfrm>
            <a:off x="8374930" y="4246437"/>
            <a:ext cx="925513" cy="1054100"/>
            <a:chOff x="3566" y="550"/>
            <a:chExt cx="583" cy="664"/>
          </a:xfrm>
        </p:grpSpPr>
        <p:grpSp>
          <p:nvGrpSpPr>
            <p:cNvPr id="465" name="Group 449">
              <a:extLst>
                <a:ext uri="{FF2B5EF4-FFF2-40B4-BE49-F238E27FC236}">
                  <a16:creationId xmlns:a16="http://schemas.microsoft.com/office/drawing/2014/main" id="{8057BAD2-00F7-A94E-A7F8-44AFC3CE28A9}"/>
                </a:ext>
              </a:extLst>
            </p:cNvPr>
            <p:cNvGrpSpPr>
              <a:grpSpLocks/>
            </p:cNvGrpSpPr>
            <p:nvPr/>
          </p:nvGrpSpPr>
          <p:grpSpPr bwMode="auto">
            <a:xfrm>
              <a:off x="3588" y="692"/>
              <a:ext cx="561" cy="522"/>
              <a:chOff x="-44" y="1473"/>
              <a:chExt cx="981" cy="1105"/>
            </a:xfrm>
          </p:grpSpPr>
          <p:pic>
            <p:nvPicPr>
              <p:cNvPr id="468" name="Picture 450" descr="desktop_computer_stylized_medium">
                <a:extLst>
                  <a:ext uri="{FF2B5EF4-FFF2-40B4-BE49-F238E27FC236}">
                    <a16:creationId xmlns:a16="http://schemas.microsoft.com/office/drawing/2014/main" id="{DA8399E4-9D09-8A45-9879-F4564EC5E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 name="Freeform 451">
                <a:extLst>
                  <a:ext uri="{FF2B5EF4-FFF2-40B4-BE49-F238E27FC236}">
                    <a16:creationId xmlns:a16="http://schemas.microsoft.com/office/drawing/2014/main" id="{78EC18F8-DAAD-5B40-9CCE-F03A34A9B707}"/>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66" name="Rectangle 115">
              <a:extLst>
                <a:ext uri="{FF2B5EF4-FFF2-40B4-BE49-F238E27FC236}">
                  <a16:creationId xmlns:a16="http://schemas.microsoft.com/office/drawing/2014/main" id="{9FD242AB-CF7E-5A41-A996-C099073211E1}"/>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67" name="Text Box 116">
              <a:extLst>
                <a:ext uri="{FF2B5EF4-FFF2-40B4-BE49-F238E27FC236}">
                  <a16:creationId xmlns:a16="http://schemas.microsoft.com/office/drawing/2014/main" id="{3C6A79A8-1567-FD40-9962-83B61094D5B0}"/>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Tree>
    <p:extLst>
      <p:ext uri="{BB962C8B-B14F-4D97-AF65-F5344CB8AC3E}">
        <p14:creationId xmlns:p14="http://schemas.microsoft.com/office/powerpoint/2010/main" val="1695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dissolv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dissolv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dissolv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dissolve">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cs typeface="Calibri" panose="020F0502020204030204" pitchFamily="34" charset="0"/>
              </a:rPr>
              <a:t>E-mail: mail servers</a:t>
            </a:r>
            <a:endParaRPr lang="en-US" sz="4400"/>
          </a:p>
        </p:txBody>
      </p:sp>
      <p:grpSp>
        <p:nvGrpSpPr>
          <p:cNvPr id="224" name="Group 279">
            <a:extLst>
              <a:ext uri="{FF2B5EF4-FFF2-40B4-BE49-F238E27FC236}">
                <a16:creationId xmlns:a16="http://schemas.microsoft.com/office/drawing/2014/main" id="{85ECCB70-4CBD-8D41-8867-9839284C0E92}"/>
              </a:ext>
            </a:extLst>
          </p:cNvPr>
          <p:cNvGrpSpPr>
            <a:grpSpLocks/>
          </p:cNvGrpSpPr>
          <p:nvPr/>
        </p:nvGrpSpPr>
        <p:grpSpPr bwMode="auto">
          <a:xfrm>
            <a:off x="9926119" y="5308075"/>
            <a:ext cx="1736725" cy="973138"/>
            <a:chOff x="4458" y="3335"/>
            <a:chExt cx="1094" cy="613"/>
          </a:xfrm>
        </p:grpSpPr>
        <p:sp>
          <p:nvSpPr>
            <p:cNvPr id="225" name="Text Box 263">
              <a:extLst>
                <a:ext uri="{FF2B5EF4-FFF2-40B4-BE49-F238E27FC236}">
                  <a16:creationId xmlns:a16="http://schemas.microsoft.com/office/drawing/2014/main" id="{735C70AA-4D0B-3E4D-B47F-55C95E7B4826}"/>
                </a:ext>
              </a:extLst>
            </p:cNvPr>
            <p:cNvSpPr txBox="1">
              <a:spLocks noChangeArrowheads="1"/>
            </p:cNvSpPr>
            <p:nvPr/>
          </p:nvSpPr>
          <p:spPr bwMode="auto">
            <a:xfrm>
              <a:off x="4527" y="3715"/>
              <a:ext cx="8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 mailbox</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226" name="Group 278">
              <a:extLst>
                <a:ext uri="{FF2B5EF4-FFF2-40B4-BE49-F238E27FC236}">
                  <a16:creationId xmlns:a16="http://schemas.microsoft.com/office/drawing/2014/main" id="{E130EDE1-DE49-BC4D-9A74-CEDC9FFF3A84}"/>
                </a:ext>
              </a:extLst>
            </p:cNvPr>
            <p:cNvGrpSpPr>
              <a:grpSpLocks/>
            </p:cNvGrpSpPr>
            <p:nvPr/>
          </p:nvGrpSpPr>
          <p:grpSpPr bwMode="auto">
            <a:xfrm>
              <a:off x="4458" y="3408"/>
              <a:ext cx="450" cy="120"/>
              <a:chOff x="4314" y="3444"/>
              <a:chExt cx="450" cy="120"/>
            </a:xfrm>
          </p:grpSpPr>
          <p:sp>
            <p:nvSpPr>
              <p:cNvPr id="229" name="Rectangle 264">
                <a:extLst>
                  <a:ext uri="{FF2B5EF4-FFF2-40B4-BE49-F238E27FC236}">
                    <a16:creationId xmlns:a16="http://schemas.microsoft.com/office/drawing/2014/main" id="{D8ED0CFE-E76B-584D-BA7F-B64E112A3AD7}"/>
                  </a:ext>
                </a:extLst>
              </p:cNvPr>
              <p:cNvSpPr>
                <a:spLocks noChangeArrowheads="1"/>
              </p:cNvSpPr>
              <p:nvPr/>
            </p:nvSpPr>
            <p:spPr bwMode="auto">
              <a:xfrm>
                <a:off x="4314" y="3444"/>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0" name="Line 265">
                <a:extLst>
                  <a:ext uri="{FF2B5EF4-FFF2-40B4-BE49-F238E27FC236}">
                    <a16:creationId xmlns:a16="http://schemas.microsoft.com/office/drawing/2014/main" id="{076E3A0A-DC0D-234E-ACFD-ED8D3EBB2805}"/>
                  </a:ext>
                </a:extLst>
              </p:cNvPr>
              <p:cNvSpPr>
                <a:spLocks noChangeShapeType="1"/>
              </p:cNvSpPr>
              <p:nvPr/>
            </p:nvSpPr>
            <p:spPr bwMode="auto">
              <a:xfrm>
                <a:off x="4363" y="347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1" name="Line 266">
                <a:extLst>
                  <a:ext uri="{FF2B5EF4-FFF2-40B4-BE49-F238E27FC236}">
                    <a16:creationId xmlns:a16="http://schemas.microsoft.com/office/drawing/2014/main" id="{FAE63733-4DC0-C740-915D-E91FC7FD9E26}"/>
                  </a:ext>
                </a:extLst>
              </p:cNvPr>
              <p:cNvSpPr>
                <a:spLocks noChangeShapeType="1"/>
              </p:cNvSpPr>
              <p:nvPr/>
            </p:nvSpPr>
            <p:spPr bwMode="auto">
              <a:xfrm flipH="1">
                <a:off x="4472" y="3471"/>
                <a:ext cx="6"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2" name="Line 267">
                <a:extLst>
                  <a:ext uri="{FF2B5EF4-FFF2-40B4-BE49-F238E27FC236}">
                    <a16:creationId xmlns:a16="http://schemas.microsoft.com/office/drawing/2014/main" id="{9432E742-E38D-324E-8AE4-F24CFDAF4B38}"/>
                  </a:ext>
                </a:extLst>
              </p:cNvPr>
              <p:cNvSpPr>
                <a:spLocks noChangeShapeType="1"/>
              </p:cNvSpPr>
              <p:nvPr/>
            </p:nvSpPr>
            <p:spPr bwMode="auto">
              <a:xfrm>
                <a:off x="4527" y="347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3" name="Line 268">
                <a:extLst>
                  <a:ext uri="{FF2B5EF4-FFF2-40B4-BE49-F238E27FC236}">
                    <a16:creationId xmlns:a16="http://schemas.microsoft.com/office/drawing/2014/main" id="{BFE1C87F-4841-9248-85BA-C4E3AF7F1EF8}"/>
                  </a:ext>
                </a:extLst>
              </p:cNvPr>
              <p:cNvSpPr>
                <a:spLocks noChangeShapeType="1"/>
              </p:cNvSpPr>
              <p:nvPr/>
            </p:nvSpPr>
            <p:spPr bwMode="auto">
              <a:xfrm>
                <a:off x="4584"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4" name="Line 269">
                <a:extLst>
                  <a:ext uri="{FF2B5EF4-FFF2-40B4-BE49-F238E27FC236}">
                    <a16:creationId xmlns:a16="http://schemas.microsoft.com/office/drawing/2014/main" id="{856416DF-3745-DB4A-BFC9-169A06391467}"/>
                  </a:ext>
                </a:extLst>
              </p:cNvPr>
              <p:cNvSpPr>
                <a:spLocks noChangeShapeType="1"/>
              </p:cNvSpPr>
              <p:nvPr/>
            </p:nvSpPr>
            <p:spPr bwMode="auto">
              <a:xfrm>
                <a:off x="4645"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5" name="Line 270">
                <a:extLst>
                  <a:ext uri="{FF2B5EF4-FFF2-40B4-BE49-F238E27FC236}">
                    <a16:creationId xmlns:a16="http://schemas.microsoft.com/office/drawing/2014/main" id="{0DB9FDA2-2EA5-034B-903A-EBC13BC40F0C}"/>
                  </a:ext>
                </a:extLst>
              </p:cNvPr>
              <p:cNvSpPr>
                <a:spLocks noChangeShapeType="1"/>
              </p:cNvSpPr>
              <p:nvPr/>
            </p:nvSpPr>
            <p:spPr bwMode="auto">
              <a:xfrm>
                <a:off x="4701"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6" name="Line 271">
                <a:extLst>
                  <a:ext uri="{FF2B5EF4-FFF2-40B4-BE49-F238E27FC236}">
                    <a16:creationId xmlns:a16="http://schemas.microsoft.com/office/drawing/2014/main" id="{F94A5742-E1B7-A64E-A807-9A41FFB1D4E1}"/>
                  </a:ext>
                </a:extLst>
              </p:cNvPr>
              <p:cNvSpPr>
                <a:spLocks noChangeShapeType="1"/>
              </p:cNvSpPr>
              <p:nvPr/>
            </p:nvSpPr>
            <p:spPr bwMode="auto">
              <a:xfrm>
                <a:off x="4416" y="347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27" name="Rectangle 272">
              <a:extLst>
                <a:ext uri="{FF2B5EF4-FFF2-40B4-BE49-F238E27FC236}">
                  <a16:creationId xmlns:a16="http://schemas.microsoft.com/office/drawing/2014/main" id="{FA709473-06C4-C847-B23D-5962F6EF8ABB}"/>
                </a:ext>
              </a:extLst>
            </p:cNvPr>
            <p:cNvSpPr>
              <a:spLocks noChangeArrowheads="1"/>
            </p:cNvSpPr>
            <p:nvPr/>
          </p:nvSpPr>
          <p:spPr bwMode="auto">
            <a:xfrm>
              <a:off x="4472" y="3779"/>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28" name="Text Box 277">
              <a:extLst>
                <a:ext uri="{FF2B5EF4-FFF2-40B4-BE49-F238E27FC236}">
                  <a16:creationId xmlns:a16="http://schemas.microsoft.com/office/drawing/2014/main" id="{6E499AE9-BC96-AA43-8A92-BB907E72E53A}"/>
                </a:ext>
              </a:extLst>
            </p:cNvPr>
            <p:cNvSpPr txBox="1">
              <a:spLocks noChangeArrowheads="1"/>
            </p:cNvSpPr>
            <p:nvPr/>
          </p:nvSpPr>
          <p:spPr bwMode="auto">
            <a:xfrm>
              <a:off x="4514" y="3335"/>
              <a:ext cx="103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outgoing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message queue</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38" name="Group 389">
            <a:extLst>
              <a:ext uri="{FF2B5EF4-FFF2-40B4-BE49-F238E27FC236}">
                <a16:creationId xmlns:a16="http://schemas.microsoft.com/office/drawing/2014/main" id="{A13CA913-E4B3-254A-A935-ADB3F9E6EA19}"/>
              </a:ext>
            </a:extLst>
          </p:cNvPr>
          <p:cNvGrpSpPr>
            <a:grpSpLocks/>
          </p:cNvGrpSpPr>
          <p:nvPr/>
        </p:nvGrpSpPr>
        <p:grpSpPr bwMode="auto">
          <a:xfrm>
            <a:off x="9233767" y="2182687"/>
            <a:ext cx="477838" cy="715963"/>
            <a:chOff x="4140" y="429"/>
            <a:chExt cx="1425" cy="2396"/>
          </a:xfrm>
        </p:grpSpPr>
        <p:sp>
          <p:nvSpPr>
            <p:cNvPr id="401" name="Freeform 390">
              <a:extLst>
                <a:ext uri="{FF2B5EF4-FFF2-40B4-BE49-F238E27FC236}">
                  <a16:creationId xmlns:a16="http://schemas.microsoft.com/office/drawing/2014/main" id="{6CCFD9B8-8C88-C24F-8883-4CF6367F462F}"/>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2" name="Rectangle 391">
              <a:extLst>
                <a:ext uri="{FF2B5EF4-FFF2-40B4-BE49-F238E27FC236}">
                  <a16:creationId xmlns:a16="http://schemas.microsoft.com/office/drawing/2014/main" id="{43B4C051-EEAE-814E-99DE-21C8B8D4790D}"/>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3" name="Freeform 392">
              <a:extLst>
                <a:ext uri="{FF2B5EF4-FFF2-40B4-BE49-F238E27FC236}">
                  <a16:creationId xmlns:a16="http://schemas.microsoft.com/office/drawing/2014/main" id="{2BC8E3DE-CCCA-1344-8BA5-2A15D443A891}"/>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4" name="Freeform 393">
              <a:extLst>
                <a:ext uri="{FF2B5EF4-FFF2-40B4-BE49-F238E27FC236}">
                  <a16:creationId xmlns:a16="http://schemas.microsoft.com/office/drawing/2014/main" id="{E0152158-7133-BA4C-A8F5-ADB2FFBFF656}"/>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5" name="Rectangle 394">
              <a:extLst>
                <a:ext uri="{FF2B5EF4-FFF2-40B4-BE49-F238E27FC236}">
                  <a16:creationId xmlns:a16="http://schemas.microsoft.com/office/drawing/2014/main" id="{E5FA410D-74EF-7742-BB99-1CFEB8EDEE00}"/>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06" name="Group 395">
              <a:extLst>
                <a:ext uri="{FF2B5EF4-FFF2-40B4-BE49-F238E27FC236}">
                  <a16:creationId xmlns:a16="http://schemas.microsoft.com/office/drawing/2014/main" id="{AF72D040-96B4-8540-B83D-471812640A4C}"/>
                </a:ext>
              </a:extLst>
            </p:cNvPr>
            <p:cNvGrpSpPr>
              <a:grpSpLocks/>
            </p:cNvGrpSpPr>
            <p:nvPr/>
          </p:nvGrpSpPr>
          <p:grpSpPr bwMode="auto">
            <a:xfrm>
              <a:off x="4749" y="668"/>
              <a:ext cx="581" cy="145"/>
              <a:chOff x="614" y="2568"/>
              <a:chExt cx="725" cy="139"/>
            </a:xfrm>
          </p:grpSpPr>
          <p:sp>
            <p:nvSpPr>
              <p:cNvPr id="431" name="AutoShape 396">
                <a:extLst>
                  <a:ext uri="{FF2B5EF4-FFF2-40B4-BE49-F238E27FC236}">
                    <a16:creationId xmlns:a16="http://schemas.microsoft.com/office/drawing/2014/main" id="{F18E39D5-A4BF-264B-B7EA-F621A57FAD92}"/>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32" name="AutoShape 397">
                <a:extLst>
                  <a:ext uri="{FF2B5EF4-FFF2-40B4-BE49-F238E27FC236}">
                    <a16:creationId xmlns:a16="http://schemas.microsoft.com/office/drawing/2014/main" id="{39716169-1014-2547-9B50-032A17A0DFE4}"/>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07" name="Rectangle 398">
              <a:extLst>
                <a:ext uri="{FF2B5EF4-FFF2-40B4-BE49-F238E27FC236}">
                  <a16:creationId xmlns:a16="http://schemas.microsoft.com/office/drawing/2014/main" id="{28879B2B-7691-B842-8771-94E870C3EE24}"/>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08" name="Group 399">
              <a:extLst>
                <a:ext uri="{FF2B5EF4-FFF2-40B4-BE49-F238E27FC236}">
                  <a16:creationId xmlns:a16="http://schemas.microsoft.com/office/drawing/2014/main" id="{2D972829-8A16-6E47-B717-3364C7BD9266}"/>
                </a:ext>
              </a:extLst>
            </p:cNvPr>
            <p:cNvGrpSpPr>
              <a:grpSpLocks/>
            </p:cNvGrpSpPr>
            <p:nvPr/>
          </p:nvGrpSpPr>
          <p:grpSpPr bwMode="auto">
            <a:xfrm>
              <a:off x="4747" y="994"/>
              <a:ext cx="581" cy="134"/>
              <a:chOff x="614" y="2568"/>
              <a:chExt cx="725" cy="139"/>
            </a:xfrm>
          </p:grpSpPr>
          <p:sp>
            <p:nvSpPr>
              <p:cNvPr id="429" name="AutoShape 400">
                <a:extLst>
                  <a:ext uri="{FF2B5EF4-FFF2-40B4-BE49-F238E27FC236}">
                    <a16:creationId xmlns:a16="http://schemas.microsoft.com/office/drawing/2014/main" id="{E60C4025-90B9-A647-863C-1FEFBD8A4151}"/>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30" name="AutoShape 401">
                <a:extLst>
                  <a:ext uri="{FF2B5EF4-FFF2-40B4-BE49-F238E27FC236}">
                    <a16:creationId xmlns:a16="http://schemas.microsoft.com/office/drawing/2014/main" id="{5C30FC9A-5758-C543-9950-783F68617D39}"/>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09" name="Rectangle 402">
              <a:extLst>
                <a:ext uri="{FF2B5EF4-FFF2-40B4-BE49-F238E27FC236}">
                  <a16:creationId xmlns:a16="http://schemas.microsoft.com/office/drawing/2014/main" id="{8DDE3471-A288-6245-884A-B0607E1F6469}"/>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0" name="Rectangle 403">
              <a:extLst>
                <a:ext uri="{FF2B5EF4-FFF2-40B4-BE49-F238E27FC236}">
                  <a16:creationId xmlns:a16="http://schemas.microsoft.com/office/drawing/2014/main" id="{7B5A163C-1F88-0443-87E9-51D1B2C39E8E}"/>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11" name="Group 404">
              <a:extLst>
                <a:ext uri="{FF2B5EF4-FFF2-40B4-BE49-F238E27FC236}">
                  <a16:creationId xmlns:a16="http://schemas.microsoft.com/office/drawing/2014/main" id="{D7C44D5A-AB33-A744-B633-909E75E589C1}"/>
                </a:ext>
              </a:extLst>
            </p:cNvPr>
            <p:cNvGrpSpPr>
              <a:grpSpLocks/>
            </p:cNvGrpSpPr>
            <p:nvPr/>
          </p:nvGrpSpPr>
          <p:grpSpPr bwMode="auto">
            <a:xfrm>
              <a:off x="4735" y="1627"/>
              <a:ext cx="582" cy="151"/>
              <a:chOff x="614" y="2568"/>
              <a:chExt cx="725" cy="139"/>
            </a:xfrm>
          </p:grpSpPr>
          <p:sp>
            <p:nvSpPr>
              <p:cNvPr id="427" name="AutoShape 405">
                <a:extLst>
                  <a:ext uri="{FF2B5EF4-FFF2-40B4-BE49-F238E27FC236}">
                    <a16:creationId xmlns:a16="http://schemas.microsoft.com/office/drawing/2014/main" id="{BB140094-DC4B-CC48-B901-9AF64D80BCAF}"/>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8" name="AutoShape 406">
                <a:extLst>
                  <a:ext uri="{FF2B5EF4-FFF2-40B4-BE49-F238E27FC236}">
                    <a16:creationId xmlns:a16="http://schemas.microsoft.com/office/drawing/2014/main" id="{43B72EE6-71A8-E947-8E6C-0468656DDA60}"/>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12" name="Freeform 407">
              <a:extLst>
                <a:ext uri="{FF2B5EF4-FFF2-40B4-BE49-F238E27FC236}">
                  <a16:creationId xmlns:a16="http://schemas.microsoft.com/office/drawing/2014/main" id="{D8EE526A-D741-074E-8520-BBA303937B91}"/>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13" name="Group 408">
              <a:extLst>
                <a:ext uri="{FF2B5EF4-FFF2-40B4-BE49-F238E27FC236}">
                  <a16:creationId xmlns:a16="http://schemas.microsoft.com/office/drawing/2014/main" id="{8DC6A1FE-670A-8F4C-B521-23ECDDF7E06E}"/>
                </a:ext>
              </a:extLst>
            </p:cNvPr>
            <p:cNvGrpSpPr>
              <a:grpSpLocks/>
            </p:cNvGrpSpPr>
            <p:nvPr/>
          </p:nvGrpSpPr>
          <p:grpSpPr bwMode="auto">
            <a:xfrm>
              <a:off x="4739" y="1327"/>
              <a:ext cx="582" cy="139"/>
              <a:chOff x="614" y="2568"/>
              <a:chExt cx="725" cy="139"/>
            </a:xfrm>
          </p:grpSpPr>
          <p:sp>
            <p:nvSpPr>
              <p:cNvPr id="425" name="AutoShape 409">
                <a:extLst>
                  <a:ext uri="{FF2B5EF4-FFF2-40B4-BE49-F238E27FC236}">
                    <a16:creationId xmlns:a16="http://schemas.microsoft.com/office/drawing/2014/main" id="{0F0B48EC-30B0-2447-9BE4-237A0F1D6CE0}"/>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6" name="AutoShape 410">
                <a:extLst>
                  <a:ext uri="{FF2B5EF4-FFF2-40B4-BE49-F238E27FC236}">
                    <a16:creationId xmlns:a16="http://schemas.microsoft.com/office/drawing/2014/main" id="{9C1B49B1-17F4-994D-8ECA-C396B76F722C}"/>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14" name="Rectangle 411">
              <a:extLst>
                <a:ext uri="{FF2B5EF4-FFF2-40B4-BE49-F238E27FC236}">
                  <a16:creationId xmlns:a16="http://schemas.microsoft.com/office/drawing/2014/main" id="{A0980C94-D527-BA41-8507-6B28776A9CEB}"/>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5" name="Freeform 412">
              <a:extLst>
                <a:ext uri="{FF2B5EF4-FFF2-40B4-BE49-F238E27FC236}">
                  <a16:creationId xmlns:a16="http://schemas.microsoft.com/office/drawing/2014/main" id="{F0295E91-976F-C148-BFB3-59549C5388A8}"/>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6" name="Freeform 413">
              <a:extLst>
                <a:ext uri="{FF2B5EF4-FFF2-40B4-BE49-F238E27FC236}">
                  <a16:creationId xmlns:a16="http://schemas.microsoft.com/office/drawing/2014/main" id="{2C2F1597-CAE7-5248-BDE8-D6B16C5286F1}"/>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7" name="Oval 414">
              <a:extLst>
                <a:ext uri="{FF2B5EF4-FFF2-40B4-BE49-F238E27FC236}">
                  <a16:creationId xmlns:a16="http://schemas.microsoft.com/office/drawing/2014/main" id="{914741F1-D3EA-3645-9C4D-9E5B4C95316B}"/>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8" name="Freeform 415">
              <a:extLst>
                <a:ext uri="{FF2B5EF4-FFF2-40B4-BE49-F238E27FC236}">
                  <a16:creationId xmlns:a16="http://schemas.microsoft.com/office/drawing/2014/main" id="{079F15E3-5A9F-844C-92CA-F9CBADE82E65}"/>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9" name="AutoShape 416">
              <a:extLst>
                <a:ext uri="{FF2B5EF4-FFF2-40B4-BE49-F238E27FC236}">
                  <a16:creationId xmlns:a16="http://schemas.microsoft.com/office/drawing/2014/main" id="{25F2967B-CA00-2D49-B406-7209F80FBE93}"/>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0" name="AutoShape 417">
              <a:extLst>
                <a:ext uri="{FF2B5EF4-FFF2-40B4-BE49-F238E27FC236}">
                  <a16:creationId xmlns:a16="http://schemas.microsoft.com/office/drawing/2014/main" id="{60A760B4-92D7-954E-A584-1C2A30FC6A0A}"/>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1" name="Oval 418">
              <a:extLst>
                <a:ext uri="{FF2B5EF4-FFF2-40B4-BE49-F238E27FC236}">
                  <a16:creationId xmlns:a16="http://schemas.microsoft.com/office/drawing/2014/main" id="{A94E8FB4-D219-2843-94C1-6710451B99F5}"/>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2" name="Oval 419">
              <a:extLst>
                <a:ext uri="{FF2B5EF4-FFF2-40B4-BE49-F238E27FC236}">
                  <a16:creationId xmlns:a16="http://schemas.microsoft.com/office/drawing/2014/main" id="{CBBF0878-886F-8240-BCA7-1F50627F077F}"/>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423" name="Oval 420">
              <a:extLst>
                <a:ext uri="{FF2B5EF4-FFF2-40B4-BE49-F238E27FC236}">
                  <a16:creationId xmlns:a16="http://schemas.microsoft.com/office/drawing/2014/main" id="{722EEBED-10FC-6E4D-AABD-99355D382811}"/>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4" name="Rectangle 421">
              <a:extLst>
                <a:ext uri="{FF2B5EF4-FFF2-40B4-BE49-F238E27FC236}">
                  <a16:creationId xmlns:a16="http://schemas.microsoft.com/office/drawing/2014/main" id="{92E23A4D-5618-484A-93AD-2343A39775D1}"/>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39" name="Group 356">
            <a:extLst>
              <a:ext uri="{FF2B5EF4-FFF2-40B4-BE49-F238E27FC236}">
                <a16:creationId xmlns:a16="http://schemas.microsoft.com/office/drawing/2014/main" id="{0FAAD616-9809-0F47-9C32-F28BCE96C450}"/>
              </a:ext>
            </a:extLst>
          </p:cNvPr>
          <p:cNvGrpSpPr>
            <a:grpSpLocks/>
          </p:cNvGrpSpPr>
          <p:nvPr/>
        </p:nvGrpSpPr>
        <p:grpSpPr bwMode="auto">
          <a:xfrm>
            <a:off x="7241455" y="3576512"/>
            <a:ext cx="477838" cy="715963"/>
            <a:chOff x="4140" y="429"/>
            <a:chExt cx="1425" cy="2396"/>
          </a:xfrm>
        </p:grpSpPr>
        <p:sp>
          <p:nvSpPr>
            <p:cNvPr id="369" name="Freeform 357">
              <a:extLst>
                <a:ext uri="{FF2B5EF4-FFF2-40B4-BE49-F238E27FC236}">
                  <a16:creationId xmlns:a16="http://schemas.microsoft.com/office/drawing/2014/main" id="{2EB65E56-496B-EE43-A5BA-0034EDBB890B}"/>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0" name="Rectangle 358">
              <a:extLst>
                <a:ext uri="{FF2B5EF4-FFF2-40B4-BE49-F238E27FC236}">
                  <a16:creationId xmlns:a16="http://schemas.microsoft.com/office/drawing/2014/main" id="{E623A3D2-E041-CF4A-AEB9-0E88006BF388}"/>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1" name="Freeform 359">
              <a:extLst>
                <a:ext uri="{FF2B5EF4-FFF2-40B4-BE49-F238E27FC236}">
                  <a16:creationId xmlns:a16="http://schemas.microsoft.com/office/drawing/2014/main" id="{06D96649-1A4B-D349-BD4A-B3CA1C357164}"/>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2" name="Freeform 360">
              <a:extLst>
                <a:ext uri="{FF2B5EF4-FFF2-40B4-BE49-F238E27FC236}">
                  <a16:creationId xmlns:a16="http://schemas.microsoft.com/office/drawing/2014/main" id="{8CB236BD-E7A4-F54C-A810-99FD583B411D}"/>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3" name="Rectangle 361">
              <a:extLst>
                <a:ext uri="{FF2B5EF4-FFF2-40B4-BE49-F238E27FC236}">
                  <a16:creationId xmlns:a16="http://schemas.microsoft.com/office/drawing/2014/main" id="{92C08DD8-675E-D34D-A84F-65A2DE10FF70}"/>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74" name="Group 362">
              <a:extLst>
                <a:ext uri="{FF2B5EF4-FFF2-40B4-BE49-F238E27FC236}">
                  <a16:creationId xmlns:a16="http://schemas.microsoft.com/office/drawing/2014/main" id="{168D1B37-2023-2A4F-AEFF-7BCC580296C7}"/>
                </a:ext>
              </a:extLst>
            </p:cNvPr>
            <p:cNvGrpSpPr>
              <a:grpSpLocks/>
            </p:cNvGrpSpPr>
            <p:nvPr/>
          </p:nvGrpSpPr>
          <p:grpSpPr bwMode="auto">
            <a:xfrm>
              <a:off x="4749" y="668"/>
              <a:ext cx="581" cy="145"/>
              <a:chOff x="614" y="2568"/>
              <a:chExt cx="725" cy="139"/>
            </a:xfrm>
          </p:grpSpPr>
          <p:sp>
            <p:nvSpPr>
              <p:cNvPr id="399" name="AutoShape 363">
                <a:extLst>
                  <a:ext uri="{FF2B5EF4-FFF2-40B4-BE49-F238E27FC236}">
                    <a16:creationId xmlns:a16="http://schemas.microsoft.com/office/drawing/2014/main" id="{697647FE-4187-6C41-95DB-62B96522DA3A}"/>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0" name="AutoShape 364">
                <a:extLst>
                  <a:ext uri="{FF2B5EF4-FFF2-40B4-BE49-F238E27FC236}">
                    <a16:creationId xmlns:a16="http://schemas.microsoft.com/office/drawing/2014/main" id="{64F362C9-3CBA-504B-95A3-38E06F0678DF}"/>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75" name="Rectangle 365">
              <a:extLst>
                <a:ext uri="{FF2B5EF4-FFF2-40B4-BE49-F238E27FC236}">
                  <a16:creationId xmlns:a16="http://schemas.microsoft.com/office/drawing/2014/main" id="{94D546CA-749A-BC48-B20F-57C5A8077E74}"/>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76" name="Group 366">
              <a:extLst>
                <a:ext uri="{FF2B5EF4-FFF2-40B4-BE49-F238E27FC236}">
                  <a16:creationId xmlns:a16="http://schemas.microsoft.com/office/drawing/2014/main" id="{1812EEBE-2662-1E46-B90F-2E97DD6FED46}"/>
                </a:ext>
              </a:extLst>
            </p:cNvPr>
            <p:cNvGrpSpPr>
              <a:grpSpLocks/>
            </p:cNvGrpSpPr>
            <p:nvPr/>
          </p:nvGrpSpPr>
          <p:grpSpPr bwMode="auto">
            <a:xfrm>
              <a:off x="4747" y="994"/>
              <a:ext cx="581" cy="134"/>
              <a:chOff x="614" y="2568"/>
              <a:chExt cx="725" cy="139"/>
            </a:xfrm>
          </p:grpSpPr>
          <p:sp>
            <p:nvSpPr>
              <p:cNvPr id="397" name="AutoShape 367">
                <a:extLst>
                  <a:ext uri="{FF2B5EF4-FFF2-40B4-BE49-F238E27FC236}">
                    <a16:creationId xmlns:a16="http://schemas.microsoft.com/office/drawing/2014/main" id="{5354875B-2A6A-B040-9309-A4A5A50F3BD6}"/>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8" name="AutoShape 368">
                <a:extLst>
                  <a:ext uri="{FF2B5EF4-FFF2-40B4-BE49-F238E27FC236}">
                    <a16:creationId xmlns:a16="http://schemas.microsoft.com/office/drawing/2014/main" id="{7085F58B-EEE8-BE46-B008-54CF97C6078B}"/>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77" name="Rectangle 369">
              <a:extLst>
                <a:ext uri="{FF2B5EF4-FFF2-40B4-BE49-F238E27FC236}">
                  <a16:creationId xmlns:a16="http://schemas.microsoft.com/office/drawing/2014/main" id="{AB889316-958A-3944-8776-456DA75AA7FD}"/>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8" name="Rectangle 370">
              <a:extLst>
                <a:ext uri="{FF2B5EF4-FFF2-40B4-BE49-F238E27FC236}">
                  <a16:creationId xmlns:a16="http://schemas.microsoft.com/office/drawing/2014/main" id="{28A61210-9BA6-1B42-99F0-0AA06313718A}"/>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79" name="Group 371">
              <a:extLst>
                <a:ext uri="{FF2B5EF4-FFF2-40B4-BE49-F238E27FC236}">
                  <a16:creationId xmlns:a16="http://schemas.microsoft.com/office/drawing/2014/main" id="{2D18D821-27B1-1C41-BCE9-F6BAA81749A0}"/>
                </a:ext>
              </a:extLst>
            </p:cNvPr>
            <p:cNvGrpSpPr>
              <a:grpSpLocks/>
            </p:cNvGrpSpPr>
            <p:nvPr/>
          </p:nvGrpSpPr>
          <p:grpSpPr bwMode="auto">
            <a:xfrm>
              <a:off x="4735" y="1627"/>
              <a:ext cx="582" cy="151"/>
              <a:chOff x="614" y="2568"/>
              <a:chExt cx="725" cy="139"/>
            </a:xfrm>
          </p:grpSpPr>
          <p:sp>
            <p:nvSpPr>
              <p:cNvPr id="395" name="AutoShape 372">
                <a:extLst>
                  <a:ext uri="{FF2B5EF4-FFF2-40B4-BE49-F238E27FC236}">
                    <a16:creationId xmlns:a16="http://schemas.microsoft.com/office/drawing/2014/main" id="{B58EE831-7F05-9245-A127-DD8BBE0CAE1B}"/>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6" name="AutoShape 373">
                <a:extLst>
                  <a:ext uri="{FF2B5EF4-FFF2-40B4-BE49-F238E27FC236}">
                    <a16:creationId xmlns:a16="http://schemas.microsoft.com/office/drawing/2014/main" id="{85C001D1-A6CB-AF4D-AEBE-CA0F781AACFA}"/>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80" name="Freeform 374">
              <a:extLst>
                <a:ext uri="{FF2B5EF4-FFF2-40B4-BE49-F238E27FC236}">
                  <a16:creationId xmlns:a16="http://schemas.microsoft.com/office/drawing/2014/main" id="{B8F2D608-6D10-E648-961C-502BF52F29F5}"/>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81" name="Group 375">
              <a:extLst>
                <a:ext uri="{FF2B5EF4-FFF2-40B4-BE49-F238E27FC236}">
                  <a16:creationId xmlns:a16="http://schemas.microsoft.com/office/drawing/2014/main" id="{EA90B984-0232-2446-8671-DE7D83867631}"/>
                </a:ext>
              </a:extLst>
            </p:cNvPr>
            <p:cNvGrpSpPr>
              <a:grpSpLocks/>
            </p:cNvGrpSpPr>
            <p:nvPr/>
          </p:nvGrpSpPr>
          <p:grpSpPr bwMode="auto">
            <a:xfrm>
              <a:off x="4739" y="1327"/>
              <a:ext cx="582" cy="139"/>
              <a:chOff x="614" y="2568"/>
              <a:chExt cx="725" cy="139"/>
            </a:xfrm>
          </p:grpSpPr>
          <p:sp>
            <p:nvSpPr>
              <p:cNvPr id="393" name="AutoShape 376">
                <a:extLst>
                  <a:ext uri="{FF2B5EF4-FFF2-40B4-BE49-F238E27FC236}">
                    <a16:creationId xmlns:a16="http://schemas.microsoft.com/office/drawing/2014/main" id="{6EB17013-082B-8046-B555-12F5A15CDDD5}"/>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4" name="AutoShape 377">
                <a:extLst>
                  <a:ext uri="{FF2B5EF4-FFF2-40B4-BE49-F238E27FC236}">
                    <a16:creationId xmlns:a16="http://schemas.microsoft.com/office/drawing/2014/main" id="{A70DD0EF-6EE9-E241-AB7E-EB4BDADA2EA5}"/>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82" name="Rectangle 378">
              <a:extLst>
                <a:ext uri="{FF2B5EF4-FFF2-40B4-BE49-F238E27FC236}">
                  <a16:creationId xmlns:a16="http://schemas.microsoft.com/office/drawing/2014/main" id="{06B18518-E7AE-2941-AC96-4C9A6B0F0A7E}"/>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3" name="Freeform 379">
              <a:extLst>
                <a:ext uri="{FF2B5EF4-FFF2-40B4-BE49-F238E27FC236}">
                  <a16:creationId xmlns:a16="http://schemas.microsoft.com/office/drawing/2014/main" id="{C884ECAB-FBB2-1146-9BA8-9234C107623A}"/>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4" name="Freeform 380">
              <a:extLst>
                <a:ext uri="{FF2B5EF4-FFF2-40B4-BE49-F238E27FC236}">
                  <a16:creationId xmlns:a16="http://schemas.microsoft.com/office/drawing/2014/main" id="{86ACC5C0-75DC-D644-9593-987029E24B3C}"/>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5" name="Oval 381">
              <a:extLst>
                <a:ext uri="{FF2B5EF4-FFF2-40B4-BE49-F238E27FC236}">
                  <a16:creationId xmlns:a16="http://schemas.microsoft.com/office/drawing/2014/main" id="{8F3063A0-8C29-3F4C-BBB6-E5C3DB20465B}"/>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6" name="Freeform 382">
              <a:extLst>
                <a:ext uri="{FF2B5EF4-FFF2-40B4-BE49-F238E27FC236}">
                  <a16:creationId xmlns:a16="http://schemas.microsoft.com/office/drawing/2014/main" id="{458BBF01-F7B3-7C4A-9F9B-C150FEACFE45}"/>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7" name="AutoShape 383">
              <a:extLst>
                <a:ext uri="{FF2B5EF4-FFF2-40B4-BE49-F238E27FC236}">
                  <a16:creationId xmlns:a16="http://schemas.microsoft.com/office/drawing/2014/main" id="{F09EBB6E-D725-9948-A7CD-454E0B2D099C}"/>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8" name="AutoShape 384">
              <a:extLst>
                <a:ext uri="{FF2B5EF4-FFF2-40B4-BE49-F238E27FC236}">
                  <a16:creationId xmlns:a16="http://schemas.microsoft.com/office/drawing/2014/main" id="{02BBEBA8-A2A8-6940-9840-37361C65A6CB}"/>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9" name="Oval 385">
              <a:extLst>
                <a:ext uri="{FF2B5EF4-FFF2-40B4-BE49-F238E27FC236}">
                  <a16:creationId xmlns:a16="http://schemas.microsoft.com/office/drawing/2014/main" id="{6CD76452-9A37-284A-AC19-94EAEBD63819}"/>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0" name="Oval 386">
              <a:extLst>
                <a:ext uri="{FF2B5EF4-FFF2-40B4-BE49-F238E27FC236}">
                  <a16:creationId xmlns:a16="http://schemas.microsoft.com/office/drawing/2014/main" id="{1E726A08-C3CF-E243-B6EC-2B48F6CD7C61}"/>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391" name="Oval 387">
              <a:extLst>
                <a:ext uri="{FF2B5EF4-FFF2-40B4-BE49-F238E27FC236}">
                  <a16:creationId xmlns:a16="http://schemas.microsoft.com/office/drawing/2014/main" id="{EA8C927A-FBE1-A045-983E-D27E291B72F4}"/>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2" name="Rectangle 388">
              <a:extLst>
                <a:ext uri="{FF2B5EF4-FFF2-40B4-BE49-F238E27FC236}">
                  <a16:creationId xmlns:a16="http://schemas.microsoft.com/office/drawing/2014/main" id="{C8D6AC43-68AF-D54D-86AA-6781530920F1}"/>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0" name="Group 320">
            <a:extLst>
              <a:ext uri="{FF2B5EF4-FFF2-40B4-BE49-F238E27FC236}">
                <a16:creationId xmlns:a16="http://schemas.microsoft.com/office/drawing/2014/main" id="{BCA856A3-13D3-2047-A080-FFDA86B41EEC}"/>
              </a:ext>
            </a:extLst>
          </p:cNvPr>
          <p:cNvGrpSpPr>
            <a:grpSpLocks/>
          </p:cNvGrpSpPr>
          <p:nvPr/>
        </p:nvGrpSpPr>
        <p:grpSpPr bwMode="auto">
          <a:xfrm>
            <a:off x="7263680" y="1234950"/>
            <a:ext cx="477838" cy="715963"/>
            <a:chOff x="4140" y="429"/>
            <a:chExt cx="1425" cy="2396"/>
          </a:xfrm>
        </p:grpSpPr>
        <p:sp>
          <p:nvSpPr>
            <p:cNvPr id="337" name="Freeform 321">
              <a:extLst>
                <a:ext uri="{FF2B5EF4-FFF2-40B4-BE49-F238E27FC236}">
                  <a16:creationId xmlns:a16="http://schemas.microsoft.com/office/drawing/2014/main" id="{E9C36205-9E0D-2941-8A7D-957488780FE1}"/>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8" name="Rectangle 322">
              <a:extLst>
                <a:ext uri="{FF2B5EF4-FFF2-40B4-BE49-F238E27FC236}">
                  <a16:creationId xmlns:a16="http://schemas.microsoft.com/office/drawing/2014/main" id="{DC6B3BB4-B3F9-6649-8059-F6509EF98FF2}"/>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9" name="Freeform 323">
              <a:extLst>
                <a:ext uri="{FF2B5EF4-FFF2-40B4-BE49-F238E27FC236}">
                  <a16:creationId xmlns:a16="http://schemas.microsoft.com/office/drawing/2014/main" id="{95CD3C72-5158-C545-A42A-E0769B6870C6}"/>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40" name="Freeform 324">
              <a:extLst>
                <a:ext uri="{FF2B5EF4-FFF2-40B4-BE49-F238E27FC236}">
                  <a16:creationId xmlns:a16="http://schemas.microsoft.com/office/drawing/2014/main" id="{1090F3E0-60AF-444E-8E42-17F66B71A6D6}"/>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41" name="Rectangle 325">
              <a:extLst>
                <a:ext uri="{FF2B5EF4-FFF2-40B4-BE49-F238E27FC236}">
                  <a16:creationId xmlns:a16="http://schemas.microsoft.com/office/drawing/2014/main" id="{3E522ADC-77DE-624F-87AA-FAECC92070FC}"/>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2" name="Group 326">
              <a:extLst>
                <a:ext uri="{FF2B5EF4-FFF2-40B4-BE49-F238E27FC236}">
                  <a16:creationId xmlns:a16="http://schemas.microsoft.com/office/drawing/2014/main" id="{9A881071-53C4-854C-B41F-14CD734AB8D9}"/>
                </a:ext>
              </a:extLst>
            </p:cNvPr>
            <p:cNvGrpSpPr>
              <a:grpSpLocks/>
            </p:cNvGrpSpPr>
            <p:nvPr/>
          </p:nvGrpSpPr>
          <p:grpSpPr bwMode="auto">
            <a:xfrm>
              <a:off x="4749" y="668"/>
              <a:ext cx="581" cy="145"/>
              <a:chOff x="614" y="2568"/>
              <a:chExt cx="725" cy="139"/>
            </a:xfrm>
          </p:grpSpPr>
          <p:sp>
            <p:nvSpPr>
              <p:cNvPr id="367" name="AutoShape 327">
                <a:extLst>
                  <a:ext uri="{FF2B5EF4-FFF2-40B4-BE49-F238E27FC236}">
                    <a16:creationId xmlns:a16="http://schemas.microsoft.com/office/drawing/2014/main" id="{5EC42EDF-C001-704E-BAAE-2375ABBC886E}"/>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8" name="AutoShape 328">
                <a:extLst>
                  <a:ext uri="{FF2B5EF4-FFF2-40B4-BE49-F238E27FC236}">
                    <a16:creationId xmlns:a16="http://schemas.microsoft.com/office/drawing/2014/main" id="{D887905D-58B1-9A4E-A16A-32F0BF16C0DB}"/>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43" name="Rectangle 329">
              <a:extLst>
                <a:ext uri="{FF2B5EF4-FFF2-40B4-BE49-F238E27FC236}">
                  <a16:creationId xmlns:a16="http://schemas.microsoft.com/office/drawing/2014/main" id="{36A11B0A-F86E-BE46-B4B2-5F605E896F79}"/>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4" name="Group 330">
              <a:extLst>
                <a:ext uri="{FF2B5EF4-FFF2-40B4-BE49-F238E27FC236}">
                  <a16:creationId xmlns:a16="http://schemas.microsoft.com/office/drawing/2014/main" id="{0D898D3E-53D5-FA42-B3ED-1A902F554505}"/>
                </a:ext>
              </a:extLst>
            </p:cNvPr>
            <p:cNvGrpSpPr>
              <a:grpSpLocks/>
            </p:cNvGrpSpPr>
            <p:nvPr/>
          </p:nvGrpSpPr>
          <p:grpSpPr bwMode="auto">
            <a:xfrm>
              <a:off x="4747" y="994"/>
              <a:ext cx="581" cy="134"/>
              <a:chOff x="614" y="2568"/>
              <a:chExt cx="725" cy="139"/>
            </a:xfrm>
          </p:grpSpPr>
          <p:sp>
            <p:nvSpPr>
              <p:cNvPr id="365" name="AutoShape 331">
                <a:extLst>
                  <a:ext uri="{FF2B5EF4-FFF2-40B4-BE49-F238E27FC236}">
                    <a16:creationId xmlns:a16="http://schemas.microsoft.com/office/drawing/2014/main" id="{140CF4C1-2936-734F-BC64-690AD15BC614}"/>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6" name="AutoShape 332">
                <a:extLst>
                  <a:ext uri="{FF2B5EF4-FFF2-40B4-BE49-F238E27FC236}">
                    <a16:creationId xmlns:a16="http://schemas.microsoft.com/office/drawing/2014/main" id="{25379ADE-E4A2-3644-A2E3-CEB92CF3E141}"/>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45" name="Rectangle 333">
              <a:extLst>
                <a:ext uri="{FF2B5EF4-FFF2-40B4-BE49-F238E27FC236}">
                  <a16:creationId xmlns:a16="http://schemas.microsoft.com/office/drawing/2014/main" id="{58B982F1-2C06-C64E-8596-911105974409}"/>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46" name="Rectangle 334">
              <a:extLst>
                <a:ext uri="{FF2B5EF4-FFF2-40B4-BE49-F238E27FC236}">
                  <a16:creationId xmlns:a16="http://schemas.microsoft.com/office/drawing/2014/main" id="{EC5379D6-711E-1046-B80F-16F89DE4F0E4}"/>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7" name="Group 335">
              <a:extLst>
                <a:ext uri="{FF2B5EF4-FFF2-40B4-BE49-F238E27FC236}">
                  <a16:creationId xmlns:a16="http://schemas.microsoft.com/office/drawing/2014/main" id="{62B6A9C1-9ECF-E740-8210-537B54075D58}"/>
                </a:ext>
              </a:extLst>
            </p:cNvPr>
            <p:cNvGrpSpPr>
              <a:grpSpLocks/>
            </p:cNvGrpSpPr>
            <p:nvPr/>
          </p:nvGrpSpPr>
          <p:grpSpPr bwMode="auto">
            <a:xfrm>
              <a:off x="4735" y="1627"/>
              <a:ext cx="582" cy="151"/>
              <a:chOff x="614" y="2568"/>
              <a:chExt cx="725" cy="139"/>
            </a:xfrm>
          </p:grpSpPr>
          <p:sp>
            <p:nvSpPr>
              <p:cNvPr id="363" name="AutoShape 336">
                <a:extLst>
                  <a:ext uri="{FF2B5EF4-FFF2-40B4-BE49-F238E27FC236}">
                    <a16:creationId xmlns:a16="http://schemas.microsoft.com/office/drawing/2014/main" id="{9D8FBAA6-1137-6844-B6C0-8AE8A997B6BA}"/>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4" name="AutoShape 337">
                <a:extLst>
                  <a:ext uri="{FF2B5EF4-FFF2-40B4-BE49-F238E27FC236}">
                    <a16:creationId xmlns:a16="http://schemas.microsoft.com/office/drawing/2014/main" id="{69F4B76F-7829-E94B-BEA3-FD8D128BDFA8}"/>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48" name="Freeform 338">
              <a:extLst>
                <a:ext uri="{FF2B5EF4-FFF2-40B4-BE49-F238E27FC236}">
                  <a16:creationId xmlns:a16="http://schemas.microsoft.com/office/drawing/2014/main" id="{22A5C20A-B311-014E-A689-CAD61456A394}"/>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9" name="Group 339">
              <a:extLst>
                <a:ext uri="{FF2B5EF4-FFF2-40B4-BE49-F238E27FC236}">
                  <a16:creationId xmlns:a16="http://schemas.microsoft.com/office/drawing/2014/main" id="{925CE1AB-BA57-3848-BF71-4F28A97B45CA}"/>
                </a:ext>
              </a:extLst>
            </p:cNvPr>
            <p:cNvGrpSpPr>
              <a:grpSpLocks/>
            </p:cNvGrpSpPr>
            <p:nvPr/>
          </p:nvGrpSpPr>
          <p:grpSpPr bwMode="auto">
            <a:xfrm>
              <a:off x="4739" y="1327"/>
              <a:ext cx="582" cy="139"/>
              <a:chOff x="614" y="2568"/>
              <a:chExt cx="725" cy="139"/>
            </a:xfrm>
          </p:grpSpPr>
          <p:sp>
            <p:nvSpPr>
              <p:cNvPr id="361" name="AutoShape 340">
                <a:extLst>
                  <a:ext uri="{FF2B5EF4-FFF2-40B4-BE49-F238E27FC236}">
                    <a16:creationId xmlns:a16="http://schemas.microsoft.com/office/drawing/2014/main" id="{B07E1427-3B3F-6340-A5C6-DEFB2FDEA81A}"/>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2" name="AutoShape 341">
                <a:extLst>
                  <a:ext uri="{FF2B5EF4-FFF2-40B4-BE49-F238E27FC236}">
                    <a16:creationId xmlns:a16="http://schemas.microsoft.com/office/drawing/2014/main" id="{E9341EDB-352E-324A-895B-0C91268DFA76}"/>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50" name="Rectangle 342">
              <a:extLst>
                <a:ext uri="{FF2B5EF4-FFF2-40B4-BE49-F238E27FC236}">
                  <a16:creationId xmlns:a16="http://schemas.microsoft.com/office/drawing/2014/main" id="{11D2D091-BAD4-0641-8566-710F8617E386}"/>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1" name="Freeform 343">
              <a:extLst>
                <a:ext uri="{FF2B5EF4-FFF2-40B4-BE49-F238E27FC236}">
                  <a16:creationId xmlns:a16="http://schemas.microsoft.com/office/drawing/2014/main" id="{3E9A5AE3-2D61-1346-98F1-082A92E96473}"/>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2" name="Freeform 344">
              <a:extLst>
                <a:ext uri="{FF2B5EF4-FFF2-40B4-BE49-F238E27FC236}">
                  <a16:creationId xmlns:a16="http://schemas.microsoft.com/office/drawing/2014/main" id="{C88A9B02-44A8-734D-A285-32FD607BA8CE}"/>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3" name="Oval 345">
              <a:extLst>
                <a:ext uri="{FF2B5EF4-FFF2-40B4-BE49-F238E27FC236}">
                  <a16:creationId xmlns:a16="http://schemas.microsoft.com/office/drawing/2014/main" id="{F7E578EC-80CB-5240-8CD1-30DCB354983E}"/>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4" name="Freeform 346">
              <a:extLst>
                <a:ext uri="{FF2B5EF4-FFF2-40B4-BE49-F238E27FC236}">
                  <a16:creationId xmlns:a16="http://schemas.microsoft.com/office/drawing/2014/main" id="{01251E70-248C-C54E-995F-050E4B38D1B5}"/>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5" name="AutoShape 347">
              <a:extLst>
                <a:ext uri="{FF2B5EF4-FFF2-40B4-BE49-F238E27FC236}">
                  <a16:creationId xmlns:a16="http://schemas.microsoft.com/office/drawing/2014/main" id="{8EDCF461-339C-BE45-B223-F7FF2FF53016}"/>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6" name="AutoShape 348">
              <a:extLst>
                <a:ext uri="{FF2B5EF4-FFF2-40B4-BE49-F238E27FC236}">
                  <a16:creationId xmlns:a16="http://schemas.microsoft.com/office/drawing/2014/main" id="{41BCC026-3C31-E047-BE6D-95F125EFBEA1}"/>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7" name="Oval 349">
              <a:extLst>
                <a:ext uri="{FF2B5EF4-FFF2-40B4-BE49-F238E27FC236}">
                  <a16:creationId xmlns:a16="http://schemas.microsoft.com/office/drawing/2014/main" id="{BDE395A6-533C-B447-98EC-373FD11B4943}"/>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8" name="Oval 350">
              <a:extLst>
                <a:ext uri="{FF2B5EF4-FFF2-40B4-BE49-F238E27FC236}">
                  <a16:creationId xmlns:a16="http://schemas.microsoft.com/office/drawing/2014/main" id="{B4DADC3A-2C8C-F346-B8B8-136C0D22C487}"/>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359" name="Oval 351">
              <a:extLst>
                <a:ext uri="{FF2B5EF4-FFF2-40B4-BE49-F238E27FC236}">
                  <a16:creationId xmlns:a16="http://schemas.microsoft.com/office/drawing/2014/main" id="{38987EEB-88F2-1244-9E1C-2C362707F83E}"/>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0" name="Rectangle 352">
              <a:extLst>
                <a:ext uri="{FF2B5EF4-FFF2-40B4-BE49-F238E27FC236}">
                  <a16:creationId xmlns:a16="http://schemas.microsoft.com/office/drawing/2014/main" id="{AAD9CA5F-C3CC-4E40-B45E-D06325400A1A}"/>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2" name="Group 19">
            <a:extLst>
              <a:ext uri="{FF2B5EF4-FFF2-40B4-BE49-F238E27FC236}">
                <a16:creationId xmlns:a16="http://schemas.microsoft.com/office/drawing/2014/main" id="{B7732DA7-70D9-1240-BF36-777385ECC696}"/>
              </a:ext>
            </a:extLst>
          </p:cNvPr>
          <p:cNvGrpSpPr>
            <a:grpSpLocks/>
          </p:cNvGrpSpPr>
          <p:nvPr/>
        </p:nvGrpSpPr>
        <p:grpSpPr bwMode="auto">
          <a:xfrm>
            <a:off x="9424267" y="2381125"/>
            <a:ext cx="809625" cy="1049338"/>
            <a:chOff x="4296" y="2627"/>
            <a:chExt cx="510" cy="661"/>
          </a:xfrm>
        </p:grpSpPr>
        <p:sp>
          <p:nvSpPr>
            <p:cNvPr id="322" name="Rectangle 20">
              <a:extLst>
                <a:ext uri="{FF2B5EF4-FFF2-40B4-BE49-F238E27FC236}">
                  <a16:creationId xmlns:a16="http://schemas.microsoft.com/office/drawing/2014/main" id="{7EF39355-B61B-E84C-B3EA-87B8386C9CFF}"/>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3" name="Text Box 21">
              <a:extLst>
                <a:ext uri="{FF2B5EF4-FFF2-40B4-BE49-F238E27FC236}">
                  <a16:creationId xmlns:a16="http://schemas.microsoft.com/office/drawing/2014/main" id="{26712A7D-44B8-304E-A5C8-D984194E694B}"/>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4" name="Rectangle 22">
              <a:extLst>
                <a:ext uri="{FF2B5EF4-FFF2-40B4-BE49-F238E27FC236}">
                  <a16:creationId xmlns:a16="http://schemas.microsoft.com/office/drawing/2014/main" id="{7D10463C-95E2-7A40-B36D-B52E7D083D19}"/>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5" name="Line 23">
              <a:extLst>
                <a:ext uri="{FF2B5EF4-FFF2-40B4-BE49-F238E27FC236}">
                  <a16:creationId xmlns:a16="http://schemas.microsoft.com/office/drawing/2014/main" id="{68F9A836-2CFD-7B42-A92E-BE9292B82AD9}"/>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6" name="Line 24">
              <a:extLst>
                <a:ext uri="{FF2B5EF4-FFF2-40B4-BE49-F238E27FC236}">
                  <a16:creationId xmlns:a16="http://schemas.microsoft.com/office/drawing/2014/main" id="{1779996E-0F2D-8442-BDA2-3F87ED9983FC}"/>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7" name="Line 25">
              <a:extLst>
                <a:ext uri="{FF2B5EF4-FFF2-40B4-BE49-F238E27FC236}">
                  <a16:creationId xmlns:a16="http://schemas.microsoft.com/office/drawing/2014/main" id="{40E69C7B-2F1A-5E44-95A1-0FA6ED855812}"/>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8" name="Line 26">
              <a:extLst>
                <a:ext uri="{FF2B5EF4-FFF2-40B4-BE49-F238E27FC236}">
                  <a16:creationId xmlns:a16="http://schemas.microsoft.com/office/drawing/2014/main" id="{CFC35C20-DD29-644F-933D-922B8557DBE6}"/>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9" name="Line 27">
              <a:extLst>
                <a:ext uri="{FF2B5EF4-FFF2-40B4-BE49-F238E27FC236}">
                  <a16:creationId xmlns:a16="http://schemas.microsoft.com/office/drawing/2014/main" id="{43DE343D-639B-8043-A638-7551BBFABD22}"/>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0" name="Line 28">
              <a:extLst>
                <a:ext uri="{FF2B5EF4-FFF2-40B4-BE49-F238E27FC236}">
                  <a16:creationId xmlns:a16="http://schemas.microsoft.com/office/drawing/2014/main" id="{73CAB6AE-7763-9144-9C11-A01FC53341DB}"/>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1" name="Line 29">
              <a:extLst>
                <a:ext uri="{FF2B5EF4-FFF2-40B4-BE49-F238E27FC236}">
                  <a16:creationId xmlns:a16="http://schemas.microsoft.com/office/drawing/2014/main" id="{04D1B335-C850-7F4C-B4D0-A23B2568D001}"/>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2" name="Rectangle 30">
              <a:extLst>
                <a:ext uri="{FF2B5EF4-FFF2-40B4-BE49-F238E27FC236}">
                  <a16:creationId xmlns:a16="http://schemas.microsoft.com/office/drawing/2014/main" id="{D75BC7AF-5CB3-C249-8C45-6520E20D06AE}"/>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3" name="Rectangle 31">
              <a:extLst>
                <a:ext uri="{FF2B5EF4-FFF2-40B4-BE49-F238E27FC236}">
                  <a16:creationId xmlns:a16="http://schemas.microsoft.com/office/drawing/2014/main" id="{74DAAAB9-27DF-DA4B-872B-8B29FE6DD3B9}"/>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4" name="Rectangle 32">
              <a:extLst>
                <a:ext uri="{FF2B5EF4-FFF2-40B4-BE49-F238E27FC236}">
                  <a16:creationId xmlns:a16="http://schemas.microsoft.com/office/drawing/2014/main" id="{5F99C941-D513-9148-ABE9-3B9B588B292C}"/>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5" name="Rectangle 33">
              <a:extLst>
                <a:ext uri="{FF2B5EF4-FFF2-40B4-BE49-F238E27FC236}">
                  <a16:creationId xmlns:a16="http://schemas.microsoft.com/office/drawing/2014/main" id="{3651F20B-728B-344C-B4AD-749B1DEACD30}"/>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6" name="Rectangle 34">
              <a:extLst>
                <a:ext uri="{FF2B5EF4-FFF2-40B4-BE49-F238E27FC236}">
                  <a16:creationId xmlns:a16="http://schemas.microsoft.com/office/drawing/2014/main" id="{7164AE9B-5D5E-3949-A3F4-DED08F720F10}"/>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3" name="Group 60">
            <a:extLst>
              <a:ext uri="{FF2B5EF4-FFF2-40B4-BE49-F238E27FC236}">
                <a16:creationId xmlns:a16="http://schemas.microsoft.com/office/drawing/2014/main" id="{5A333144-1730-0C4F-A832-56ED7E3B8DBB}"/>
              </a:ext>
            </a:extLst>
          </p:cNvPr>
          <p:cNvGrpSpPr>
            <a:grpSpLocks/>
          </p:cNvGrpSpPr>
          <p:nvPr/>
        </p:nvGrpSpPr>
        <p:grpSpPr bwMode="auto">
          <a:xfrm>
            <a:off x="7424017" y="3781300"/>
            <a:ext cx="809625" cy="1049338"/>
            <a:chOff x="4296" y="2627"/>
            <a:chExt cx="510" cy="661"/>
          </a:xfrm>
        </p:grpSpPr>
        <p:sp>
          <p:nvSpPr>
            <p:cNvPr id="307" name="Rectangle 61">
              <a:extLst>
                <a:ext uri="{FF2B5EF4-FFF2-40B4-BE49-F238E27FC236}">
                  <a16:creationId xmlns:a16="http://schemas.microsoft.com/office/drawing/2014/main" id="{9395864E-A9B4-5342-82A1-DE3B8AFE9218}"/>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8" name="Text Box 62">
              <a:extLst>
                <a:ext uri="{FF2B5EF4-FFF2-40B4-BE49-F238E27FC236}">
                  <a16:creationId xmlns:a16="http://schemas.microsoft.com/office/drawing/2014/main" id="{5AACD721-3312-0F4C-BAF3-B6F1B5616C96}"/>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9" name="Rectangle 63">
              <a:extLst>
                <a:ext uri="{FF2B5EF4-FFF2-40B4-BE49-F238E27FC236}">
                  <a16:creationId xmlns:a16="http://schemas.microsoft.com/office/drawing/2014/main" id="{93B2530E-F2E5-1041-B7D2-9465CE4EADCD}"/>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0" name="Line 64">
              <a:extLst>
                <a:ext uri="{FF2B5EF4-FFF2-40B4-BE49-F238E27FC236}">
                  <a16:creationId xmlns:a16="http://schemas.microsoft.com/office/drawing/2014/main" id="{894E865A-3431-FD4B-96A5-C97DAAC7A611}"/>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1" name="Line 65">
              <a:extLst>
                <a:ext uri="{FF2B5EF4-FFF2-40B4-BE49-F238E27FC236}">
                  <a16:creationId xmlns:a16="http://schemas.microsoft.com/office/drawing/2014/main" id="{3CA43AF7-D356-4142-A618-06DCB23282BE}"/>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2" name="Line 66">
              <a:extLst>
                <a:ext uri="{FF2B5EF4-FFF2-40B4-BE49-F238E27FC236}">
                  <a16:creationId xmlns:a16="http://schemas.microsoft.com/office/drawing/2014/main" id="{4F8E4FC5-0A2A-4849-97E6-425A5D2E696A}"/>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3" name="Line 67">
              <a:extLst>
                <a:ext uri="{FF2B5EF4-FFF2-40B4-BE49-F238E27FC236}">
                  <a16:creationId xmlns:a16="http://schemas.microsoft.com/office/drawing/2014/main" id="{343125A4-6A3A-F943-89E3-12B16C09D277}"/>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4" name="Line 68">
              <a:extLst>
                <a:ext uri="{FF2B5EF4-FFF2-40B4-BE49-F238E27FC236}">
                  <a16:creationId xmlns:a16="http://schemas.microsoft.com/office/drawing/2014/main" id="{D4CB6017-5831-FA48-815B-BE92970244C9}"/>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5" name="Line 69">
              <a:extLst>
                <a:ext uri="{FF2B5EF4-FFF2-40B4-BE49-F238E27FC236}">
                  <a16:creationId xmlns:a16="http://schemas.microsoft.com/office/drawing/2014/main" id="{E4754EF7-D910-814B-8B41-2FD2BAA878B3}"/>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6" name="Line 70">
              <a:extLst>
                <a:ext uri="{FF2B5EF4-FFF2-40B4-BE49-F238E27FC236}">
                  <a16:creationId xmlns:a16="http://schemas.microsoft.com/office/drawing/2014/main" id="{F137C288-EF55-D540-A997-85FA917D7318}"/>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7" name="Rectangle 71">
              <a:extLst>
                <a:ext uri="{FF2B5EF4-FFF2-40B4-BE49-F238E27FC236}">
                  <a16:creationId xmlns:a16="http://schemas.microsoft.com/office/drawing/2014/main" id="{F56FC77C-FB59-7F4E-B825-2A488EF8C8AC}"/>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8" name="Rectangle 72">
              <a:extLst>
                <a:ext uri="{FF2B5EF4-FFF2-40B4-BE49-F238E27FC236}">
                  <a16:creationId xmlns:a16="http://schemas.microsoft.com/office/drawing/2014/main" id="{F41D8631-6A74-BA42-8A05-01D02E0EAA23}"/>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9" name="Rectangle 73">
              <a:extLst>
                <a:ext uri="{FF2B5EF4-FFF2-40B4-BE49-F238E27FC236}">
                  <a16:creationId xmlns:a16="http://schemas.microsoft.com/office/drawing/2014/main" id="{C73BF6A9-3054-FB43-A0C0-EB576EBF15A1}"/>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0" name="Rectangle 74">
              <a:extLst>
                <a:ext uri="{FF2B5EF4-FFF2-40B4-BE49-F238E27FC236}">
                  <a16:creationId xmlns:a16="http://schemas.microsoft.com/office/drawing/2014/main" id="{944FDC84-5A12-CC42-9A23-A92DDF6AE032}"/>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1" name="Rectangle 75">
              <a:extLst>
                <a:ext uri="{FF2B5EF4-FFF2-40B4-BE49-F238E27FC236}">
                  <a16:creationId xmlns:a16="http://schemas.microsoft.com/office/drawing/2014/main" id="{88D6DBF9-99B2-4544-BF6D-329E89DCB6E2}"/>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4" name="Group 96">
            <a:extLst>
              <a:ext uri="{FF2B5EF4-FFF2-40B4-BE49-F238E27FC236}">
                <a16:creationId xmlns:a16="http://schemas.microsoft.com/office/drawing/2014/main" id="{57000094-DC40-484B-A0CA-146FA733FEE9}"/>
              </a:ext>
            </a:extLst>
          </p:cNvPr>
          <p:cNvGrpSpPr>
            <a:grpSpLocks/>
          </p:cNvGrpSpPr>
          <p:nvPr/>
        </p:nvGrpSpPr>
        <p:grpSpPr bwMode="auto">
          <a:xfrm>
            <a:off x="7424017" y="1533400"/>
            <a:ext cx="809625" cy="1049338"/>
            <a:chOff x="4296" y="2627"/>
            <a:chExt cx="510" cy="661"/>
          </a:xfrm>
        </p:grpSpPr>
        <p:sp>
          <p:nvSpPr>
            <p:cNvPr id="292" name="Rectangle 97">
              <a:extLst>
                <a:ext uri="{FF2B5EF4-FFF2-40B4-BE49-F238E27FC236}">
                  <a16:creationId xmlns:a16="http://schemas.microsoft.com/office/drawing/2014/main" id="{23688015-1451-B649-A136-19DFE598C309}"/>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3" name="Text Box 98">
              <a:extLst>
                <a:ext uri="{FF2B5EF4-FFF2-40B4-BE49-F238E27FC236}">
                  <a16:creationId xmlns:a16="http://schemas.microsoft.com/office/drawing/2014/main" id="{8D2FAA41-802D-714B-9684-49001E0C1669}"/>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4" name="Rectangle 99">
              <a:extLst>
                <a:ext uri="{FF2B5EF4-FFF2-40B4-BE49-F238E27FC236}">
                  <a16:creationId xmlns:a16="http://schemas.microsoft.com/office/drawing/2014/main" id="{A4CCD107-61E7-3242-85D1-3EAFC1B4790B}"/>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5" name="Line 100">
              <a:extLst>
                <a:ext uri="{FF2B5EF4-FFF2-40B4-BE49-F238E27FC236}">
                  <a16:creationId xmlns:a16="http://schemas.microsoft.com/office/drawing/2014/main" id="{2743033E-E6A8-F646-99FA-C57B67EFD0CF}"/>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6" name="Line 101">
              <a:extLst>
                <a:ext uri="{FF2B5EF4-FFF2-40B4-BE49-F238E27FC236}">
                  <a16:creationId xmlns:a16="http://schemas.microsoft.com/office/drawing/2014/main" id="{2C5C87C8-3EB9-C345-8455-9601CC8BF268}"/>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7" name="Line 102">
              <a:extLst>
                <a:ext uri="{FF2B5EF4-FFF2-40B4-BE49-F238E27FC236}">
                  <a16:creationId xmlns:a16="http://schemas.microsoft.com/office/drawing/2014/main" id="{61F561F5-A8AF-F046-8A1B-EB72756DC9EC}"/>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8" name="Line 103">
              <a:extLst>
                <a:ext uri="{FF2B5EF4-FFF2-40B4-BE49-F238E27FC236}">
                  <a16:creationId xmlns:a16="http://schemas.microsoft.com/office/drawing/2014/main" id="{189B5DCD-C8CD-4049-BF55-784B4932C7C6}"/>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9" name="Line 104">
              <a:extLst>
                <a:ext uri="{FF2B5EF4-FFF2-40B4-BE49-F238E27FC236}">
                  <a16:creationId xmlns:a16="http://schemas.microsoft.com/office/drawing/2014/main" id="{51E021BF-BE11-C748-8956-6CE4588C2A3F}"/>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0" name="Line 105">
              <a:extLst>
                <a:ext uri="{FF2B5EF4-FFF2-40B4-BE49-F238E27FC236}">
                  <a16:creationId xmlns:a16="http://schemas.microsoft.com/office/drawing/2014/main" id="{4B929A3B-B815-E441-922D-EA14E8C14CA9}"/>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1" name="Line 106">
              <a:extLst>
                <a:ext uri="{FF2B5EF4-FFF2-40B4-BE49-F238E27FC236}">
                  <a16:creationId xmlns:a16="http://schemas.microsoft.com/office/drawing/2014/main" id="{5A282BD2-5338-3E4D-8636-9D489C73E761}"/>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2" name="Rectangle 107">
              <a:extLst>
                <a:ext uri="{FF2B5EF4-FFF2-40B4-BE49-F238E27FC236}">
                  <a16:creationId xmlns:a16="http://schemas.microsoft.com/office/drawing/2014/main" id="{8E194D1F-5621-4E4F-9797-A2C32D688059}"/>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3" name="Rectangle 108">
              <a:extLst>
                <a:ext uri="{FF2B5EF4-FFF2-40B4-BE49-F238E27FC236}">
                  <a16:creationId xmlns:a16="http://schemas.microsoft.com/office/drawing/2014/main" id="{AD50D80A-F8D2-514C-87E9-4ACA4207A644}"/>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4" name="Rectangle 109">
              <a:extLst>
                <a:ext uri="{FF2B5EF4-FFF2-40B4-BE49-F238E27FC236}">
                  <a16:creationId xmlns:a16="http://schemas.microsoft.com/office/drawing/2014/main" id="{2275F6D3-E63F-C04C-A0DE-16B4A4842720}"/>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5" name="Rectangle 110">
              <a:extLst>
                <a:ext uri="{FF2B5EF4-FFF2-40B4-BE49-F238E27FC236}">
                  <a16:creationId xmlns:a16="http://schemas.microsoft.com/office/drawing/2014/main" id="{48706195-34DD-A541-88E3-15F1D1F4A881}"/>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6" name="Rectangle 111">
              <a:extLst>
                <a:ext uri="{FF2B5EF4-FFF2-40B4-BE49-F238E27FC236}">
                  <a16:creationId xmlns:a16="http://schemas.microsoft.com/office/drawing/2014/main" id="{3F644955-990A-3D46-8B8D-8C68D095DA28}"/>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16" name="Rectangle 3">
            <a:extLst>
              <a:ext uri="{FF2B5EF4-FFF2-40B4-BE49-F238E27FC236}">
                <a16:creationId xmlns:a16="http://schemas.microsoft.com/office/drawing/2014/main" id="{D5E2CE3F-09DC-EA40-ABE5-ED6ACF8FB8D5}"/>
              </a:ext>
            </a:extLst>
          </p:cNvPr>
          <p:cNvSpPr txBox="1">
            <a:spLocks noChangeArrowheads="1"/>
          </p:cNvSpPr>
          <p:nvPr/>
        </p:nvSpPr>
        <p:spPr>
          <a:xfrm>
            <a:off x="660265" y="1387147"/>
            <a:ext cx="5674033"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a:solidFill>
                  <a:schemeClr val="tx1">
                    <a:lumMod val="85000"/>
                    <a:lumOff val="15000"/>
                  </a:schemeClr>
                </a:solidFill>
                <a:latin typeface="Calibri" panose="020F0502020204030204"/>
                <a:ea typeface="ＭＳ Ｐゴシック" panose="020B0600070205080204" pitchFamily="34" charset="-128"/>
              </a:rPr>
              <a:t>Store outgoing and incoming messages</a:t>
            </a:r>
            <a:endParaRPr kumimoji="0" lang="en-US" altLang="en-US" sz="2800" b="0" u="none" strike="noStrike" kern="1200" cap="none" spc="0" normalizeH="0" baseline="0" noProof="0">
              <a:ln>
                <a:noFill/>
              </a:ln>
              <a:solidFill>
                <a:schemeClr val="tx1">
                  <a:lumMod val="85000"/>
                  <a:lumOff val="15000"/>
                </a:schemeClr>
              </a:solidFill>
              <a:effectLst/>
              <a:uLnTx/>
              <a:uFillTx/>
              <a:latin typeface="Calibri" panose="020F0502020204030204"/>
              <a:ea typeface="ＭＳ Ｐゴシック" panose="020B0600070205080204" pitchFamily="34" charset="-128"/>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1" u="none" strike="noStrike" kern="1200" cap="none" spc="0" normalizeH="0" baseline="0" noProof="0">
                <a:ln>
                  <a:noFill/>
                </a:ln>
                <a:solidFill>
                  <a:srgbClr val="0000A3"/>
                </a:solidFill>
                <a:effectLst/>
                <a:uLnTx/>
                <a:uFillTx/>
                <a:latin typeface="Calibri" panose="020F0502020204030204"/>
                <a:ea typeface="ＭＳ Ｐゴシック" panose="020B0600070205080204" pitchFamily="34" charset="-128"/>
                <a:cs typeface="+mn-cs"/>
              </a:rPr>
              <a:t>mailbox</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contains incoming messages for user</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1" u="none" strike="noStrike" kern="1200" cap="none" spc="0" normalizeH="0" baseline="0" noProof="0">
                <a:ln>
                  <a:noFill/>
                </a:ln>
                <a:solidFill>
                  <a:srgbClr val="0000A3"/>
                </a:solidFill>
                <a:effectLst/>
                <a:uLnTx/>
                <a:uFillTx/>
                <a:latin typeface="Calibri" panose="020F0502020204030204"/>
                <a:ea typeface="ＭＳ Ｐゴシック" panose="020B0600070205080204" pitchFamily="34" charset="-128"/>
                <a:cs typeface="+mn-cs"/>
              </a:rPr>
              <a:t>message queue</a:t>
            </a:r>
            <a:r>
              <a:rPr kumimoji="0" lang="en-US" altLang="en-US" sz="2800" b="0" i="0" u="none" strike="noStrike" kern="1200" cap="none" spc="0" normalizeH="0" baseline="0" noProof="0">
                <a:ln>
                  <a:noFill/>
                </a:ln>
                <a:solidFill>
                  <a:srgbClr val="0000A3"/>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of outgoing (to be sent) mail messages</a:t>
            </a:r>
          </a:p>
          <a:p>
            <a:pPr marL="130175"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B35D9358-DFF3-6B4F-B793-C73142424C20}"/>
              </a:ext>
            </a:extLst>
          </p:cNvPr>
          <p:cNvGrpSpPr/>
          <p:nvPr/>
        </p:nvGrpSpPr>
        <p:grpSpPr>
          <a:xfrm>
            <a:off x="7171111" y="1995054"/>
            <a:ext cx="3710247" cy="3732412"/>
            <a:chOff x="7171111" y="1995054"/>
            <a:chExt cx="3710247" cy="3732412"/>
          </a:xfrm>
        </p:grpSpPr>
        <p:sp>
          <p:nvSpPr>
            <p:cNvPr id="4" name="Oval 3">
              <a:extLst>
                <a:ext uri="{FF2B5EF4-FFF2-40B4-BE49-F238E27FC236}">
                  <a16:creationId xmlns:a16="http://schemas.microsoft.com/office/drawing/2014/main" id="{BBE430A9-6EC8-E04E-AC1F-E5B6080D4994}"/>
                </a:ext>
              </a:extLst>
            </p:cNvPr>
            <p:cNvSpPr/>
            <p:nvPr/>
          </p:nvSpPr>
          <p:spPr>
            <a:xfrm>
              <a:off x="7215447" y="1995054"/>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Oval 217">
              <a:extLst>
                <a:ext uri="{FF2B5EF4-FFF2-40B4-BE49-F238E27FC236}">
                  <a16:creationId xmlns:a16="http://schemas.microsoft.com/office/drawing/2014/main" id="{7240D5A6-234E-E146-AB2C-E5F301108500}"/>
                </a:ext>
              </a:extLst>
            </p:cNvPr>
            <p:cNvSpPr/>
            <p:nvPr/>
          </p:nvSpPr>
          <p:spPr>
            <a:xfrm>
              <a:off x="9213272" y="2862348"/>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Oval 218">
              <a:extLst>
                <a:ext uri="{FF2B5EF4-FFF2-40B4-BE49-F238E27FC236}">
                  <a16:creationId xmlns:a16="http://schemas.microsoft.com/office/drawing/2014/main" id="{BD61EF7B-A2A1-9B4E-A736-BF8BBEA6BDD9}"/>
                </a:ext>
              </a:extLst>
            </p:cNvPr>
            <p:cNvSpPr/>
            <p:nvPr/>
          </p:nvSpPr>
          <p:spPr>
            <a:xfrm>
              <a:off x="7171111" y="4261656"/>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Oval 219">
              <a:extLst>
                <a:ext uri="{FF2B5EF4-FFF2-40B4-BE49-F238E27FC236}">
                  <a16:creationId xmlns:a16="http://schemas.microsoft.com/office/drawing/2014/main" id="{8259EEA6-9689-C04D-BD3F-CF04D4B88165}"/>
                </a:ext>
              </a:extLst>
            </p:cNvPr>
            <p:cNvSpPr/>
            <p:nvPr/>
          </p:nvSpPr>
          <p:spPr>
            <a:xfrm>
              <a:off x="9651074" y="5295204"/>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2" name="Group 221">
            <a:extLst>
              <a:ext uri="{FF2B5EF4-FFF2-40B4-BE49-F238E27FC236}">
                <a16:creationId xmlns:a16="http://schemas.microsoft.com/office/drawing/2014/main" id="{F01800ED-B4E3-D244-99D3-D843C53AC930}"/>
              </a:ext>
            </a:extLst>
          </p:cNvPr>
          <p:cNvGrpSpPr/>
          <p:nvPr/>
        </p:nvGrpSpPr>
        <p:grpSpPr>
          <a:xfrm>
            <a:off x="7223758" y="2263832"/>
            <a:ext cx="3272445" cy="4031670"/>
            <a:chOff x="7171111" y="1995054"/>
            <a:chExt cx="3272445" cy="4031670"/>
          </a:xfrm>
        </p:grpSpPr>
        <p:sp>
          <p:nvSpPr>
            <p:cNvPr id="433" name="Oval 432">
              <a:extLst>
                <a:ext uri="{FF2B5EF4-FFF2-40B4-BE49-F238E27FC236}">
                  <a16:creationId xmlns:a16="http://schemas.microsoft.com/office/drawing/2014/main" id="{1AE66534-1742-4D4D-A771-2684958A7DEB}"/>
                </a:ext>
              </a:extLst>
            </p:cNvPr>
            <p:cNvSpPr/>
            <p:nvPr/>
          </p:nvSpPr>
          <p:spPr>
            <a:xfrm>
              <a:off x="7215447" y="1995054"/>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4" name="Oval 433">
              <a:extLst>
                <a:ext uri="{FF2B5EF4-FFF2-40B4-BE49-F238E27FC236}">
                  <a16:creationId xmlns:a16="http://schemas.microsoft.com/office/drawing/2014/main" id="{89210E69-0F0D-A54E-BE3D-5898333A054A}"/>
                </a:ext>
              </a:extLst>
            </p:cNvPr>
            <p:cNvSpPr/>
            <p:nvPr/>
          </p:nvSpPr>
          <p:spPr>
            <a:xfrm>
              <a:off x="9213272" y="2862348"/>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5" name="Oval 434">
              <a:extLst>
                <a:ext uri="{FF2B5EF4-FFF2-40B4-BE49-F238E27FC236}">
                  <a16:creationId xmlns:a16="http://schemas.microsoft.com/office/drawing/2014/main" id="{D90FA906-1714-D741-9807-A174108A555D}"/>
                </a:ext>
              </a:extLst>
            </p:cNvPr>
            <p:cNvSpPr/>
            <p:nvPr/>
          </p:nvSpPr>
          <p:spPr>
            <a:xfrm>
              <a:off x="7171111" y="4261656"/>
              <a:ext cx="1230284"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6" name="Oval 435">
              <a:extLst>
                <a:ext uri="{FF2B5EF4-FFF2-40B4-BE49-F238E27FC236}">
                  <a16:creationId xmlns:a16="http://schemas.microsoft.com/office/drawing/2014/main" id="{FC5F6C4F-12A6-3249-823E-31B999516BF6}"/>
                </a:ext>
              </a:extLst>
            </p:cNvPr>
            <p:cNvSpPr/>
            <p:nvPr/>
          </p:nvSpPr>
          <p:spPr>
            <a:xfrm>
              <a:off x="9590116" y="5594462"/>
              <a:ext cx="759227" cy="432262"/>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Group 423">
            <a:extLst>
              <a:ext uri="{FF2B5EF4-FFF2-40B4-BE49-F238E27FC236}">
                <a16:creationId xmlns:a16="http://schemas.microsoft.com/office/drawing/2014/main" id="{FDB27F03-E84E-A730-C99E-2C7ED80C98DD}"/>
              </a:ext>
            </a:extLst>
          </p:cNvPr>
          <p:cNvGrpSpPr>
            <a:grpSpLocks/>
          </p:cNvGrpSpPr>
          <p:nvPr/>
        </p:nvGrpSpPr>
        <p:grpSpPr bwMode="auto">
          <a:xfrm>
            <a:off x="8016155" y="801562"/>
            <a:ext cx="925513" cy="1054100"/>
            <a:chOff x="3566" y="550"/>
            <a:chExt cx="583" cy="664"/>
          </a:xfrm>
        </p:grpSpPr>
        <p:grpSp>
          <p:nvGrpSpPr>
            <p:cNvPr id="44" name="Group 353">
              <a:extLst>
                <a:ext uri="{FF2B5EF4-FFF2-40B4-BE49-F238E27FC236}">
                  <a16:creationId xmlns:a16="http://schemas.microsoft.com/office/drawing/2014/main" id="{0922F78F-2083-D477-DE84-334AD8394295}"/>
                </a:ext>
              </a:extLst>
            </p:cNvPr>
            <p:cNvGrpSpPr>
              <a:grpSpLocks/>
            </p:cNvGrpSpPr>
            <p:nvPr/>
          </p:nvGrpSpPr>
          <p:grpSpPr bwMode="auto">
            <a:xfrm>
              <a:off x="3588" y="692"/>
              <a:ext cx="561" cy="522"/>
              <a:chOff x="-44" y="1473"/>
              <a:chExt cx="981" cy="1105"/>
            </a:xfrm>
          </p:grpSpPr>
          <p:pic>
            <p:nvPicPr>
              <p:cNvPr id="47" name="Picture 354" descr="desktop_computer_stylized_medium">
                <a:extLst>
                  <a:ext uri="{FF2B5EF4-FFF2-40B4-BE49-F238E27FC236}">
                    <a16:creationId xmlns:a16="http://schemas.microsoft.com/office/drawing/2014/main" id="{5ED75AD4-633F-D896-2166-C711370DE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Freeform 355">
                <a:extLst>
                  <a:ext uri="{FF2B5EF4-FFF2-40B4-BE49-F238E27FC236}">
                    <a16:creationId xmlns:a16="http://schemas.microsoft.com/office/drawing/2014/main" id="{EFA9395F-723B-B1AF-984E-9C9D5A02135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5" name="Rectangle 115">
              <a:extLst>
                <a:ext uri="{FF2B5EF4-FFF2-40B4-BE49-F238E27FC236}">
                  <a16:creationId xmlns:a16="http://schemas.microsoft.com/office/drawing/2014/main" id="{6A46D430-DD51-C062-7D02-CA4BB3B413FC}"/>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6" name="Text Box 116">
              <a:extLst>
                <a:ext uri="{FF2B5EF4-FFF2-40B4-BE49-F238E27FC236}">
                  <a16:creationId xmlns:a16="http://schemas.microsoft.com/office/drawing/2014/main" id="{200FBE5E-2CF6-793B-9ECC-5E9E2286D412}"/>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49" name="Group 424">
            <a:extLst>
              <a:ext uri="{FF2B5EF4-FFF2-40B4-BE49-F238E27FC236}">
                <a16:creationId xmlns:a16="http://schemas.microsoft.com/office/drawing/2014/main" id="{70F1781E-79F0-15D6-C6FA-3C5C0F84C7B1}"/>
              </a:ext>
            </a:extLst>
          </p:cNvPr>
          <p:cNvGrpSpPr>
            <a:grpSpLocks/>
          </p:cNvGrpSpPr>
          <p:nvPr/>
        </p:nvGrpSpPr>
        <p:grpSpPr bwMode="auto">
          <a:xfrm>
            <a:off x="10052917" y="1617537"/>
            <a:ext cx="925513" cy="1054100"/>
            <a:chOff x="3566" y="550"/>
            <a:chExt cx="583" cy="664"/>
          </a:xfrm>
        </p:grpSpPr>
        <p:grpSp>
          <p:nvGrpSpPr>
            <p:cNvPr id="50" name="Group 425">
              <a:extLst>
                <a:ext uri="{FF2B5EF4-FFF2-40B4-BE49-F238E27FC236}">
                  <a16:creationId xmlns:a16="http://schemas.microsoft.com/office/drawing/2014/main" id="{94626019-B3B1-1C0E-4371-C829C917BE85}"/>
                </a:ext>
              </a:extLst>
            </p:cNvPr>
            <p:cNvGrpSpPr>
              <a:grpSpLocks/>
            </p:cNvGrpSpPr>
            <p:nvPr/>
          </p:nvGrpSpPr>
          <p:grpSpPr bwMode="auto">
            <a:xfrm>
              <a:off x="3588" y="692"/>
              <a:ext cx="561" cy="522"/>
              <a:chOff x="-44" y="1473"/>
              <a:chExt cx="981" cy="1105"/>
            </a:xfrm>
          </p:grpSpPr>
          <p:pic>
            <p:nvPicPr>
              <p:cNvPr id="53" name="Picture 426" descr="desktop_computer_stylized_medium">
                <a:extLst>
                  <a:ext uri="{FF2B5EF4-FFF2-40B4-BE49-F238E27FC236}">
                    <a16:creationId xmlns:a16="http://schemas.microsoft.com/office/drawing/2014/main" id="{75398889-07D7-7D0F-22E8-097105BD3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reeform 427">
                <a:extLst>
                  <a:ext uri="{FF2B5EF4-FFF2-40B4-BE49-F238E27FC236}">
                    <a16:creationId xmlns:a16="http://schemas.microsoft.com/office/drawing/2014/main" id="{3A7D63CE-D7C8-F86B-B12B-99F8B5BC91E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1" name="Rectangle 115">
              <a:extLst>
                <a:ext uri="{FF2B5EF4-FFF2-40B4-BE49-F238E27FC236}">
                  <a16:creationId xmlns:a16="http://schemas.microsoft.com/office/drawing/2014/main" id="{109E8EDB-A5DB-A6C7-599D-60DECE2614D0}"/>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2" name="Text Box 116">
              <a:extLst>
                <a:ext uri="{FF2B5EF4-FFF2-40B4-BE49-F238E27FC236}">
                  <a16:creationId xmlns:a16="http://schemas.microsoft.com/office/drawing/2014/main" id="{E9FF0CB2-7F87-0733-293F-812143DBD1A9}"/>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55" name="Group 430">
            <a:extLst>
              <a:ext uri="{FF2B5EF4-FFF2-40B4-BE49-F238E27FC236}">
                <a16:creationId xmlns:a16="http://schemas.microsoft.com/office/drawing/2014/main" id="{DA441143-68DE-0FAE-2EC5-1D0439A295D3}"/>
              </a:ext>
            </a:extLst>
          </p:cNvPr>
          <p:cNvGrpSpPr>
            <a:grpSpLocks/>
          </p:cNvGrpSpPr>
          <p:nvPr/>
        </p:nvGrpSpPr>
        <p:grpSpPr bwMode="auto">
          <a:xfrm>
            <a:off x="10389467" y="2379537"/>
            <a:ext cx="925513" cy="1054100"/>
            <a:chOff x="3566" y="550"/>
            <a:chExt cx="583" cy="664"/>
          </a:xfrm>
        </p:grpSpPr>
        <p:grpSp>
          <p:nvGrpSpPr>
            <p:cNvPr id="56" name="Group 431">
              <a:extLst>
                <a:ext uri="{FF2B5EF4-FFF2-40B4-BE49-F238E27FC236}">
                  <a16:creationId xmlns:a16="http://schemas.microsoft.com/office/drawing/2014/main" id="{34CF75F5-4B0E-A7E7-C57A-209B30D211B3}"/>
                </a:ext>
              </a:extLst>
            </p:cNvPr>
            <p:cNvGrpSpPr>
              <a:grpSpLocks/>
            </p:cNvGrpSpPr>
            <p:nvPr/>
          </p:nvGrpSpPr>
          <p:grpSpPr bwMode="auto">
            <a:xfrm>
              <a:off x="3588" y="692"/>
              <a:ext cx="561" cy="522"/>
              <a:chOff x="-44" y="1473"/>
              <a:chExt cx="981" cy="1105"/>
            </a:xfrm>
          </p:grpSpPr>
          <p:pic>
            <p:nvPicPr>
              <p:cNvPr id="59" name="Picture 432" descr="desktop_computer_stylized_medium">
                <a:extLst>
                  <a:ext uri="{FF2B5EF4-FFF2-40B4-BE49-F238E27FC236}">
                    <a16:creationId xmlns:a16="http://schemas.microsoft.com/office/drawing/2014/main" id="{9A90E687-82B8-C3F3-B65F-029DAE249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reeform 433">
                <a:extLst>
                  <a:ext uri="{FF2B5EF4-FFF2-40B4-BE49-F238E27FC236}">
                    <a16:creationId xmlns:a16="http://schemas.microsoft.com/office/drawing/2014/main" id="{C8001196-343C-6D94-7868-26129B08EB3D}"/>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57" name="Rectangle 115">
              <a:extLst>
                <a:ext uri="{FF2B5EF4-FFF2-40B4-BE49-F238E27FC236}">
                  <a16:creationId xmlns:a16="http://schemas.microsoft.com/office/drawing/2014/main" id="{FA0477A8-5DEA-23AE-1A4B-72FA4E33B40A}"/>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58" name="Text Box 116">
              <a:extLst>
                <a:ext uri="{FF2B5EF4-FFF2-40B4-BE49-F238E27FC236}">
                  <a16:creationId xmlns:a16="http://schemas.microsoft.com/office/drawing/2014/main" id="{225DC64C-9207-76A2-2BB9-CB81CD990C38}"/>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61" name="Group 436">
            <a:extLst>
              <a:ext uri="{FF2B5EF4-FFF2-40B4-BE49-F238E27FC236}">
                <a16:creationId xmlns:a16="http://schemas.microsoft.com/office/drawing/2014/main" id="{D42EC155-C299-ACF7-F5A6-006B96322FB5}"/>
              </a:ext>
            </a:extLst>
          </p:cNvPr>
          <p:cNvGrpSpPr>
            <a:grpSpLocks/>
          </p:cNvGrpSpPr>
          <p:nvPr/>
        </p:nvGrpSpPr>
        <p:grpSpPr bwMode="auto">
          <a:xfrm>
            <a:off x="10257705" y="3427287"/>
            <a:ext cx="925513" cy="1054100"/>
            <a:chOff x="3566" y="550"/>
            <a:chExt cx="583" cy="664"/>
          </a:xfrm>
        </p:grpSpPr>
        <p:grpSp>
          <p:nvGrpSpPr>
            <p:cNvPr id="62" name="Group 437">
              <a:extLst>
                <a:ext uri="{FF2B5EF4-FFF2-40B4-BE49-F238E27FC236}">
                  <a16:creationId xmlns:a16="http://schemas.microsoft.com/office/drawing/2014/main" id="{46F96344-51F4-9042-67D1-6BB634302549}"/>
                </a:ext>
              </a:extLst>
            </p:cNvPr>
            <p:cNvGrpSpPr>
              <a:grpSpLocks/>
            </p:cNvGrpSpPr>
            <p:nvPr/>
          </p:nvGrpSpPr>
          <p:grpSpPr bwMode="auto">
            <a:xfrm>
              <a:off x="3588" y="692"/>
              <a:ext cx="561" cy="522"/>
              <a:chOff x="-44" y="1473"/>
              <a:chExt cx="981" cy="1105"/>
            </a:xfrm>
          </p:grpSpPr>
          <p:pic>
            <p:nvPicPr>
              <p:cNvPr id="193" name="Picture 438" descr="desktop_computer_stylized_medium">
                <a:extLst>
                  <a:ext uri="{FF2B5EF4-FFF2-40B4-BE49-F238E27FC236}">
                    <a16:creationId xmlns:a16="http://schemas.microsoft.com/office/drawing/2014/main" id="{321847D9-D563-00D4-4DC1-9B99D66CD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 name="Freeform 439">
                <a:extLst>
                  <a:ext uri="{FF2B5EF4-FFF2-40B4-BE49-F238E27FC236}">
                    <a16:creationId xmlns:a16="http://schemas.microsoft.com/office/drawing/2014/main" id="{3DBFAF4D-D0B9-153E-264E-B57C1A2ACC21}"/>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63" name="Rectangle 115">
              <a:extLst>
                <a:ext uri="{FF2B5EF4-FFF2-40B4-BE49-F238E27FC236}">
                  <a16:creationId xmlns:a16="http://schemas.microsoft.com/office/drawing/2014/main" id="{DB1FA73F-6D40-0DA1-3A8B-9A4663B56D1E}"/>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192" name="Text Box 116">
              <a:extLst>
                <a:ext uri="{FF2B5EF4-FFF2-40B4-BE49-F238E27FC236}">
                  <a16:creationId xmlns:a16="http://schemas.microsoft.com/office/drawing/2014/main" id="{181692BD-CEF7-3396-33A7-F79475646078}"/>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195" name="Group 442">
            <a:extLst>
              <a:ext uri="{FF2B5EF4-FFF2-40B4-BE49-F238E27FC236}">
                <a16:creationId xmlns:a16="http://schemas.microsoft.com/office/drawing/2014/main" id="{2728ABD2-64C2-1734-1DD4-6CC54D8D57C4}"/>
              </a:ext>
            </a:extLst>
          </p:cNvPr>
          <p:cNvGrpSpPr>
            <a:grpSpLocks/>
          </p:cNvGrpSpPr>
          <p:nvPr/>
        </p:nvGrpSpPr>
        <p:grpSpPr bwMode="auto">
          <a:xfrm>
            <a:off x="7646267" y="4865562"/>
            <a:ext cx="925513" cy="1054100"/>
            <a:chOff x="3566" y="550"/>
            <a:chExt cx="583" cy="664"/>
          </a:xfrm>
        </p:grpSpPr>
        <p:grpSp>
          <p:nvGrpSpPr>
            <p:cNvPr id="196" name="Group 443">
              <a:extLst>
                <a:ext uri="{FF2B5EF4-FFF2-40B4-BE49-F238E27FC236}">
                  <a16:creationId xmlns:a16="http://schemas.microsoft.com/office/drawing/2014/main" id="{8DF149C4-F3DF-428D-A2AF-04B3A9A3D2A6}"/>
                </a:ext>
              </a:extLst>
            </p:cNvPr>
            <p:cNvGrpSpPr>
              <a:grpSpLocks/>
            </p:cNvGrpSpPr>
            <p:nvPr/>
          </p:nvGrpSpPr>
          <p:grpSpPr bwMode="auto">
            <a:xfrm>
              <a:off x="3588" y="692"/>
              <a:ext cx="561" cy="522"/>
              <a:chOff x="-44" y="1473"/>
              <a:chExt cx="981" cy="1105"/>
            </a:xfrm>
          </p:grpSpPr>
          <p:pic>
            <p:nvPicPr>
              <p:cNvPr id="199" name="Picture 444" descr="desktop_computer_stylized_medium">
                <a:extLst>
                  <a:ext uri="{FF2B5EF4-FFF2-40B4-BE49-F238E27FC236}">
                    <a16:creationId xmlns:a16="http://schemas.microsoft.com/office/drawing/2014/main" id="{05A17440-1277-0AA8-35ED-9623557FB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Freeform 445">
                <a:extLst>
                  <a:ext uri="{FF2B5EF4-FFF2-40B4-BE49-F238E27FC236}">
                    <a16:creationId xmlns:a16="http://schemas.microsoft.com/office/drawing/2014/main" id="{E98B8512-DD5D-22FB-BE43-3C0FDAAB2DC6}"/>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197" name="Rectangle 115">
              <a:extLst>
                <a:ext uri="{FF2B5EF4-FFF2-40B4-BE49-F238E27FC236}">
                  <a16:creationId xmlns:a16="http://schemas.microsoft.com/office/drawing/2014/main" id="{9605A003-A5BF-51AE-276C-1F5D46096853}"/>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198" name="Text Box 116">
              <a:extLst>
                <a:ext uri="{FF2B5EF4-FFF2-40B4-BE49-F238E27FC236}">
                  <a16:creationId xmlns:a16="http://schemas.microsoft.com/office/drawing/2014/main" id="{88DE9D9B-5077-88C8-A2D8-3E3D7C1147B8}"/>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01" name="Group 448">
            <a:extLst>
              <a:ext uri="{FF2B5EF4-FFF2-40B4-BE49-F238E27FC236}">
                <a16:creationId xmlns:a16="http://schemas.microsoft.com/office/drawing/2014/main" id="{13CC02A3-3E38-D746-EC07-A5037B670FF6}"/>
              </a:ext>
            </a:extLst>
          </p:cNvPr>
          <p:cNvGrpSpPr>
            <a:grpSpLocks/>
          </p:cNvGrpSpPr>
          <p:nvPr/>
        </p:nvGrpSpPr>
        <p:grpSpPr bwMode="auto">
          <a:xfrm>
            <a:off x="8374930" y="4246437"/>
            <a:ext cx="925513" cy="1054100"/>
            <a:chOff x="3566" y="550"/>
            <a:chExt cx="583" cy="664"/>
          </a:xfrm>
        </p:grpSpPr>
        <p:grpSp>
          <p:nvGrpSpPr>
            <p:cNvPr id="202" name="Group 449">
              <a:extLst>
                <a:ext uri="{FF2B5EF4-FFF2-40B4-BE49-F238E27FC236}">
                  <a16:creationId xmlns:a16="http://schemas.microsoft.com/office/drawing/2014/main" id="{6BF66119-2615-6D2F-8AEE-6A6DED0FB7DF}"/>
                </a:ext>
              </a:extLst>
            </p:cNvPr>
            <p:cNvGrpSpPr>
              <a:grpSpLocks/>
            </p:cNvGrpSpPr>
            <p:nvPr/>
          </p:nvGrpSpPr>
          <p:grpSpPr bwMode="auto">
            <a:xfrm>
              <a:off x="3588" y="692"/>
              <a:ext cx="561" cy="522"/>
              <a:chOff x="-44" y="1473"/>
              <a:chExt cx="981" cy="1105"/>
            </a:xfrm>
          </p:grpSpPr>
          <p:pic>
            <p:nvPicPr>
              <p:cNvPr id="205" name="Picture 450" descr="desktop_computer_stylized_medium">
                <a:extLst>
                  <a:ext uri="{FF2B5EF4-FFF2-40B4-BE49-F238E27FC236}">
                    <a16:creationId xmlns:a16="http://schemas.microsoft.com/office/drawing/2014/main" id="{4756E4CF-D811-8548-601C-C7899C9D4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 name="Freeform 451">
                <a:extLst>
                  <a:ext uri="{FF2B5EF4-FFF2-40B4-BE49-F238E27FC236}">
                    <a16:creationId xmlns:a16="http://schemas.microsoft.com/office/drawing/2014/main" id="{B818F8F5-FE9C-E17C-9814-E418A00281B5}"/>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03" name="Rectangle 115">
              <a:extLst>
                <a:ext uri="{FF2B5EF4-FFF2-40B4-BE49-F238E27FC236}">
                  <a16:creationId xmlns:a16="http://schemas.microsoft.com/office/drawing/2014/main" id="{F0EED4E8-B6EB-2AF1-A987-2818746B3711}"/>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04" name="Text Box 116">
              <a:extLst>
                <a:ext uri="{FF2B5EF4-FFF2-40B4-BE49-F238E27FC236}">
                  <a16:creationId xmlns:a16="http://schemas.microsoft.com/office/drawing/2014/main" id="{C426AC76-AB9F-B923-62F0-A95371980874}"/>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Tree>
    <p:extLst>
      <p:ext uri="{BB962C8B-B14F-4D97-AF65-F5344CB8AC3E}">
        <p14:creationId xmlns:p14="http://schemas.microsoft.com/office/powerpoint/2010/main" val="15963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dissolve">
                                      <p:cBhvr>
                                        <p:cTn id="7" dur="500"/>
                                        <p:tgtEl>
                                          <p:spTgt spid="2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Effect transition="in" filter="dissolve">
                                      <p:cBhvr>
                                        <p:cTn id="12" dur="500"/>
                                        <p:tgtEl>
                                          <p:spTgt spid="216">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22"/>
                                        </p:tgtEl>
                                        <p:attrNameLst>
                                          <p:attrName>style.visibility</p:attrName>
                                        </p:attrNameLst>
                                      </p:cBhvr>
                                      <p:to>
                                        <p:strVal val="visible"/>
                                      </p:to>
                                    </p:set>
                                    <p:animEffect transition="in" filter="dissolve">
                                      <p:cBhvr>
                                        <p:cTn id="15" dur="500"/>
                                        <p:tgtEl>
                                          <p:spTgt spid="22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16">
                                            <p:txEl>
                                              <p:pRg st="2" end="2"/>
                                            </p:txEl>
                                          </p:spTgt>
                                        </p:tgtEl>
                                        <p:attrNameLst>
                                          <p:attrName>style.visibility</p:attrName>
                                        </p:attrNameLst>
                                      </p:cBhvr>
                                      <p:to>
                                        <p:strVal val="visible"/>
                                      </p:to>
                                    </p:set>
                                    <p:animEffect transition="in" filter="dissolve">
                                      <p:cBhvr>
                                        <p:cTn id="20" dur="500"/>
                                        <p:tgtEl>
                                          <p:spTgt spid="216">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cs typeface="Calibri" panose="020F0502020204030204" pitchFamily="34" charset="0"/>
              </a:rPr>
              <a:t>E-mail: SMTP protocol</a:t>
            </a:r>
            <a:endParaRPr lang="en-US" sz="4400"/>
          </a:p>
        </p:txBody>
      </p:sp>
      <p:grpSp>
        <p:nvGrpSpPr>
          <p:cNvPr id="224" name="Group 279">
            <a:extLst>
              <a:ext uri="{FF2B5EF4-FFF2-40B4-BE49-F238E27FC236}">
                <a16:creationId xmlns:a16="http://schemas.microsoft.com/office/drawing/2014/main" id="{85ECCB70-4CBD-8D41-8867-9839284C0E92}"/>
              </a:ext>
            </a:extLst>
          </p:cNvPr>
          <p:cNvGrpSpPr>
            <a:grpSpLocks/>
          </p:cNvGrpSpPr>
          <p:nvPr/>
        </p:nvGrpSpPr>
        <p:grpSpPr bwMode="auto">
          <a:xfrm>
            <a:off x="9926119" y="5308075"/>
            <a:ext cx="1736725" cy="973138"/>
            <a:chOff x="4458" y="3335"/>
            <a:chExt cx="1094" cy="613"/>
          </a:xfrm>
        </p:grpSpPr>
        <p:sp>
          <p:nvSpPr>
            <p:cNvPr id="225" name="Text Box 263">
              <a:extLst>
                <a:ext uri="{FF2B5EF4-FFF2-40B4-BE49-F238E27FC236}">
                  <a16:creationId xmlns:a16="http://schemas.microsoft.com/office/drawing/2014/main" id="{735C70AA-4D0B-3E4D-B47F-55C95E7B4826}"/>
                </a:ext>
              </a:extLst>
            </p:cNvPr>
            <p:cNvSpPr txBox="1">
              <a:spLocks noChangeArrowheads="1"/>
            </p:cNvSpPr>
            <p:nvPr/>
          </p:nvSpPr>
          <p:spPr bwMode="auto">
            <a:xfrm>
              <a:off x="4527" y="3715"/>
              <a:ext cx="87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 mailbox</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226" name="Group 278">
              <a:extLst>
                <a:ext uri="{FF2B5EF4-FFF2-40B4-BE49-F238E27FC236}">
                  <a16:creationId xmlns:a16="http://schemas.microsoft.com/office/drawing/2014/main" id="{E130EDE1-DE49-BC4D-9A74-CEDC9FFF3A84}"/>
                </a:ext>
              </a:extLst>
            </p:cNvPr>
            <p:cNvGrpSpPr>
              <a:grpSpLocks/>
            </p:cNvGrpSpPr>
            <p:nvPr/>
          </p:nvGrpSpPr>
          <p:grpSpPr bwMode="auto">
            <a:xfrm>
              <a:off x="4458" y="3408"/>
              <a:ext cx="450" cy="120"/>
              <a:chOff x="4314" y="3444"/>
              <a:chExt cx="450" cy="120"/>
            </a:xfrm>
          </p:grpSpPr>
          <p:sp>
            <p:nvSpPr>
              <p:cNvPr id="229" name="Rectangle 264">
                <a:extLst>
                  <a:ext uri="{FF2B5EF4-FFF2-40B4-BE49-F238E27FC236}">
                    <a16:creationId xmlns:a16="http://schemas.microsoft.com/office/drawing/2014/main" id="{D8ED0CFE-E76B-584D-BA7F-B64E112A3AD7}"/>
                  </a:ext>
                </a:extLst>
              </p:cNvPr>
              <p:cNvSpPr>
                <a:spLocks noChangeArrowheads="1"/>
              </p:cNvSpPr>
              <p:nvPr/>
            </p:nvSpPr>
            <p:spPr bwMode="auto">
              <a:xfrm>
                <a:off x="4314" y="3444"/>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0" name="Line 265">
                <a:extLst>
                  <a:ext uri="{FF2B5EF4-FFF2-40B4-BE49-F238E27FC236}">
                    <a16:creationId xmlns:a16="http://schemas.microsoft.com/office/drawing/2014/main" id="{076E3A0A-DC0D-234E-ACFD-ED8D3EBB2805}"/>
                  </a:ext>
                </a:extLst>
              </p:cNvPr>
              <p:cNvSpPr>
                <a:spLocks noChangeShapeType="1"/>
              </p:cNvSpPr>
              <p:nvPr/>
            </p:nvSpPr>
            <p:spPr bwMode="auto">
              <a:xfrm>
                <a:off x="4363" y="347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1" name="Line 266">
                <a:extLst>
                  <a:ext uri="{FF2B5EF4-FFF2-40B4-BE49-F238E27FC236}">
                    <a16:creationId xmlns:a16="http://schemas.microsoft.com/office/drawing/2014/main" id="{FAE63733-4DC0-C740-915D-E91FC7FD9E26}"/>
                  </a:ext>
                </a:extLst>
              </p:cNvPr>
              <p:cNvSpPr>
                <a:spLocks noChangeShapeType="1"/>
              </p:cNvSpPr>
              <p:nvPr/>
            </p:nvSpPr>
            <p:spPr bwMode="auto">
              <a:xfrm flipH="1">
                <a:off x="4472" y="3471"/>
                <a:ext cx="6"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2" name="Line 267">
                <a:extLst>
                  <a:ext uri="{FF2B5EF4-FFF2-40B4-BE49-F238E27FC236}">
                    <a16:creationId xmlns:a16="http://schemas.microsoft.com/office/drawing/2014/main" id="{9432E742-E38D-324E-8AE4-F24CFDAF4B38}"/>
                  </a:ext>
                </a:extLst>
              </p:cNvPr>
              <p:cNvSpPr>
                <a:spLocks noChangeShapeType="1"/>
              </p:cNvSpPr>
              <p:nvPr/>
            </p:nvSpPr>
            <p:spPr bwMode="auto">
              <a:xfrm>
                <a:off x="4527" y="347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3" name="Line 268">
                <a:extLst>
                  <a:ext uri="{FF2B5EF4-FFF2-40B4-BE49-F238E27FC236}">
                    <a16:creationId xmlns:a16="http://schemas.microsoft.com/office/drawing/2014/main" id="{BFE1C87F-4841-9248-85BA-C4E3AF7F1EF8}"/>
                  </a:ext>
                </a:extLst>
              </p:cNvPr>
              <p:cNvSpPr>
                <a:spLocks noChangeShapeType="1"/>
              </p:cNvSpPr>
              <p:nvPr/>
            </p:nvSpPr>
            <p:spPr bwMode="auto">
              <a:xfrm>
                <a:off x="4584"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4" name="Line 269">
                <a:extLst>
                  <a:ext uri="{FF2B5EF4-FFF2-40B4-BE49-F238E27FC236}">
                    <a16:creationId xmlns:a16="http://schemas.microsoft.com/office/drawing/2014/main" id="{856416DF-3745-DB4A-BFC9-169A06391467}"/>
                  </a:ext>
                </a:extLst>
              </p:cNvPr>
              <p:cNvSpPr>
                <a:spLocks noChangeShapeType="1"/>
              </p:cNvSpPr>
              <p:nvPr/>
            </p:nvSpPr>
            <p:spPr bwMode="auto">
              <a:xfrm>
                <a:off x="4645"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5" name="Line 270">
                <a:extLst>
                  <a:ext uri="{FF2B5EF4-FFF2-40B4-BE49-F238E27FC236}">
                    <a16:creationId xmlns:a16="http://schemas.microsoft.com/office/drawing/2014/main" id="{0DB9FDA2-2EA5-034B-903A-EBC13BC40F0C}"/>
                  </a:ext>
                </a:extLst>
              </p:cNvPr>
              <p:cNvSpPr>
                <a:spLocks noChangeShapeType="1"/>
              </p:cNvSpPr>
              <p:nvPr/>
            </p:nvSpPr>
            <p:spPr bwMode="auto">
              <a:xfrm>
                <a:off x="4701" y="3471"/>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36" name="Line 271">
                <a:extLst>
                  <a:ext uri="{FF2B5EF4-FFF2-40B4-BE49-F238E27FC236}">
                    <a16:creationId xmlns:a16="http://schemas.microsoft.com/office/drawing/2014/main" id="{F94A5742-E1B7-A64E-A807-9A41FFB1D4E1}"/>
                  </a:ext>
                </a:extLst>
              </p:cNvPr>
              <p:cNvSpPr>
                <a:spLocks noChangeShapeType="1"/>
              </p:cNvSpPr>
              <p:nvPr/>
            </p:nvSpPr>
            <p:spPr bwMode="auto">
              <a:xfrm>
                <a:off x="4416" y="3472"/>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27" name="Rectangle 272">
              <a:extLst>
                <a:ext uri="{FF2B5EF4-FFF2-40B4-BE49-F238E27FC236}">
                  <a16:creationId xmlns:a16="http://schemas.microsoft.com/office/drawing/2014/main" id="{FA709473-06C4-C847-B23D-5962F6EF8ABB}"/>
                </a:ext>
              </a:extLst>
            </p:cNvPr>
            <p:cNvSpPr>
              <a:spLocks noChangeArrowheads="1"/>
            </p:cNvSpPr>
            <p:nvPr/>
          </p:nvSpPr>
          <p:spPr bwMode="auto">
            <a:xfrm>
              <a:off x="4472" y="3779"/>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28" name="Text Box 277">
              <a:extLst>
                <a:ext uri="{FF2B5EF4-FFF2-40B4-BE49-F238E27FC236}">
                  <a16:creationId xmlns:a16="http://schemas.microsoft.com/office/drawing/2014/main" id="{6E499AE9-BC96-AA43-8A92-BB907E72E53A}"/>
                </a:ext>
              </a:extLst>
            </p:cNvPr>
            <p:cNvSpPr txBox="1">
              <a:spLocks noChangeArrowheads="1"/>
            </p:cNvSpPr>
            <p:nvPr/>
          </p:nvSpPr>
          <p:spPr bwMode="auto">
            <a:xfrm>
              <a:off x="4514" y="3335"/>
              <a:ext cx="103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outgoing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message queue</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37" name="Group 454">
            <a:extLst>
              <a:ext uri="{FF2B5EF4-FFF2-40B4-BE49-F238E27FC236}">
                <a16:creationId xmlns:a16="http://schemas.microsoft.com/office/drawing/2014/main" id="{FE2C87B1-0D29-6946-B29A-95FF8E6A0A50}"/>
              </a:ext>
            </a:extLst>
          </p:cNvPr>
          <p:cNvGrpSpPr>
            <a:grpSpLocks/>
          </p:cNvGrpSpPr>
          <p:nvPr/>
        </p:nvGrpSpPr>
        <p:grpSpPr bwMode="auto">
          <a:xfrm>
            <a:off x="7036667" y="801562"/>
            <a:ext cx="4278313" cy="5118100"/>
            <a:chOff x="2962" y="886"/>
            <a:chExt cx="2695" cy="3224"/>
          </a:xfrm>
        </p:grpSpPr>
        <p:grpSp>
          <p:nvGrpSpPr>
            <p:cNvPr id="238" name="Group 389">
              <a:extLst>
                <a:ext uri="{FF2B5EF4-FFF2-40B4-BE49-F238E27FC236}">
                  <a16:creationId xmlns:a16="http://schemas.microsoft.com/office/drawing/2014/main" id="{A13CA913-E4B3-254A-A935-ADB3F9E6EA19}"/>
                </a:ext>
              </a:extLst>
            </p:cNvPr>
            <p:cNvGrpSpPr>
              <a:grpSpLocks/>
            </p:cNvGrpSpPr>
            <p:nvPr/>
          </p:nvGrpSpPr>
          <p:grpSpPr bwMode="auto">
            <a:xfrm>
              <a:off x="4346" y="1756"/>
              <a:ext cx="301" cy="451"/>
              <a:chOff x="4140" y="429"/>
              <a:chExt cx="1425" cy="2396"/>
            </a:xfrm>
          </p:grpSpPr>
          <p:sp>
            <p:nvSpPr>
              <p:cNvPr id="401" name="Freeform 390">
                <a:extLst>
                  <a:ext uri="{FF2B5EF4-FFF2-40B4-BE49-F238E27FC236}">
                    <a16:creationId xmlns:a16="http://schemas.microsoft.com/office/drawing/2014/main" id="{6CCFD9B8-8C88-C24F-8883-4CF6367F462F}"/>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2" name="Rectangle 391">
                <a:extLst>
                  <a:ext uri="{FF2B5EF4-FFF2-40B4-BE49-F238E27FC236}">
                    <a16:creationId xmlns:a16="http://schemas.microsoft.com/office/drawing/2014/main" id="{43B4C051-EEAE-814E-99DE-21C8B8D4790D}"/>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3" name="Freeform 392">
                <a:extLst>
                  <a:ext uri="{FF2B5EF4-FFF2-40B4-BE49-F238E27FC236}">
                    <a16:creationId xmlns:a16="http://schemas.microsoft.com/office/drawing/2014/main" id="{2BC8E3DE-CCCA-1344-8BA5-2A15D443A891}"/>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4" name="Freeform 393">
                <a:extLst>
                  <a:ext uri="{FF2B5EF4-FFF2-40B4-BE49-F238E27FC236}">
                    <a16:creationId xmlns:a16="http://schemas.microsoft.com/office/drawing/2014/main" id="{E0152158-7133-BA4C-A8F5-ADB2FFBFF656}"/>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5" name="Rectangle 394">
                <a:extLst>
                  <a:ext uri="{FF2B5EF4-FFF2-40B4-BE49-F238E27FC236}">
                    <a16:creationId xmlns:a16="http://schemas.microsoft.com/office/drawing/2014/main" id="{E5FA410D-74EF-7742-BB99-1CFEB8EDEE00}"/>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06" name="Group 395">
                <a:extLst>
                  <a:ext uri="{FF2B5EF4-FFF2-40B4-BE49-F238E27FC236}">
                    <a16:creationId xmlns:a16="http://schemas.microsoft.com/office/drawing/2014/main" id="{AF72D040-96B4-8540-B83D-471812640A4C}"/>
                  </a:ext>
                </a:extLst>
              </p:cNvPr>
              <p:cNvGrpSpPr>
                <a:grpSpLocks/>
              </p:cNvGrpSpPr>
              <p:nvPr/>
            </p:nvGrpSpPr>
            <p:grpSpPr bwMode="auto">
              <a:xfrm>
                <a:off x="4749" y="668"/>
                <a:ext cx="581" cy="145"/>
                <a:chOff x="614" y="2568"/>
                <a:chExt cx="725" cy="139"/>
              </a:xfrm>
            </p:grpSpPr>
            <p:sp>
              <p:nvSpPr>
                <p:cNvPr id="431" name="AutoShape 396">
                  <a:extLst>
                    <a:ext uri="{FF2B5EF4-FFF2-40B4-BE49-F238E27FC236}">
                      <a16:creationId xmlns:a16="http://schemas.microsoft.com/office/drawing/2014/main" id="{F18E39D5-A4BF-264B-B7EA-F621A57FAD92}"/>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32" name="AutoShape 397">
                  <a:extLst>
                    <a:ext uri="{FF2B5EF4-FFF2-40B4-BE49-F238E27FC236}">
                      <a16:creationId xmlns:a16="http://schemas.microsoft.com/office/drawing/2014/main" id="{39716169-1014-2547-9B50-032A17A0DFE4}"/>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07" name="Rectangle 398">
                <a:extLst>
                  <a:ext uri="{FF2B5EF4-FFF2-40B4-BE49-F238E27FC236}">
                    <a16:creationId xmlns:a16="http://schemas.microsoft.com/office/drawing/2014/main" id="{28879B2B-7691-B842-8771-94E870C3EE24}"/>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08" name="Group 399">
                <a:extLst>
                  <a:ext uri="{FF2B5EF4-FFF2-40B4-BE49-F238E27FC236}">
                    <a16:creationId xmlns:a16="http://schemas.microsoft.com/office/drawing/2014/main" id="{2D972829-8A16-6E47-B717-3364C7BD9266}"/>
                  </a:ext>
                </a:extLst>
              </p:cNvPr>
              <p:cNvGrpSpPr>
                <a:grpSpLocks/>
              </p:cNvGrpSpPr>
              <p:nvPr/>
            </p:nvGrpSpPr>
            <p:grpSpPr bwMode="auto">
              <a:xfrm>
                <a:off x="4747" y="994"/>
                <a:ext cx="581" cy="134"/>
                <a:chOff x="614" y="2568"/>
                <a:chExt cx="725" cy="139"/>
              </a:xfrm>
            </p:grpSpPr>
            <p:sp>
              <p:nvSpPr>
                <p:cNvPr id="429" name="AutoShape 400">
                  <a:extLst>
                    <a:ext uri="{FF2B5EF4-FFF2-40B4-BE49-F238E27FC236}">
                      <a16:creationId xmlns:a16="http://schemas.microsoft.com/office/drawing/2014/main" id="{E60C4025-90B9-A647-863C-1FEFBD8A4151}"/>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30" name="AutoShape 401">
                  <a:extLst>
                    <a:ext uri="{FF2B5EF4-FFF2-40B4-BE49-F238E27FC236}">
                      <a16:creationId xmlns:a16="http://schemas.microsoft.com/office/drawing/2014/main" id="{5C30FC9A-5758-C543-9950-783F68617D39}"/>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09" name="Rectangle 402">
                <a:extLst>
                  <a:ext uri="{FF2B5EF4-FFF2-40B4-BE49-F238E27FC236}">
                    <a16:creationId xmlns:a16="http://schemas.microsoft.com/office/drawing/2014/main" id="{8DDE3471-A288-6245-884A-B0607E1F6469}"/>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0" name="Rectangle 403">
                <a:extLst>
                  <a:ext uri="{FF2B5EF4-FFF2-40B4-BE49-F238E27FC236}">
                    <a16:creationId xmlns:a16="http://schemas.microsoft.com/office/drawing/2014/main" id="{7B5A163C-1F88-0443-87E9-51D1B2C39E8E}"/>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11" name="Group 404">
                <a:extLst>
                  <a:ext uri="{FF2B5EF4-FFF2-40B4-BE49-F238E27FC236}">
                    <a16:creationId xmlns:a16="http://schemas.microsoft.com/office/drawing/2014/main" id="{D7C44D5A-AB33-A744-B633-909E75E589C1}"/>
                  </a:ext>
                </a:extLst>
              </p:cNvPr>
              <p:cNvGrpSpPr>
                <a:grpSpLocks/>
              </p:cNvGrpSpPr>
              <p:nvPr/>
            </p:nvGrpSpPr>
            <p:grpSpPr bwMode="auto">
              <a:xfrm>
                <a:off x="4735" y="1627"/>
                <a:ext cx="582" cy="151"/>
                <a:chOff x="614" y="2568"/>
                <a:chExt cx="725" cy="139"/>
              </a:xfrm>
            </p:grpSpPr>
            <p:sp>
              <p:nvSpPr>
                <p:cNvPr id="427" name="AutoShape 405">
                  <a:extLst>
                    <a:ext uri="{FF2B5EF4-FFF2-40B4-BE49-F238E27FC236}">
                      <a16:creationId xmlns:a16="http://schemas.microsoft.com/office/drawing/2014/main" id="{BB140094-DC4B-CC48-B901-9AF64D80BCAF}"/>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8" name="AutoShape 406">
                  <a:extLst>
                    <a:ext uri="{FF2B5EF4-FFF2-40B4-BE49-F238E27FC236}">
                      <a16:creationId xmlns:a16="http://schemas.microsoft.com/office/drawing/2014/main" id="{43B72EE6-71A8-E947-8E6C-0468656DDA60}"/>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12" name="Freeform 407">
                <a:extLst>
                  <a:ext uri="{FF2B5EF4-FFF2-40B4-BE49-F238E27FC236}">
                    <a16:creationId xmlns:a16="http://schemas.microsoft.com/office/drawing/2014/main" id="{D8EE526A-D741-074E-8520-BBA303937B91}"/>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413" name="Group 408">
                <a:extLst>
                  <a:ext uri="{FF2B5EF4-FFF2-40B4-BE49-F238E27FC236}">
                    <a16:creationId xmlns:a16="http://schemas.microsoft.com/office/drawing/2014/main" id="{8DC6A1FE-670A-8F4C-B521-23ECDDF7E06E}"/>
                  </a:ext>
                </a:extLst>
              </p:cNvPr>
              <p:cNvGrpSpPr>
                <a:grpSpLocks/>
              </p:cNvGrpSpPr>
              <p:nvPr/>
            </p:nvGrpSpPr>
            <p:grpSpPr bwMode="auto">
              <a:xfrm>
                <a:off x="4739" y="1327"/>
                <a:ext cx="582" cy="139"/>
                <a:chOff x="614" y="2568"/>
                <a:chExt cx="725" cy="139"/>
              </a:xfrm>
            </p:grpSpPr>
            <p:sp>
              <p:nvSpPr>
                <p:cNvPr id="425" name="AutoShape 409">
                  <a:extLst>
                    <a:ext uri="{FF2B5EF4-FFF2-40B4-BE49-F238E27FC236}">
                      <a16:creationId xmlns:a16="http://schemas.microsoft.com/office/drawing/2014/main" id="{0F0B48EC-30B0-2447-9BE4-237A0F1D6CE0}"/>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6" name="AutoShape 410">
                  <a:extLst>
                    <a:ext uri="{FF2B5EF4-FFF2-40B4-BE49-F238E27FC236}">
                      <a16:creationId xmlns:a16="http://schemas.microsoft.com/office/drawing/2014/main" id="{9C1B49B1-17F4-994D-8ECA-C396B76F722C}"/>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414" name="Rectangle 411">
                <a:extLst>
                  <a:ext uri="{FF2B5EF4-FFF2-40B4-BE49-F238E27FC236}">
                    <a16:creationId xmlns:a16="http://schemas.microsoft.com/office/drawing/2014/main" id="{A0980C94-D527-BA41-8507-6B28776A9CEB}"/>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5" name="Freeform 412">
                <a:extLst>
                  <a:ext uri="{FF2B5EF4-FFF2-40B4-BE49-F238E27FC236}">
                    <a16:creationId xmlns:a16="http://schemas.microsoft.com/office/drawing/2014/main" id="{F0295E91-976F-C148-BFB3-59549C5388A8}"/>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6" name="Freeform 413">
                <a:extLst>
                  <a:ext uri="{FF2B5EF4-FFF2-40B4-BE49-F238E27FC236}">
                    <a16:creationId xmlns:a16="http://schemas.microsoft.com/office/drawing/2014/main" id="{2C2F1597-CAE7-5248-BDE8-D6B16C5286F1}"/>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7" name="Oval 414">
                <a:extLst>
                  <a:ext uri="{FF2B5EF4-FFF2-40B4-BE49-F238E27FC236}">
                    <a16:creationId xmlns:a16="http://schemas.microsoft.com/office/drawing/2014/main" id="{914741F1-D3EA-3645-9C4D-9E5B4C95316B}"/>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8" name="Freeform 415">
                <a:extLst>
                  <a:ext uri="{FF2B5EF4-FFF2-40B4-BE49-F238E27FC236}">
                    <a16:creationId xmlns:a16="http://schemas.microsoft.com/office/drawing/2014/main" id="{079F15E3-5A9F-844C-92CA-F9CBADE82E65}"/>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19" name="AutoShape 416">
                <a:extLst>
                  <a:ext uri="{FF2B5EF4-FFF2-40B4-BE49-F238E27FC236}">
                    <a16:creationId xmlns:a16="http://schemas.microsoft.com/office/drawing/2014/main" id="{25F2967B-CA00-2D49-B406-7209F80FBE93}"/>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0" name="AutoShape 417">
                <a:extLst>
                  <a:ext uri="{FF2B5EF4-FFF2-40B4-BE49-F238E27FC236}">
                    <a16:creationId xmlns:a16="http://schemas.microsoft.com/office/drawing/2014/main" id="{60A760B4-92D7-954E-A584-1C2A30FC6A0A}"/>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1" name="Oval 418">
                <a:extLst>
                  <a:ext uri="{FF2B5EF4-FFF2-40B4-BE49-F238E27FC236}">
                    <a16:creationId xmlns:a16="http://schemas.microsoft.com/office/drawing/2014/main" id="{A94E8FB4-D219-2843-94C1-6710451B99F5}"/>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2" name="Oval 419">
                <a:extLst>
                  <a:ext uri="{FF2B5EF4-FFF2-40B4-BE49-F238E27FC236}">
                    <a16:creationId xmlns:a16="http://schemas.microsoft.com/office/drawing/2014/main" id="{CBBF0878-886F-8240-BCA7-1F50627F077F}"/>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423" name="Oval 420">
                <a:extLst>
                  <a:ext uri="{FF2B5EF4-FFF2-40B4-BE49-F238E27FC236}">
                    <a16:creationId xmlns:a16="http://schemas.microsoft.com/office/drawing/2014/main" id="{722EEBED-10FC-6E4D-AABD-99355D382811}"/>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24" name="Rectangle 421">
                <a:extLst>
                  <a:ext uri="{FF2B5EF4-FFF2-40B4-BE49-F238E27FC236}">
                    <a16:creationId xmlns:a16="http://schemas.microsoft.com/office/drawing/2014/main" id="{92E23A4D-5618-484A-93AD-2343A39775D1}"/>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39" name="Group 356">
              <a:extLst>
                <a:ext uri="{FF2B5EF4-FFF2-40B4-BE49-F238E27FC236}">
                  <a16:creationId xmlns:a16="http://schemas.microsoft.com/office/drawing/2014/main" id="{0FAAD616-9809-0F47-9C32-F28BCE96C450}"/>
                </a:ext>
              </a:extLst>
            </p:cNvPr>
            <p:cNvGrpSpPr>
              <a:grpSpLocks/>
            </p:cNvGrpSpPr>
            <p:nvPr/>
          </p:nvGrpSpPr>
          <p:grpSpPr bwMode="auto">
            <a:xfrm>
              <a:off x="3091" y="2634"/>
              <a:ext cx="301" cy="451"/>
              <a:chOff x="4140" y="429"/>
              <a:chExt cx="1425" cy="2396"/>
            </a:xfrm>
          </p:grpSpPr>
          <p:sp>
            <p:nvSpPr>
              <p:cNvPr id="369" name="Freeform 357">
                <a:extLst>
                  <a:ext uri="{FF2B5EF4-FFF2-40B4-BE49-F238E27FC236}">
                    <a16:creationId xmlns:a16="http://schemas.microsoft.com/office/drawing/2014/main" id="{2EB65E56-496B-EE43-A5BA-0034EDBB890B}"/>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0" name="Rectangle 358">
                <a:extLst>
                  <a:ext uri="{FF2B5EF4-FFF2-40B4-BE49-F238E27FC236}">
                    <a16:creationId xmlns:a16="http://schemas.microsoft.com/office/drawing/2014/main" id="{E623A3D2-E041-CF4A-AEB9-0E88006BF388}"/>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1" name="Freeform 359">
                <a:extLst>
                  <a:ext uri="{FF2B5EF4-FFF2-40B4-BE49-F238E27FC236}">
                    <a16:creationId xmlns:a16="http://schemas.microsoft.com/office/drawing/2014/main" id="{06D96649-1A4B-D349-BD4A-B3CA1C357164}"/>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2" name="Freeform 360">
                <a:extLst>
                  <a:ext uri="{FF2B5EF4-FFF2-40B4-BE49-F238E27FC236}">
                    <a16:creationId xmlns:a16="http://schemas.microsoft.com/office/drawing/2014/main" id="{8CB236BD-E7A4-F54C-A810-99FD583B411D}"/>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3" name="Rectangle 361">
                <a:extLst>
                  <a:ext uri="{FF2B5EF4-FFF2-40B4-BE49-F238E27FC236}">
                    <a16:creationId xmlns:a16="http://schemas.microsoft.com/office/drawing/2014/main" id="{92C08DD8-675E-D34D-A84F-65A2DE10FF70}"/>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74" name="Group 362">
                <a:extLst>
                  <a:ext uri="{FF2B5EF4-FFF2-40B4-BE49-F238E27FC236}">
                    <a16:creationId xmlns:a16="http://schemas.microsoft.com/office/drawing/2014/main" id="{168D1B37-2023-2A4F-AEFF-7BCC580296C7}"/>
                  </a:ext>
                </a:extLst>
              </p:cNvPr>
              <p:cNvGrpSpPr>
                <a:grpSpLocks/>
              </p:cNvGrpSpPr>
              <p:nvPr/>
            </p:nvGrpSpPr>
            <p:grpSpPr bwMode="auto">
              <a:xfrm>
                <a:off x="4749" y="668"/>
                <a:ext cx="581" cy="145"/>
                <a:chOff x="614" y="2568"/>
                <a:chExt cx="725" cy="139"/>
              </a:xfrm>
            </p:grpSpPr>
            <p:sp>
              <p:nvSpPr>
                <p:cNvPr id="399" name="AutoShape 363">
                  <a:extLst>
                    <a:ext uri="{FF2B5EF4-FFF2-40B4-BE49-F238E27FC236}">
                      <a16:creationId xmlns:a16="http://schemas.microsoft.com/office/drawing/2014/main" id="{697647FE-4187-6C41-95DB-62B96522DA3A}"/>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400" name="AutoShape 364">
                  <a:extLst>
                    <a:ext uri="{FF2B5EF4-FFF2-40B4-BE49-F238E27FC236}">
                      <a16:creationId xmlns:a16="http://schemas.microsoft.com/office/drawing/2014/main" id="{64F362C9-3CBA-504B-95A3-38E06F0678DF}"/>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75" name="Rectangle 365">
                <a:extLst>
                  <a:ext uri="{FF2B5EF4-FFF2-40B4-BE49-F238E27FC236}">
                    <a16:creationId xmlns:a16="http://schemas.microsoft.com/office/drawing/2014/main" id="{94D546CA-749A-BC48-B20F-57C5A8077E74}"/>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76" name="Group 366">
                <a:extLst>
                  <a:ext uri="{FF2B5EF4-FFF2-40B4-BE49-F238E27FC236}">
                    <a16:creationId xmlns:a16="http://schemas.microsoft.com/office/drawing/2014/main" id="{1812EEBE-2662-1E46-B90F-2E97DD6FED46}"/>
                  </a:ext>
                </a:extLst>
              </p:cNvPr>
              <p:cNvGrpSpPr>
                <a:grpSpLocks/>
              </p:cNvGrpSpPr>
              <p:nvPr/>
            </p:nvGrpSpPr>
            <p:grpSpPr bwMode="auto">
              <a:xfrm>
                <a:off x="4747" y="994"/>
                <a:ext cx="581" cy="134"/>
                <a:chOff x="614" y="2568"/>
                <a:chExt cx="725" cy="139"/>
              </a:xfrm>
            </p:grpSpPr>
            <p:sp>
              <p:nvSpPr>
                <p:cNvPr id="397" name="AutoShape 367">
                  <a:extLst>
                    <a:ext uri="{FF2B5EF4-FFF2-40B4-BE49-F238E27FC236}">
                      <a16:creationId xmlns:a16="http://schemas.microsoft.com/office/drawing/2014/main" id="{5354875B-2A6A-B040-9309-A4A5A50F3BD6}"/>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8" name="AutoShape 368">
                  <a:extLst>
                    <a:ext uri="{FF2B5EF4-FFF2-40B4-BE49-F238E27FC236}">
                      <a16:creationId xmlns:a16="http://schemas.microsoft.com/office/drawing/2014/main" id="{7085F58B-EEE8-BE46-B008-54CF97C6078B}"/>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77" name="Rectangle 369">
                <a:extLst>
                  <a:ext uri="{FF2B5EF4-FFF2-40B4-BE49-F238E27FC236}">
                    <a16:creationId xmlns:a16="http://schemas.microsoft.com/office/drawing/2014/main" id="{AB889316-958A-3944-8776-456DA75AA7FD}"/>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78" name="Rectangle 370">
                <a:extLst>
                  <a:ext uri="{FF2B5EF4-FFF2-40B4-BE49-F238E27FC236}">
                    <a16:creationId xmlns:a16="http://schemas.microsoft.com/office/drawing/2014/main" id="{28A61210-9BA6-1B42-99F0-0AA06313718A}"/>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79" name="Group 371">
                <a:extLst>
                  <a:ext uri="{FF2B5EF4-FFF2-40B4-BE49-F238E27FC236}">
                    <a16:creationId xmlns:a16="http://schemas.microsoft.com/office/drawing/2014/main" id="{2D18D821-27B1-1C41-BCE9-F6BAA81749A0}"/>
                  </a:ext>
                </a:extLst>
              </p:cNvPr>
              <p:cNvGrpSpPr>
                <a:grpSpLocks/>
              </p:cNvGrpSpPr>
              <p:nvPr/>
            </p:nvGrpSpPr>
            <p:grpSpPr bwMode="auto">
              <a:xfrm>
                <a:off x="4735" y="1627"/>
                <a:ext cx="582" cy="151"/>
                <a:chOff x="614" y="2568"/>
                <a:chExt cx="725" cy="139"/>
              </a:xfrm>
            </p:grpSpPr>
            <p:sp>
              <p:nvSpPr>
                <p:cNvPr id="395" name="AutoShape 372">
                  <a:extLst>
                    <a:ext uri="{FF2B5EF4-FFF2-40B4-BE49-F238E27FC236}">
                      <a16:creationId xmlns:a16="http://schemas.microsoft.com/office/drawing/2014/main" id="{B58EE831-7F05-9245-A127-DD8BBE0CAE1B}"/>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6" name="AutoShape 373">
                  <a:extLst>
                    <a:ext uri="{FF2B5EF4-FFF2-40B4-BE49-F238E27FC236}">
                      <a16:creationId xmlns:a16="http://schemas.microsoft.com/office/drawing/2014/main" id="{85C001D1-A6CB-AF4D-AEBE-CA0F781AACFA}"/>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80" name="Freeform 374">
                <a:extLst>
                  <a:ext uri="{FF2B5EF4-FFF2-40B4-BE49-F238E27FC236}">
                    <a16:creationId xmlns:a16="http://schemas.microsoft.com/office/drawing/2014/main" id="{B8F2D608-6D10-E648-961C-502BF52F29F5}"/>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81" name="Group 375">
                <a:extLst>
                  <a:ext uri="{FF2B5EF4-FFF2-40B4-BE49-F238E27FC236}">
                    <a16:creationId xmlns:a16="http://schemas.microsoft.com/office/drawing/2014/main" id="{EA90B984-0232-2446-8671-DE7D83867631}"/>
                  </a:ext>
                </a:extLst>
              </p:cNvPr>
              <p:cNvGrpSpPr>
                <a:grpSpLocks/>
              </p:cNvGrpSpPr>
              <p:nvPr/>
            </p:nvGrpSpPr>
            <p:grpSpPr bwMode="auto">
              <a:xfrm>
                <a:off x="4739" y="1327"/>
                <a:ext cx="582" cy="139"/>
                <a:chOff x="614" y="2568"/>
                <a:chExt cx="725" cy="139"/>
              </a:xfrm>
            </p:grpSpPr>
            <p:sp>
              <p:nvSpPr>
                <p:cNvPr id="393" name="AutoShape 376">
                  <a:extLst>
                    <a:ext uri="{FF2B5EF4-FFF2-40B4-BE49-F238E27FC236}">
                      <a16:creationId xmlns:a16="http://schemas.microsoft.com/office/drawing/2014/main" id="{6EB17013-082B-8046-B555-12F5A15CDDD5}"/>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4" name="AutoShape 377">
                  <a:extLst>
                    <a:ext uri="{FF2B5EF4-FFF2-40B4-BE49-F238E27FC236}">
                      <a16:creationId xmlns:a16="http://schemas.microsoft.com/office/drawing/2014/main" id="{A70DD0EF-6EE9-E241-AB7E-EB4BDADA2EA5}"/>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82" name="Rectangle 378">
                <a:extLst>
                  <a:ext uri="{FF2B5EF4-FFF2-40B4-BE49-F238E27FC236}">
                    <a16:creationId xmlns:a16="http://schemas.microsoft.com/office/drawing/2014/main" id="{06B18518-E7AE-2941-AC96-4C9A6B0F0A7E}"/>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3" name="Freeform 379">
                <a:extLst>
                  <a:ext uri="{FF2B5EF4-FFF2-40B4-BE49-F238E27FC236}">
                    <a16:creationId xmlns:a16="http://schemas.microsoft.com/office/drawing/2014/main" id="{C884ECAB-FBB2-1146-9BA8-9234C107623A}"/>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4" name="Freeform 380">
                <a:extLst>
                  <a:ext uri="{FF2B5EF4-FFF2-40B4-BE49-F238E27FC236}">
                    <a16:creationId xmlns:a16="http://schemas.microsoft.com/office/drawing/2014/main" id="{86ACC5C0-75DC-D644-9593-987029E24B3C}"/>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5" name="Oval 381">
                <a:extLst>
                  <a:ext uri="{FF2B5EF4-FFF2-40B4-BE49-F238E27FC236}">
                    <a16:creationId xmlns:a16="http://schemas.microsoft.com/office/drawing/2014/main" id="{8F3063A0-8C29-3F4C-BBB6-E5C3DB20465B}"/>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6" name="Freeform 382">
                <a:extLst>
                  <a:ext uri="{FF2B5EF4-FFF2-40B4-BE49-F238E27FC236}">
                    <a16:creationId xmlns:a16="http://schemas.microsoft.com/office/drawing/2014/main" id="{458BBF01-F7B3-7C4A-9F9B-C150FEACFE45}"/>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7" name="AutoShape 383">
                <a:extLst>
                  <a:ext uri="{FF2B5EF4-FFF2-40B4-BE49-F238E27FC236}">
                    <a16:creationId xmlns:a16="http://schemas.microsoft.com/office/drawing/2014/main" id="{F09EBB6E-D725-9948-A7CD-454E0B2D099C}"/>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8" name="AutoShape 384">
                <a:extLst>
                  <a:ext uri="{FF2B5EF4-FFF2-40B4-BE49-F238E27FC236}">
                    <a16:creationId xmlns:a16="http://schemas.microsoft.com/office/drawing/2014/main" id="{02BBEBA8-A2A8-6940-9840-37361C65A6CB}"/>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89" name="Oval 385">
                <a:extLst>
                  <a:ext uri="{FF2B5EF4-FFF2-40B4-BE49-F238E27FC236}">
                    <a16:creationId xmlns:a16="http://schemas.microsoft.com/office/drawing/2014/main" id="{6CD76452-9A37-284A-AC19-94EAEBD63819}"/>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0" name="Oval 386">
                <a:extLst>
                  <a:ext uri="{FF2B5EF4-FFF2-40B4-BE49-F238E27FC236}">
                    <a16:creationId xmlns:a16="http://schemas.microsoft.com/office/drawing/2014/main" id="{1E726A08-C3CF-E243-B6EC-2B48F6CD7C61}"/>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391" name="Oval 387">
                <a:extLst>
                  <a:ext uri="{FF2B5EF4-FFF2-40B4-BE49-F238E27FC236}">
                    <a16:creationId xmlns:a16="http://schemas.microsoft.com/office/drawing/2014/main" id="{EA8C927A-FBE1-A045-983E-D27E291B72F4}"/>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92" name="Rectangle 388">
                <a:extLst>
                  <a:ext uri="{FF2B5EF4-FFF2-40B4-BE49-F238E27FC236}">
                    <a16:creationId xmlns:a16="http://schemas.microsoft.com/office/drawing/2014/main" id="{C8D6AC43-68AF-D54D-86AA-6781530920F1}"/>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0" name="Group 320">
              <a:extLst>
                <a:ext uri="{FF2B5EF4-FFF2-40B4-BE49-F238E27FC236}">
                  <a16:creationId xmlns:a16="http://schemas.microsoft.com/office/drawing/2014/main" id="{BCA856A3-13D3-2047-A080-FFDA86B41EEC}"/>
                </a:ext>
              </a:extLst>
            </p:cNvPr>
            <p:cNvGrpSpPr>
              <a:grpSpLocks/>
            </p:cNvGrpSpPr>
            <p:nvPr/>
          </p:nvGrpSpPr>
          <p:grpSpPr bwMode="auto">
            <a:xfrm>
              <a:off x="3105" y="1159"/>
              <a:ext cx="301" cy="451"/>
              <a:chOff x="4140" y="429"/>
              <a:chExt cx="1425" cy="2396"/>
            </a:xfrm>
          </p:grpSpPr>
          <p:sp>
            <p:nvSpPr>
              <p:cNvPr id="337" name="Freeform 321">
                <a:extLst>
                  <a:ext uri="{FF2B5EF4-FFF2-40B4-BE49-F238E27FC236}">
                    <a16:creationId xmlns:a16="http://schemas.microsoft.com/office/drawing/2014/main" id="{E9C36205-9E0D-2941-8A7D-957488780FE1}"/>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8" name="Rectangle 322">
                <a:extLst>
                  <a:ext uri="{FF2B5EF4-FFF2-40B4-BE49-F238E27FC236}">
                    <a16:creationId xmlns:a16="http://schemas.microsoft.com/office/drawing/2014/main" id="{DC6B3BB4-B3F9-6649-8059-F6509EF98FF2}"/>
                  </a:ext>
                </a:extLst>
              </p:cNvPr>
              <p:cNvSpPr>
                <a:spLocks noChangeArrowheads="1"/>
              </p:cNvSpPr>
              <p:nvPr/>
            </p:nvSpPr>
            <p:spPr bwMode="auto">
              <a:xfrm>
                <a:off x="4206" y="429"/>
                <a:ext cx="1046" cy="2284"/>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9" name="Freeform 323">
                <a:extLst>
                  <a:ext uri="{FF2B5EF4-FFF2-40B4-BE49-F238E27FC236}">
                    <a16:creationId xmlns:a16="http://schemas.microsoft.com/office/drawing/2014/main" id="{95CD3C72-5158-C545-A42A-E0769B6870C6}"/>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40" name="Freeform 324">
                <a:extLst>
                  <a:ext uri="{FF2B5EF4-FFF2-40B4-BE49-F238E27FC236}">
                    <a16:creationId xmlns:a16="http://schemas.microsoft.com/office/drawing/2014/main" id="{1090F3E0-60AF-444E-8E42-17F66B71A6D6}"/>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41" name="Rectangle 325">
                <a:extLst>
                  <a:ext uri="{FF2B5EF4-FFF2-40B4-BE49-F238E27FC236}">
                    <a16:creationId xmlns:a16="http://schemas.microsoft.com/office/drawing/2014/main" id="{3E522ADC-77DE-624F-87AA-FAECC92070FC}"/>
                  </a:ext>
                </a:extLst>
              </p:cNvPr>
              <p:cNvSpPr>
                <a:spLocks noChangeArrowheads="1"/>
              </p:cNvSpPr>
              <p:nvPr/>
            </p:nvSpPr>
            <p:spPr bwMode="auto">
              <a:xfrm>
                <a:off x="4211" y="695"/>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2" name="Group 326">
                <a:extLst>
                  <a:ext uri="{FF2B5EF4-FFF2-40B4-BE49-F238E27FC236}">
                    <a16:creationId xmlns:a16="http://schemas.microsoft.com/office/drawing/2014/main" id="{9A881071-53C4-854C-B41F-14CD734AB8D9}"/>
                  </a:ext>
                </a:extLst>
              </p:cNvPr>
              <p:cNvGrpSpPr>
                <a:grpSpLocks/>
              </p:cNvGrpSpPr>
              <p:nvPr/>
            </p:nvGrpSpPr>
            <p:grpSpPr bwMode="auto">
              <a:xfrm>
                <a:off x="4749" y="668"/>
                <a:ext cx="581" cy="145"/>
                <a:chOff x="614" y="2568"/>
                <a:chExt cx="725" cy="139"/>
              </a:xfrm>
            </p:grpSpPr>
            <p:sp>
              <p:nvSpPr>
                <p:cNvPr id="367" name="AutoShape 327">
                  <a:extLst>
                    <a:ext uri="{FF2B5EF4-FFF2-40B4-BE49-F238E27FC236}">
                      <a16:creationId xmlns:a16="http://schemas.microsoft.com/office/drawing/2014/main" id="{5EC42EDF-C001-704E-BAAE-2375ABBC886E}"/>
                    </a:ext>
                  </a:extLst>
                </p:cNvPr>
                <p:cNvSpPr>
                  <a:spLocks noChangeArrowheads="1"/>
                </p:cNvSpPr>
                <p:nvPr/>
              </p:nvSpPr>
              <p:spPr bwMode="auto">
                <a:xfrm>
                  <a:off x="616" y="2568"/>
                  <a:ext cx="721"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8" name="AutoShape 328">
                  <a:extLst>
                    <a:ext uri="{FF2B5EF4-FFF2-40B4-BE49-F238E27FC236}">
                      <a16:creationId xmlns:a16="http://schemas.microsoft.com/office/drawing/2014/main" id="{D887905D-58B1-9A4E-A16A-32F0BF16C0DB}"/>
                    </a:ext>
                  </a:extLst>
                </p:cNvPr>
                <p:cNvSpPr>
                  <a:spLocks noChangeArrowheads="1"/>
                </p:cNvSpPr>
                <p:nvPr/>
              </p:nvSpPr>
              <p:spPr bwMode="auto">
                <a:xfrm>
                  <a:off x="634" y="2583"/>
                  <a:ext cx="685" cy="107"/>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43" name="Rectangle 329">
                <a:extLst>
                  <a:ext uri="{FF2B5EF4-FFF2-40B4-BE49-F238E27FC236}">
                    <a16:creationId xmlns:a16="http://schemas.microsoft.com/office/drawing/2014/main" id="{36A11B0A-F86E-BE46-B4B2-5F605E896F79}"/>
                  </a:ext>
                </a:extLst>
              </p:cNvPr>
              <p:cNvSpPr>
                <a:spLocks noChangeArrowheads="1"/>
              </p:cNvSpPr>
              <p:nvPr/>
            </p:nvSpPr>
            <p:spPr bwMode="auto">
              <a:xfrm>
                <a:off x="4225" y="101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4" name="Group 330">
                <a:extLst>
                  <a:ext uri="{FF2B5EF4-FFF2-40B4-BE49-F238E27FC236}">
                    <a16:creationId xmlns:a16="http://schemas.microsoft.com/office/drawing/2014/main" id="{0D898D3E-53D5-FA42-B3ED-1A902F554505}"/>
                  </a:ext>
                </a:extLst>
              </p:cNvPr>
              <p:cNvGrpSpPr>
                <a:grpSpLocks/>
              </p:cNvGrpSpPr>
              <p:nvPr/>
            </p:nvGrpSpPr>
            <p:grpSpPr bwMode="auto">
              <a:xfrm>
                <a:off x="4747" y="994"/>
                <a:ext cx="581" cy="134"/>
                <a:chOff x="614" y="2568"/>
                <a:chExt cx="725" cy="139"/>
              </a:xfrm>
            </p:grpSpPr>
            <p:sp>
              <p:nvSpPr>
                <p:cNvPr id="365" name="AutoShape 331">
                  <a:extLst>
                    <a:ext uri="{FF2B5EF4-FFF2-40B4-BE49-F238E27FC236}">
                      <a16:creationId xmlns:a16="http://schemas.microsoft.com/office/drawing/2014/main" id="{140CF4C1-2936-734F-BC64-690AD15BC614}"/>
                    </a:ext>
                  </a:extLst>
                </p:cNvPr>
                <p:cNvSpPr>
                  <a:spLocks noChangeArrowheads="1"/>
                </p:cNvSpPr>
                <p:nvPr/>
              </p:nvSpPr>
              <p:spPr bwMode="auto">
                <a:xfrm>
                  <a:off x="613" y="2566"/>
                  <a:ext cx="727" cy="143"/>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6" name="AutoShape 332">
                  <a:extLst>
                    <a:ext uri="{FF2B5EF4-FFF2-40B4-BE49-F238E27FC236}">
                      <a16:creationId xmlns:a16="http://schemas.microsoft.com/office/drawing/2014/main" id="{25379ADE-E4A2-3644-A2E3-CEB92CF3E141}"/>
                    </a:ext>
                  </a:extLst>
                </p:cNvPr>
                <p:cNvSpPr>
                  <a:spLocks noChangeArrowheads="1"/>
                </p:cNvSpPr>
                <p:nvPr/>
              </p:nvSpPr>
              <p:spPr bwMode="auto">
                <a:xfrm>
                  <a:off x="630" y="2583"/>
                  <a:ext cx="691"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45" name="Rectangle 333">
                <a:extLst>
                  <a:ext uri="{FF2B5EF4-FFF2-40B4-BE49-F238E27FC236}">
                    <a16:creationId xmlns:a16="http://schemas.microsoft.com/office/drawing/2014/main" id="{58B982F1-2C06-C64E-8596-911105974409}"/>
                  </a:ext>
                </a:extLst>
              </p:cNvPr>
              <p:cNvSpPr>
                <a:spLocks noChangeArrowheads="1"/>
              </p:cNvSpPr>
              <p:nvPr/>
            </p:nvSpPr>
            <p:spPr bwMode="auto">
              <a:xfrm>
                <a:off x="4216" y="1359"/>
                <a:ext cx="597"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46" name="Rectangle 334">
                <a:extLst>
                  <a:ext uri="{FF2B5EF4-FFF2-40B4-BE49-F238E27FC236}">
                    <a16:creationId xmlns:a16="http://schemas.microsoft.com/office/drawing/2014/main" id="{EC5379D6-711E-1046-B80F-16F89DE4F0E4}"/>
                  </a:ext>
                </a:extLst>
              </p:cNvPr>
              <p:cNvSpPr>
                <a:spLocks noChangeArrowheads="1"/>
              </p:cNvSpPr>
              <p:nvPr/>
            </p:nvSpPr>
            <p:spPr bwMode="auto">
              <a:xfrm>
                <a:off x="4230" y="1656"/>
                <a:ext cx="592" cy="48"/>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7" name="Group 335">
                <a:extLst>
                  <a:ext uri="{FF2B5EF4-FFF2-40B4-BE49-F238E27FC236}">
                    <a16:creationId xmlns:a16="http://schemas.microsoft.com/office/drawing/2014/main" id="{62B6A9C1-9ECF-E740-8210-537B54075D58}"/>
                  </a:ext>
                </a:extLst>
              </p:cNvPr>
              <p:cNvGrpSpPr>
                <a:grpSpLocks/>
              </p:cNvGrpSpPr>
              <p:nvPr/>
            </p:nvGrpSpPr>
            <p:grpSpPr bwMode="auto">
              <a:xfrm>
                <a:off x="4735" y="1627"/>
                <a:ext cx="582" cy="151"/>
                <a:chOff x="614" y="2568"/>
                <a:chExt cx="725" cy="139"/>
              </a:xfrm>
            </p:grpSpPr>
            <p:sp>
              <p:nvSpPr>
                <p:cNvPr id="363" name="AutoShape 336">
                  <a:extLst>
                    <a:ext uri="{FF2B5EF4-FFF2-40B4-BE49-F238E27FC236}">
                      <a16:creationId xmlns:a16="http://schemas.microsoft.com/office/drawing/2014/main" id="{9D8FBAA6-1137-6844-B6C0-8AE8A997B6BA}"/>
                    </a:ext>
                  </a:extLst>
                </p:cNvPr>
                <p:cNvSpPr>
                  <a:spLocks noChangeArrowheads="1"/>
                </p:cNvSpPr>
                <p:nvPr/>
              </p:nvSpPr>
              <p:spPr bwMode="auto">
                <a:xfrm>
                  <a:off x="616" y="2570"/>
                  <a:ext cx="725"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4" name="AutoShape 337">
                  <a:extLst>
                    <a:ext uri="{FF2B5EF4-FFF2-40B4-BE49-F238E27FC236}">
                      <a16:creationId xmlns:a16="http://schemas.microsoft.com/office/drawing/2014/main" id="{69F4B76F-7829-E94B-BEA3-FD8D128BDFA8}"/>
                    </a:ext>
                  </a:extLst>
                </p:cNvPr>
                <p:cNvSpPr>
                  <a:spLocks noChangeArrowheads="1"/>
                </p:cNvSpPr>
                <p:nvPr/>
              </p:nvSpPr>
              <p:spPr bwMode="auto">
                <a:xfrm>
                  <a:off x="634" y="2585"/>
                  <a:ext cx="690"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48" name="Freeform 338">
                <a:extLst>
                  <a:ext uri="{FF2B5EF4-FFF2-40B4-BE49-F238E27FC236}">
                    <a16:creationId xmlns:a16="http://schemas.microsoft.com/office/drawing/2014/main" id="{22A5C20A-B311-014E-A689-CAD61456A394}"/>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349" name="Group 339">
                <a:extLst>
                  <a:ext uri="{FF2B5EF4-FFF2-40B4-BE49-F238E27FC236}">
                    <a16:creationId xmlns:a16="http://schemas.microsoft.com/office/drawing/2014/main" id="{925CE1AB-BA57-3848-BF71-4F28A97B45CA}"/>
                  </a:ext>
                </a:extLst>
              </p:cNvPr>
              <p:cNvGrpSpPr>
                <a:grpSpLocks/>
              </p:cNvGrpSpPr>
              <p:nvPr/>
            </p:nvGrpSpPr>
            <p:grpSpPr bwMode="auto">
              <a:xfrm>
                <a:off x="4739" y="1327"/>
                <a:ext cx="582" cy="139"/>
                <a:chOff x="614" y="2568"/>
                <a:chExt cx="725" cy="139"/>
              </a:xfrm>
            </p:grpSpPr>
            <p:sp>
              <p:nvSpPr>
                <p:cNvPr id="361" name="AutoShape 340">
                  <a:extLst>
                    <a:ext uri="{FF2B5EF4-FFF2-40B4-BE49-F238E27FC236}">
                      <a16:creationId xmlns:a16="http://schemas.microsoft.com/office/drawing/2014/main" id="{B07E1427-3B3F-6340-A5C6-DEFB2FDEA81A}"/>
                    </a:ext>
                  </a:extLst>
                </p:cNvPr>
                <p:cNvSpPr>
                  <a:spLocks noChangeArrowheads="1"/>
                </p:cNvSpPr>
                <p:nvPr/>
              </p:nvSpPr>
              <p:spPr bwMode="auto">
                <a:xfrm>
                  <a:off x="629" y="2568"/>
                  <a:ext cx="702" cy="138"/>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2" name="AutoShape 341">
                  <a:extLst>
                    <a:ext uri="{FF2B5EF4-FFF2-40B4-BE49-F238E27FC236}">
                      <a16:creationId xmlns:a16="http://schemas.microsoft.com/office/drawing/2014/main" id="{E9341EDB-352E-324A-895B-0C91268DFA76}"/>
                    </a:ext>
                  </a:extLst>
                </p:cNvPr>
                <p:cNvSpPr>
                  <a:spLocks noChangeArrowheads="1"/>
                </p:cNvSpPr>
                <p:nvPr/>
              </p:nvSpPr>
              <p:spPr bwMode="auto">
                <a:xfrm>
                  <a:off x="634" y="2584"/>
                  <a:ext cx="672"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350" name="Rectangle 342">
                <a:extLst>
                  <a:ext uri="{FF2B5EF4-FFF2-40B4-BE49-F238E27FC236}">
                    <a16:creationId xmlns:a16="http://schemas.microsoft.com/office/drawing/2014/main" id="{11D2D091-BAD4-0641-8566-710F8617E386}"/>
                  </a:ext>
                </a:extLst>
              </p:cNvPr>
              <p:cNvSpPr>
                <a:spLocks noChangeArrowheads="1"/>
              </p:cNvSpPr>
              <p:nvPr/>
            </p:nvSpPr>
            <p:spPr bwMode="auto">
              <a:xfrm>
                <a:off x="5248" y="429"/>
                <a:ext cx="71" cy="2290"/>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1" name="Freeform 343">
                <a:extLst>
                  <a:ext uri="{FF2B5EF4-FFF2-40B4-BE49-F238E27FC236}">
                    <a16:creationId xmlns:a16="http://schemas.microsoft.com/office/drawing/2014/main" id="{3E9A5AE3-2D61-1346-98F1-082A92E96473}"/>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2" name="Freeform 344">
                <a:extLst>
                  <a:ext uri="{FF2B5EF4-FFF2-40B4-BE49-F238E27FC236}">
                    <a16:creationId xmlns:a16="http://schemas.microsoft.com/office/drawing/2014/main" id="{C88A9B02-44A8-734D-A285-32FD607BA8CE}"/>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3" name="Oval 345">
                <a:extLst>
                  <a:ext uri="{FF2B5EF4-FFF2-40B4-BE49-F238E27FC236}">
                    <a16:creationId xmlns:a16="http://schemas.microsoft.com/office/drawing/2014/main" id="{F7E578EC-80CB-5240-8CD1-30DCB354983E}"/>
                  </a:ext>
                </a:extLst>
              </p:cNvPr>
              <p:cNvSpPr>
                <a:spLocks noChangeArrowheads="1"/>
              </p:cNvSpPr>
              <p:nvPr/>
            </p:nvSpPr>
            <p:spPr bwMode="auto">
              <a:xfrm>
                <a:off x="5518" y="2612"/>
                <a:ext cx="47" cy="96"/>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4" name="Freeform 346">
                <a:extLst>
                  <a:ext uri="{FF2B5EF4-FFF2-40B4-BE49-F238E27FC236}">
                    <a16:creationId xmlns:a16="http://schemas.microsoft.com/office/drawing/2014/main" id="{01251E70-248C-C54E-995F-050E4B38D1B5}"/>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5" name="AutoShape 347">
                <a:extLst>
                  <a:ext uri="{FF2B5EF4-FFF2-40B4-BE49-F238E27FC236}">
                    <a16:creationId xmlns:a16="http://schemas.microsoft.com/office/drawing/2014/main" id="{8EDCF461-339C-BE45-B223-F7FF2FF53016}"/>
                  </a:ext>
                </a:extLst>
              </p:cNvPr>
              <p:cNvSpPr>
                <a:spLocks noChangeArrowheads="1"/>
              </p:cNvSpPr>
              <p:nvPr/>
            </p:nvSpPr>
            <p:spPr bwMode="auto">
              <a:xfrm>
                <a:off x="4140" y="2676"/>
                <a:ext cx="1198" cy="149"/>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6" name="AutoShape 348">
                <a:extLst>
                  <a:ext uri="{FF2B5EF4-FFF2-40B4-BE49-F238E27FC236}">
                    <a16:creationId xmlns:a16="http://schemas.microsoft.com/office/drawing/2014/main" id="{41BCC026-3C31-E047-BE6D-95F125EFBEA1}"/>
                  </a:ext>
                </a:extLst>
              </p:cNvPr>
              <p:cNvSpPr>
                <a:spLocks noChangeArrowheads="1"/>
              </p:cNvSpPr>
              <p:nvPr/>
            </p:nvSpPr>
            <p:spPr bwMode="auto">
              <a:xfrm>
                <a:off x="4206" y="2713"/>
                <a:ext cx="1070" cy="80"/>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7" name="Oval 349">
                <a:extLst>
                  <a:ext uri="{FF2B5EF4-FFF2-40B4-BE49-F238E27FC236}">
                    <a16:creationId xmlns:a16="http://schemas.microsoft.com/office/drawing/2014/main" id="{BDE395A6-533C-B447-98EC-373FD11B4943}"/>
                  </a:ext>
                </a:extLst>
              </p:cNvPr>
              <p:cNvSpPr>
                <a:spLocks noChangeArrowheads="1"/>
              </p:cNvSpPr>
              <p:nvPr/>
            </p:nvSpPr>
            <p:spPr bwMode="auto">
              <a:xfrm>
                <a:off x="4306" y="2384"/>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58" name="Oval 350">
                <a:extLst>
                  <a:ext uri="{FF2B5EF4-FFF2-40B4-BE49-F238E27FC236}">
                    <a16:creationId xmlns:a16="http://schemas.microsoft.com/office/drawing/2014/main" id="{B4DADC3A-2C8C-F346-B8B8-136C0D22C487}"/>
                  </a:ext>
                </a:extLst>
              </p:cNvPr>
              <p:cNvSpPr>
                <a:spLocks noChangeArrowheads="1"/>
              </p:cNvSpPr>
              <p:nvPr/>
            </p:nvSpPr>
            <p:spPr bwMode="auto">
              <a:xfrm>
                <a:off x="4486" y="2384"/>
                <a:ext cx="161"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0" cap="none" spc="0" normalizeH="0" baseline="0" noProof="0">
                  <a:ln>
                    <a:noFill/>
                  </a:ln>
                  <a:solidFill>
                    <a:srgbClr val="FF0000"/>
                  </a:solidFill>
                  <a:effectLst/>
                  <a:uLnTx/>
                  <a:uFillTx/>
                  <a:latin typeface="Calibri" panose="020F0502020204030204"/>
                  <a:ea typeface="ＭＳ Ｐゴシック" panose="020B0600070205080204" pitchFamily="34" charset="-128"/>
                  <a:cs typeface="Arial" panose="020B0604020202020204" pitchFamily="34" charset="0"/>
                </a:endParaRPr>
              </a:p>
            </p:txBody>
          </p:sp>
          <p:sp>
            <p:nvSpPr>
              <p:cNvPr id="359" name="Oval 351">
                <a:extLst>
                  <a:ext uri="{FF2B5EF4-FFF2-40B4-BE49-F238E27FC236}">
                    <a16:creationId xmlns:a16="http://schemas.microsoft.com/office/drawing/2014/main" id="{38987EEB-88F2-1244-9E1C-2C362707F83E}"/>
                  </a:ext>
                </a:extLst>
              </p:cNvPr>
              <p:cNvSpPr>
                <a:spLocks noChangeArrowheads="1"/>
              </p:cNvSpPr>
              <p:nvPr/>
            </p:nvSpPr>
            <p:spPr bwMode="auto">
              <a:xfrm>
                <a:off x="4661" y="2379"/>
                <a:ext cx="161"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60" name="Rectangle 352">
                <a:extLst>
                  <a:ext uri="{FF2B5EF4-FFF2-40B4-BE49-F238E27FC236}">
                    <a16:creationId xmlns:a16="http://schemas.microsoft.com/office/drawing/2014/main" id="{AAD9CA5F-C3CC-4E40-B45E-D06325400A1A}"/>
                  </a:ext>
                </a:extLst>
              </p:cNvPr>
              <p:cNvSpPr>
                <a:spLocks noChangeArrowheads="1"/>
              </p:cNvSpPr>
              <p:nvPr/>
            </p:nvSpPr>
            <p:spPr bwMode="auto">
              <a:xfrm>
                <a:off x="5063" y="1837"/>
                <a:ext cx="85" cy="760"/>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41" name="Line 9">
              <a:extLst>
                <a:ext uri="{FF2B5EF4-FFF2-40B4-BE49-F238E27FC236}">
                  <a16:creationId xmlns:a16="http://schemas.microsoft.com/office/drawing/2014/main" id="{9E3D4712-7ACE-524B-B065-8A439F0D26A4}"/>
                </a:ext>
              </a:extLst>
            </p:cNvPr>
            <p:cNvSpPr>
              <a:spLocks noChangeShapeType="1"/>
            </p:cNvSpPr>
            <p:nvPr/>
          </p:nvSpPr>
          <p:spPr bwMode="auto">
            <a:xfrm>
              <a:off x="3734" y="1642"/>
              <a:ext cx="708" cy="498"/>
            </a:xfrm>
            <a:prstGeom prst="line">
              <a:avLst/>
            </a:prstGeom>
            <a:noFill/>
            <a:ln w="28575">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242" name="Group 19">
              <a:extLst>
                <a:ext uri="{FF2B5EF4-FFF2-40B4-BE49-F238E27FC236}">
                  <a16:creationId xmlns:a16="http://schemas.microsoft.com/office/drawing/2014/main" id="{B7732DA7-70D9-1240-BF36-777385ECC696}"/>
                </a:ext>
              </a:extLst>
            </p:cNvPr>
            <p:cNvGrpSpPr>
              <a:grpSpLocks/>
            </p:cNvGrpSpPr>
            <p:nvPr/>
          </p:nvGrpSpPr>
          <p:grpSpPr bwMode="auto">
            <a:xfrm>
              <a:off x="4466" y="1881"/>
              <a:ext cx="510" cy="661"/>
              <a:chOff x="4296" y="2627"/>
              <a:chExt cx="510" cy="661"/>
            </a:xfrm>
          </p:grpSpPr>
          <p:sp>
            <p:nvSpPr>
              <p:cNvPr id="322" name="Rectangle 20">
                <a:extLst>
                  <a:ext uri="{FF2B5EF4-FFF2-40B4-BE49-F238E27FC236}">
                    <a16:creationId xmlns:a16="http://schemas.microsoft.com/office/drawing/2014/main" id="{7EF39355-B61B-E84C-B3EA-87B8386C9CFF}"/>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3" name="Text Box 21">
                <a:extLst>
                  <a:ext uri="{FF2B5EF4-FFF2-40B4-BE49-F238E27FC236}">
                    <a16:creationId xmlns:a16="http://schemas.microsoft.com/office/drawing/2014/main" id="{26712A7D-44B8-304E-A5C8-D984194E694B}"/>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4" name="Rectangle 22">
                <a:extLst>
                  <a:ext uri="{FF2B5EF4-FFF2-40B4-BE49-F238E27FC236}">
                    <a16:creationId xmlns:a16="http://schemas.microsoft.com/office/drawing/2014/main" id="{7D10463C-95E2-7A40-B36D-B52E7D083D19}"/>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5" name="Line 23">
                <a:extLst>
                  <a:ext uri="{FF2B5EF4-FFF2-40B4-BE49-F238E27FC236}">
                    <a16:creationId xmlns:a16="http://schemas.microsoft.com/office/drawing/2014/main" id="{68F9A836-2CFD-7B42-A92E-BE9292B82AD9}"/>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6" name="Line 24">
                <a:extLst>
                  <a:ext uri="{FF2B5EF4-FFF2-40B4-BE49-F238E27FC236}">
                    <a16:creationId xmlns:a16="http://schemas.microsoft.com/office/drawing/2014/main" id="{1779996E-0F2D-8442-BDA2-3F87ED9983FC}"/>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7" name="Line 25">
                <a:extLst>
                  <a:ext uri="{FF2B5EF4-FFF2-40B4-BE49-F238E27FC236}">
                    <a16:creationId xmlns:a16="http://schemas.microsoft.com/office/drawing/2014/main" id="{40E69C7B-2F1A-5E44-95A1-0FA6ED855812}"/>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8" name="Line 26">
                <a:extLst>
                  <a:ext uri="{FF2B5EF4-FFF2-40B4-BE49-F238E27FC236}">
                    <a16:creationId xmlns:a16="http://schemas.microsoft.com/office/drawing/2014/main" id="{CFC35C20-DD29-644F-933D-922B8557DBE6}"/>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9" name="Line 27">
                <a:extLst>
                  <a:ext uri="{FF2B5EF4-FFF2-40B4-BE49-F238E27FC236}">
                    <a16:creationId xmlns:a16="http://schemas.microsoft.com/office/drawing/2014/main" id="{43DE343D-639B-8043-A638-7551BBFABD22}"/>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0" name="Line 28">
                <a:extLst>
                  <a:ext uri="{FF2B5EF4-FFF2-40B4-BE49-F238E27FC236}">
                    <a16:creationId xmlns:a16="http://schemas.microsoft.com/office/drawing/2014/main" id="{73CAB6AE-7763-9144-9C11-A01FC53341DB}"/>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1" name="Line 29">
                <a:extLst>
                  <a:ext uri="{FF2B5EF4-FFF2-40B4-BE49-F238E27FC236}">
                    <a16:creationId xmlns:a16="http://schemas.microsoft.com/office/drawing/2014/main" id="{04D1B335-C850-7F4C-B4D0-A23B2568D001}"/>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2" name="Rectangle 30">
                <a:extLst>
                  <a:ext uri="{FF2B5EF4-FFF2-40B4-BE49-F238E27FC236}">
                    <a16:creationId xmlns:a16="http://schemas.microsoft.com/office/drawing/2014/main" id="{D75BC7AF-5CB3-C249-8C45-6520E20D06AE}"/>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3" name="Rectangle 31">
                <a:extLst>
                  <a:ext uri="{FF2B5EF4-FFF2-40B4-BE49-F238E27FC236}">
                    <a16:creationId xmlns:a16="http://schemas.microsoft.com/office/drawing/2014/main" id="{74DAAAB9-27DF-DA4B-872B-8B29FE6DD3B9}"/>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4" name="Rectangle 32">
                <a:extLst>
                  <a:ext uri="{FF2B5EF4-FFF2-40B4-BE49-F238E27FC236}">
                    <a16:creationId xmlns:a16="http://schemas.microsoft.com/office/drawing/2014/main" id="{5F99C941-D513-9148-ABE9-3B9B588B292C}"/>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5" name="Rectangle 33">
                <a:extLst>
                  <a:ext uri="{FF2B5EF4-FFF2-40B4-BE49-F238E27FC236}">
                    <a16:creationId xmlns:a16="http://schemas.microsoft.com/office/drawing/2014/main" id="{3651F20B-728B-344C-B4AD-749B1DEACD30}"/>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36" name="Rectangle 34">
                <a:extLst>
                  <a:ext uri="{FF2B5EF4-FFF2-40B4-BE49-F238E27FC236}">
                    <a16:creationId xmlns:a16="http://schemas.microsoft.com/office/drawing/2014/main" id="{7164AE9B-5D5E-3949-A3F4-DED08F720F10}"/>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3" name="Group 60">
              <a:extLst>
                <a:ext uri="{FF2B5EF4-FFF2-40B4-BE49-F238E27FC236}">
                  <a16:creationId xmlns:a16="http://schemas.microsoft.com/office/drawing/2014/main" id="{5A333144-1730-0C4F-A832-56ED7E3B8DBB}"/>
                </a:ext>
              </a:extLst>
            </p:cNvPr>
            <p:cNvGrpSpPr>
              <a:grpSpLocks/>
            </p:cNvGrpSpPr>
            <p:nvPr/>
          </p:nvGrpSpPr>
          <p:grpSpPr bwMode="auto">
            <a:xfrm>
              <a:off x="3206" y="2763"/>
              <a:ext cx="510" cy="661"/>
              <a:chOff x="4296" y="2627"/>
              <a:chExt cx="510" cy="661"/>
            </a:xfrm>
          </p:grpSpPr>
          <p:sp>
            <p:nvSpPr>
              <p:cNvPr id="307" name="Rectangle 61">
                <a:extLst>
                  <a:ext uri="{FF2B5EF4-FFF2-40B4-BE49-F238E27FC236}">
                    <a16:creationId xmlns:a16="http://schemas.microsoft.com/office/drawing/2014/main" id="{9395864E-A9B4-5342-82A1-DE3B8AFE9218}"/>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8" name="Text Box 62">
                <a:extLst>
                  <a:ext uri="{FF2B5EF4-FFF2-40B4-BE49-F238E27FC236}">
                    <a16:creationId xmlns:a16="http://schemas.microsoft.com/office/drawing/2014/main" id="{5AACD721-3312-0F4C-BAF3-B6F1B5616C96}"/>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9" name="Rectangle 63">
                <a:extLst>
                  <a:ext uri="{FF2B5EF4-FFF2-40B4-BE49-F238E27FC236}">
                    <a16:creationId xmlns:a16="http://schemas.microsoft.com/office/drawing/2014/main" id="{93B2530E-F2E5-1041-B7D2-9465CE4EADCD}"/>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0" name="Line 64">
                <a:extLst>
                  <a:ext uri="{FF2B5EF4-FFF2-40B4-BE49-F238E27FC236}">
                    <a16:creationId xmlns:a16="http://schemas.microsoft.com/office/drawing/2014/main" id="{894E865A-3431-FD4B-96A5-C97DAAC7A611}"/>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1" name="Line 65">
                <a:extLst>
                  <a:ext uri="{FF2B5EF4-FFF2-40B4-BE49-F238E27FC236}">
                    <a16:creationId xmlns:a16="http://schemas.microsoft.com/office/drawing/2014/main" id="{3CA43AF7-D356-4142-A618-06DCB23282BE}"/>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2" name="Line 66">
                <a:extLst>
                  <a:ext uri="{FF2B5EF4-FFF2-40B4-BE49-F238E27FC236}">
                    <a16:creationId xmlns:a16="http://schemas.microsoft.com/office/drawing/2014/main" id="{4F8E4FC5-0A2A-4849-97E6-425A5D2E696A}"/>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3" name="Line 67">
                <a:extLst>
                  <a:ext uri="{FF2B5EF4-FFF2-40B4-BE49-F238E27FC236}">
                    <a16:creationId xmlns:a16="http://schemas.microsoft.com/office/drawing/2014/main" id="{343125A4-6A3A-F943-89E3-12B16C09D277}"/>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4" name="Line 68">
                <a:extLst>
                  <a:ext uri="{FF2B5EF4-FFF2-40B4-BE49-F238E27FC236}">
                    <a16:creationId xmlns:a16="http://schemas.microsoft.com/office/drawing/2014/main" id="{D4CB6017-5831-FA48-815B-BE92970244C9}"/>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5" name="Line 69">
                <a:extLst>
                  <a:ext uri="{FF2B5EF4-FFF2-40B4-BE49-F238E27FC236}">
                    <a16:creationId xmlns:a16="http://schemas.microsoft.com/office/drawing/2014/main" id="{E4754EF7-D910-814B-8B41-2FD2BAA878B3}"/>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6" name="Line 70">
                <a:extLst>
                  <a:ext uri="{FF2B5EF4-FFF2-40B4-BE49-F238E27FC236}">
                    <a16:creationId xmlns:a16="http://schemas.microsoft.com/office/drawing/2014/main" id="{F137C288-EF55-D540-A997-85FA917D7318}"/>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7" name="Rectangle 71">
                <a:extLst>
                  <a:ext uri="{FF2B5EF4-FFF2-40B4-BE49-F238E27FC236}">
                    <a16:creationId xmlns:a16="http://schemas.microsoft.com/office/drawing/2014/main" id="{F56FC77C-FB59-7F4E-B825-2A488EF8C8AC}"/>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8" name="Rectangle 72">
                <a:extLst>
                  <a:ext uri="{FF2B5EF4-FFF2-40B4-BE49-F238E27FC236}">
                    <a16:creationId xmlns:a16="http://schemas.microsoft.com/office/drawing/2014/main" id="{F41D8631-6A74-BA42-8A05-01D02E0EAA23}"/>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19" name="Rectangle 73">
                <a:extLst>
                  <a:ext uri="{FF2B5EF4-FFF2-40B4-BE49-F238E27FC236}">
                    <a16:creationId xmlns:a16="http://schemas.microsoft.com/office/drawing/2014/main" id="{C73BF6A9-3054-FB43-A0C0-EB576EBF15A1}"/>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0" name="Rectangle 74">
                <a:extLst>
                  <a:ext uri="{FF2B5EF4-FFF2-40B4-BE49-F238E27FC236}">
                    <a16:creationId xmlns:a16="http://schemas.microsoft.com/office/drawing/2014/main" id="{944FDC84-5A12-CC42-9A23-A92DDF6AE032}"/>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21" name="Rectangle 75">
                <a:extLst>
                  <a:ext uri="{FF2B5EF4-FFF2-40B4-BE49-F238E27FC236}">
                    <a16:creationId xmlns:a16="http://schemas.microsoft.com/office/drawing/2014/main" id="{88D6DBF9-99B2-4544-BF6D-329E89DCB6E2}"/>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44" name="Group 96">
              <a:extLst>
                <a:ext uri="{FF2B5EF4-FFF2-40B4-BE49-F238E27FC236}">
                  <a16:creationId xmlns:a16="http://schemas.microsoft.com/office/drawing/2014/main" id="{57000094-DC40-484B-A0CA-146FA733FEE9}"/>
                </a:ext>
              </a:extLst>
            </p:cNvPr>
            <p:cNvGrpSpPr>
              <a:grpSpLocks/>
            </p:cNvGrpSpPr>
            <p:nvPr/>
          </p:nvGrpSpPr>
          <p:grpSpPr bwMode="auto">
            <a:xfrm>
              <a:off x="3206" y="1347"/>
              <a:ext cx="510" cy="661"/>
              <a:chOff x="4296" y="2627"/>
              <a:chExt cx="510" cy="661"/>
            </a:xfrm>
          </p:grpSpPr>
          <p:sp>
            <p:nvSpPr>
              <p:cNvPr id="292" name="Rectangle 97">
                <a:extLst>
                  <a:ext uri="{FF2B5EF4-FFF2-40B4-BE49-F238E27FC236}">
                    <a16:creationId xmlns:a16="http://schemas.microsoft.com/office/drawing/2014/main" id="{23688015-1451-B649-A136-19DFE598C309}"/>
                  </a:ext>
                </a:extLst>
              </p:cNvPr>
              <p:cNvSpPr>
                <a:spLocks noChangeArrowheads="1"/>
              </p:cNvSpPr>
              <p:nvPr/>
            </p:nvSpPr>
            <p:spPr bwMode="auto">
              <a:xfrm>
                <a:off x="4296" y="2652"/>
                <a:ext cx="510" cy="636"/>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3" name="Text Box 98">
                <a:extLst>
                  <a:ext uri="{FF2B5EF4-FFF2-40B4-BE49-F238E27FC236}">
                    <a16:creationId xmlns:a16="http://schemas.microsoft.com/office/drawing/2014/main" id="{8D2FAA41-802D-714B-9684-49001E0C1669}"/>
                  </a:ext>
                </a:extLst>
              </p:cNvPr>
              <p:cNvSpPr txBox="1">
                <a:spLocks noChangeArrowheads="1"/>
              </p:cNvSpPr>
              <p:nvPr/>
            </p:nvSpPr>
            <p:spPr bwMode="auto">
              <a:xfrm>
                <a:off x="4298" y="2627"/>
                <a:ext cx="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mail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server</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4" name="Rectangle 99">
                <a:extLst>
                  <a:ext uri="{FF2B5EF4-FFF2-40B4-BE49-F238E27FC236}">
                    <a16:creationId xmlns:a16="http://schemas.microsoft.com/office/drawing/2014/main" id="{A4CCD107-61E7-3242-85D1-3EAFC1B4790B}"/>
                  </a:ext>
                </a:extLst>
              </p:cNvPr>
              <p:cNvSpPr>
                <a:spLocks noChangeArrowheads="1"/>
              </p:cNvSpPr>
              <p:nvPr/>
            </p:nvSpPr>
            <p:spPr bwMode="auto">
              <a:xfrm>
                <a:off x="4320" y="300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5" name="Line 100">
                <a:extLst>
                  <a:ext uri="{FF2B5EF4-FFF2-40B4-BE49-F238E27FC236}">
                    <a16:creationId xmlns:a16="http://schemas.microsoft.com/office/drawing/2014/main" id="{2743033E-E6A8-F646-99FA-C57B67EFD0CF}"/>
                  </a:ext>
                </a:extLst>
              </p:cNvPr>
              <p:cNvSpPr>
                <a:spLocks noChangeShapeType="1"/>
              </p:cNvSpPr>
              <p:nvPr/>
            </p:nvSpPr>
            <p:spPr bwMode="auto">
              <a:xfrm>
                <a:off x="4369"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6" name="Line 101">
                <a:extLst>
                  <a:ext uri="{FF2B5EF4-FFF2-40B4-BE49-F238E27FC236}">
                    <a16:creationId xmlns:a16="http://schemas.microsoft.com/office/drawing/2014/main" id="{2C5C87C8-3EB9-C345-8455-9601CC8BF268}"/>
                  </a:ext>
                </a:extLst>
              </p:cNvPr>
              <p:cNvSpPr>
                <a:spLocks noChangeShapeType="1"/>
              </p:cNvSpPr>
              <p:nvPr/>
            </p:nvSpPr>
            <p:spPr bwMode="auto">
              <a:xfrm>
                <a:off x="4478"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7" name="Line 102">
                <a:extLst>
                  <a:ext uri="{FF2B5EF4-FFF2-40B4-BE49-F238E27FC236}">
                    <a16:creationId xmlns:a16="http://schemas.microsoft.com/office/drawing/2014/main" id="{61F561F5-A8AF-F046-8A1B-EB72756DC9EC}"/>
                  </a:ext>
                </a:extLst>
              </p:cNvPr>
              <p:cNvSpPr>
                <a:spLocks noChangeShapeType="1"/>
              </p:cNvSpPr>
              <p:nvPr/>
            </p:nvSpPr>
            <p:spPr bwMode="auto">
              <a:xfrm>
                <a:off x="4533" y="303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8" name="Line 103">
                <a:extLst>
                  <a:ext uri="{FF2B5EF4-FFF2-40B4-BE49-F238E27FC236}">
                    <a16:creationId xmlns:a16="http://schemas.microsoft.com/office/drawing/2014/main" id="{189B5DCD-C8CD-4049-BF55-784B4932C7C6}"/>
                  </a:ext>
                </a:extLst>
              </p:cNvPr>
              <p:cNvSpPr>
                <a:spLocks noChangeShapeType="1"/>
              </p:cNvSpPr>
              <p:nvPr/>
            </p:nvSpPr>
            <p:spPr bwMode="auto">
              <a:xfrm>
                <a:off x="4590"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9" name="Line 104">
                <a:extLst>
                  <a:ext uri="{FF2B5EF4-FFF2-40B4-BE49-F238E27FC236}">
                    <a16:creationId xmlns:a16="http://schemas.microsoft.com/office/drawing/2014/main" id="{51E021BF-BE11-C748-8956-6CE4588C2A3F}"/>
                  </a:ext>
                </a:extLst>
              </p:cNvPr>
              <p:cNvSpPr>
                <a:spLocks noChangeShapeType="1"/>
              </p:cNvSpPr>
              <p:nvPr/>
            </p:nvSpPr>
            <p:spPr bwMode="auto">
              <a:xfrm>
                <a:off x="4651"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0" name="Line 105">
                <a:extLst>
                  <a:ext uri="{FF2B5EF4-FFF2-40B4-BE49-F238E27FC236}">
                    <a16:creationId xmlns:a16="http://schemas.microsoft.com/office/drawing/2014/main" id="{4B929A3B-B815-E441-922D-EA14E8C14CA9}"/>
                  </a:ext>
                </a:extLst>
              </p:cNvPr>
              <p:cNvSpPr>
                <a:spLocks noChangeShapeType="1"/>
              </p:cNvSpPr>
              <p:nvPr/>
            </p:nvSpPr>
            <p:spPr bwMode="auto">
              <a:xfrm>
                <a:off x="4707" y="303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1" name="Line 106">
                <a:extLst>
                  <a:ext uri="{FF2B5EF4-FFF2-40B4-BE49-F238E27FC236}">
                    <a16:creationId xmlns:a16="http://schemas.microsoft.com/office/drawing/2014/main" id="{5A282BD2-5338-3E4D-8636-9D489C73E761}"/>
                  </a:ext>
                </a:extLst>
              </p:cNvPr>
              <p:cNvSpPr>
                <a:spLocks noChangeShapeType="1"/>
              </p:cNvSpPr>
              <p:nvPr/>
            </p:nvSpPr>
            <p:spPr bwMode="auto">
              <a:xfrm>
                <a:off x="4422" y="303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2" name="Rectangle 107">
                <a:extLst>
                  <a:ext uri="{FF2B5EF4-FFF2-40B4-BE49-F238E27FC236}">
                    <a16:creationId xmlns:a16="http://schemas.microsoft.com/office/drawing/2014/main" id="{8E194D1F-5621-4E4F-9797-A2C32D688059}"/>
                  </a:ext>
                </a:extLst>
              </p:cNvPr>
              <p:cNvSpPr>
                <a:spLocks noChangeArrowheads="1"/>
              </p:cNvSpPr>
              <p:nvPr/>
            </p:nvSpPr>
            <p:spPr bwMode="auto">
              <a:xfrm>
                <a:off x="4328"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3" name="Rectangle 108">
                <a:extLst>
                  <a:ext uri="{FF2B5EF4-FFF2-40B4-BE49-F238E27FC236}">
                    <a16:creationId xmlns:a16="http://schemas.microsoft.com/office/drawing/2014/main" id="{AD50D80A-F8D2-514C-87E9-4ACA4207A644}"/>
                  </a:ext>
                </a:extLst>
              </p:cNvPr>
              <p:cNvSpPr>
                <a:spLocks noChangeArrowheads="1"/>
              </p:cNvSpPr>
              <p:nvPr/>
            </p:nvSpPr>
            <p:spPr bwMode="auto">
              <a:xfrm>
                <a:off x="4414" y="317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4" name="Rectangle 109">
                <a:extLst>
                  <a:ext uri="{FF2B5EF4-FFF2-40B4-BE49-F238E27FC236}">
                    <a16:creationId xmlns:a16="http://schemas.microsoft.com/office/drawing/2014/main" id="{2275F6D3-E63F-C04C-A0DE-16B4A4842720}"/>
                  </a:ext>
                </a:extLst>
              </p:cNvPr>
              <p:cNvSpPr>
                <a:spLocks noChangeArrowheads="1"/>
              </p:cNvSpPr>
              <p:nvPr/>
            </p:nvSpPr>
            <p:spPr bwMode="auto">
              <a:xfrm>
                <a:off x="4500" y="317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5" name="Rectangle 110">
                <a:extLst>
                  <a:ext uri="{FF2B5EF4-FFF2-40B4-BE49-F238E27FC236}">
                    <a16:creationId xmlns:a16="http://schemas.microsoft.com/office/drawing/2014/main" id="{48706195-34DD-A541-88E3-15F1D1F4A881}"/>
                  </a:ext>
                </a:extLst>
              </p:cNvPr>
              <p:cNvSpPr>
                <a:spLocks noChangeArrowheads="1"/>
              </p:cNvSpPr>
              <p:nvPr/>
            </p:nvSpPr>
            <p:spPr bwMode="auto">
              <a:xfrm>
                <a:off x="4597"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306" name="Rectangle 111">
                <a:extLst>
                  <a:ext uri="{FF2B5EF4-FFF2-40B4-BE49-F238E27FC236}">
                    <a16:creationId xmlns:a16="http://schemas.microsoft.com/office/drawing/2014/main" id="{3F644955-990A-3D46-8B8D-8C68D095DA28}"/>
                  </a:ext>
                </a:extLst>
              </p:cNvPr>
              <p:cNvSpPr>
                <a:spLocks noChangeArrowheads="1"/>
              </p:cNvSpPr>
              <p:nvPr/>
            </p:nvSpPr>
            <p:spPr bwMode="auto">
              <a:xfrm>
                <a:off x="4693" y="317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45" name="Line 117">
              <a:extLst>
                <a:ext uri="{FF2B5EF4-FFF2-40B4-BE49-F238E27FC236}">
                  <a16:creationId xmlns:a16="http://schemas.microsoft.com/office/drawing/2014/main" id="{14A97E77-F498-9E42-8702-8B7F5D1AC532}"/>
                </a:ext>
              </a:extLst>
            </p:cNvPr>
            <p:cNvSpPr>
              <a:spLocks noChangeShapeType="1"/>
            </p:cNvSpPr>
            <p:nvPr/>
          </p:nvSpPr>
          <p:spPr bwMode="auto">
            <a:xfrm flipV="1">
              <a:off x="3734" y="2350"/>
              <a:ext cx="708" cy="684"/>
            </a:xfrm>
            <a:prstGeom prst="line">
              <a:avLst/>
            </a:prstGeom>
            <a:noFill/>
            <a:ln w="28575">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46" name="Line 118">
              <a:extLst>
                <a:ext uri="{FF2B5EF4-FFF2-40B4-BE49-F238E27FC236}">
                  <a16:creationId xmlns:a16="http://schemas.microsoft.com/office/drawing/2014/main" id="{32DA8ECF-6761-E64E-A313-7489BEF95F7B}"/>
                </a:ext>
              </a:extLst>
            </p:cNvPr>
            <p:cNvSpPr>
              <a:spLocks noChangeShapeType="1"/>
            </p:cNvSpPr>
            <p:nvPr/>
          </p:nvSpPr>
          <p:spPr bwMode="auto">
            <a:xfrm flipH="1" flipV="1">
              <a:off x="3266" y="2020"/>
              <a:ext cx="0" cy="786"/>
            </a:xfrm>
            <a:prstGeom prst="line">
              <a:avLst/>
            </a:prstGeom>
            <a:noFill/>
            <a:ln w="28575">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nvGrpSpPr>
            <p:cNvPr id="247" name="Group 119">
              <a:extLst>
                <a:ext uri="{FF2B5EF4-FFF2-40B4-BE49-F238E27FC236}">
                  <a16:creationId xmlns:a16="http://schemas.microsoft.com/office/drawing/2014/main" id="{BA52A921-FC7C-6043-901B-354417734653}"/>
                </a:ext>
              </a:extLst>
            </p:cNvPr>
            <p:cNvGrpSpPr>
              <a:grpSpLocks/>
            </p:cNvGrpSpPr>
            <p:nvPr/>
          </p:nvGrpSpPr>
          <p:grpSpPr bwMode="auto">
            <a:xfrm>
              <a:off x="3799" y="2535"/>
              <a:ext cx="641" cy="330"/>
              <a:chOff x="3749" y="2537"/>
              <a:chExt cx="641" cy="330"/>
            </a:xfrm>
          </p:grpSpPr>
          <p:sp>
            <p:nvSpPr>
              <p:cNvPr id="290" name="Rectangle 120">
                <a:extLst>
                  <a:ext uri="{FF2B5EF4-FFF2-40B4-BE49-F238E27FC236}">
                    <a16:creationId xmlns:a16="http://schemas.microsoft.com/office/drawing/2014/main" id="{0C8E9259-98F2-604F-A4C6-3A7F488FCCBC}"/>
                  </a:ext>
                </a:extLst>
              </p:cNvPr>
              <p:cNvSpPr>
                <a:spLocks noChangeArrowheads="1"/>
              </p:cNvSpPr>
              <p:nvPr/>
            </p:nvSpPr>
            <p:spPr bwMode="auto">
              <a:xfrm>
                <a:off x="3798" y="2580"/>
                <a:ext cx="54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91" name="Text Box 121">
                <a:extLst>
                  <a:ext uri="{FF2B5EF4-FFF2-40B4-BE49-F238E27FC236}">
                    <a16:creationId xmlns:a16="http://schemas.microsoft.com/office/drawing/2014/main" id="{211C72D2-CB25-324F-AB81-6EE0282F0E95}"/>
                  </a:ext>
                </a:extLst>
              </p:cNvPr>
              <p:cNvSpPr txBox="1">
                <a:spLocks noChangeArrowheads="1"/>
              </p:cNvSpPr>
              <p:nvPr/>
            </p:nvSpPr>
            <p:spPr bwMode="auto">
              <a:xfrm>
                <a:off x="3749" y="2537"/>
                <a:ext cx="6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p>
            </p:txBody>
          </p:sp>
        </p:grpSp>
        <p:grpSp>
          <p:nvGrpSpPr>
            <p:cNvPr id="248" name="Group 122">
              <a:extLst>
                <a:ext uri="{FF2B5EF4-FFF2-40B4-BE49-F238E27FC236}">
                  <a16:creationId xmlns:a16="http://schemas.microsoft.com/office/drawing/2014/main" id="{0C8CF91C-30A4-724C-9B71-2A06A2948780}"/>
                </a:ext>
              </a:extLst>
            </p:cNvPr>
            <p:cNvGrpSpPr>
              <a:grpSpLocks/>
            </p:cNvGrpSpPr>
            <p:nvPr/>
          </p:nvGrpSpPr>
          <p:grpSpPr bwMode="auto">
            <a:xfrm>
              <a:off x="3775" y="1743"/>
              <a:ext cx="641" cy="330"/>
              <a:chOff x="3749" y="2537"/>
              <a:chExt cx="641" cy="330"/>
            </a:xfrm>
          </p:grpSpPr>
          <p:sp>
            <p:nvSpPr>
              <p:cNvPr id="288" name="Rectangle 123">
                <a:extLst>
                  <a:ext uri="{FF2B5EF4-FFF2-40B4-BE49-F238E27FC236}">
                    <a16:creationId xmlns:a16="http://schemas.microsoft.com/office/drawing/2014/main" id="{FCECD58F-F77F-CE4B-B35E-A96DEDC7E697}"/>
                  </a:ext>
                </a:extLst>
              </p:cNvPr>
              <p:cNvSpPr>
                <a:spLocks noChangeArrowheads="1"/>
              </p:cNvSpPr>
              <p:nvPr/>
            </p:nvSpPr>
            <p:spPr bwMode="auto">
              <a:xfrm>
                <a:off x="3798" y="2580"/>
                <a:ext cx="54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89" name="Text Box 124">
                <a:extLst>
                  <a:ext uri="{FF2B5EF4-FFF2-40B4-BE49-F238E27FC236}">
                    <a16:creationId xmlns:a16="http://schemas.microsoft.com/office/drawing/2014/main" id="{AF84BA8D-FF6F-3247-901E-8E6B18720FED}"/>
                  </a:ext>
                </a:extLst>
              </p:cNvPr>
              <p:cNvSpPr txBox="1">
                <a:spLocks noChangeArrowheads="1"/>
              </p:cNvSpPr>
              <p:nvPr/>
            </p:nvSpPr>
            <p:spPr bwMode="auto">
              <a:xfrm>
                <a:off x="3749" y="2537"/>
                <a:ext cx="6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p>
            </p:txBody>
          </p:sp>
        </p:grpSp>
        <p:grpSp>
          <p:nvGrpSpPr>
            <p:cNvPr id="249" name="Group 125">
              <a:extLst>
                <a:ext uri="{FF2B5EF4-FFF2-40B4-BE49-F238E27FC236}">
                  <a16:creationId xmlns:a16="http://schemas.microsoft.com/office/drawing/2014/main" id="{58DC277B-7AA7-2E40-B727-BF4769AC136C}"/>
                </a:ext>
              </a:extLst>
            </p:cNvPr>
            <p:cNvGrpSpPr>
              <a:grpSpLocks/>
            </p:cNvGrpSpPr>
            <p:nvPr/>
          </p:nvGrpSpPr>
          <p:grpSpPr bwMode="auto">
            <a:xfrm>
              <a:off x="2962" y="2151"/>
              <a:ext cx="641" cy="330"/>
              <a:chOff x="3770" y="2495"/>
              <a:chExt cx="641" cy="330"/>
            </a:xfrm>
          </p:grpSpPr>
          <p:sp>
            <p:nvSpPr>
              <p:cNvPr id="286" name="Rectangle 126">
                <a:extLst>
                  <a:ext uri="{FF2B5EF4-FFF2-40B4-BE49-F238E27FC236}">
                    <a16:creationId xmlns:a16="http://schemas.microsoft.com/office/drawing/2014/main" id="{2816DCBF-A1AF-E048-B956-3F1809C0D71D}"/>
                  </a:ext>
                </a:extLst>
              </p:cNvPr>
              <p:cNvSpPr>
                <a:spLocks noChangeArrowheads="1"/>
              </p:cNvSpPr>
              <p:nvPr/>
            </p:nvSpPr>
            <p:spPr bwMode="auto">
              <a:xfrm>
                <a:off x="3798" y="2580"/>
                <a:ext cx="540"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87" name="Text Box 127">
                <a:extLst>
                  <a:ext uri="{FF2B5EF4-FFF2-40B4-BE49-F238E27FC236}">
                    <a16:creationId xmlns:a16="http://schemas.microsoft.com/office/drawing/2014/main" id="{63B15CD0-9983-6A4B-9279-804A5439A9E3}"/>
                  </a:ext>
                </a:extLst>
              </p:cNvPr>
              <p:cNvSpPr txBox="1">
                <a:spLocks noChangeArrowheads="1"/>
              </p:cNvSpPr>
              <p:nvPr/>
            </p:nvSpPr>
            <p:spPr bwMode="auto">
              <a:xfrm>
                <a:off x="3770" y="2495"/>
                <a:ext cx="64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p>
            </p:txBody>
          </p:sp>
        </p:grpSp>
        <p:grpSp>
          <p:nvGrpSpPr>
            <p:cNvPr id="250" name="Group 423">
              <a:extLst>
                <a:ext uri="{FF2B5EF4-FFF2-40B4-BE49-F238E27FC236}">
                  <a16:creationId xmlns:a16="http://schemas.microsoft.com/office/drawing/2014/main" id="{30BA0251-F53A-8C4F-97BA-8DC51407C806}"/>
                </a:ext>
              </a:extLst>
            </p:cNvPr>
            <p:cNvGrpSpPr>
              <a:grpSpLocks/>
            </p:cNvGrpSpPr>
            <p:nvPr/>
          </p:nvGrpSpPr>
          <p:grpSpPr bwMode="auto">
            <a:xfrm>
              <a:off x="3579" y="886"/>
              <a:ext cx="583" cy="664"/>
              <a:chOff x="3566" y="550"/>
              <a:chExt cx="583" cy="664"/>
            </a:xfrm>
          </p:grpSpPr>
          <p:grpSp>
            <p:nvGrpSpPr>
              <p:cNvPr id="281" name="Group 353">
                <a:extLst>
                  <a:ext uri="{FF2B5EF4-FFF2-40B4-BE49-F238E27FC236}">
                    <a16:creationId xmlns:a16="http://schemas.microsoft.com/office/drawing/2014/main" id="{08E25960-F839-D945-AEB0-EBA43385EDC3}"/>
                  </a:ext>
                </a:extLst>
              </p:cNvPr>
              <p:cNvGrpSpPr>
                <a:grpSpLocks/>
              </p:cNvGrpSpPr>
              <p:nvPr/>
            </p:nvGrpSpPr>
            <p:grpSpPr bwMode="auto">
              <a:xfrm>
                <a:off x="3588" y="692"/>
                <a:ext cx="561" cy="522"/>
                <a:chOff x="-44" y="1473"/>
                <a:chExt cx="981" cy="1105"/>
              </a:xfrm>
            </p:grpSpPr>
            <p:pic>
              <p:nvPicPr>
                <p:cNvPr id="284" name="Picture 354" descr="desktop_computer_stylized_medium">
                  <a:extLst>
                    <a:ext uri="{FF2B5EF4-FFF2-40B4-BE49-F238E27FC236}">
                      <a16:creationId xmlns:a16="http://schemas.microsoft.com/office/drawing/2014/main" id="{A8E24158-A20D-2643-9568-7E2B6A9A8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 name="Freeform 355">
                  <a:extLst>
                    <a:ext uri="{FF2B5EF4-FFF2-40B4-BE49-F238E27FC236}">
                      <a16:creationId xmlns:a16="http://schemas.microsoft.com/office/drawing/2014/main" id="{7C66E8C3-2156-B443-A62B-AB5FE62DD480}"/>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82" name="Rectangle 115">
                <a:extLst>
                  <a:ext uri="{FF2B5EF4-FFF2-40B4-BE49-F238E27FC236}">
                    <a16:creationId xmlns:a16="http://schemas.microsoft.com/office/drawing/2014/main" id="{A8808CF7-A20F-6048-A5C3-5948802EC13D}"/>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83" name="Text Box 116">
                <a:extLst>
                  <a:ext uri="{FF2B5EF4-FFF2-40B4-BE49-F238E27FC236}">
                    <a16:creationId xmlns:a16="http://schemas.microsoft.com/office/drawing/2014/main" id="{3615B133-7ADF-B149-A5EF-D48A09950BEA}"/>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51" name="Group 424">
              <a:extLst>
                <a:ext uri="{FF2B5EF4-FFF2-40B4-BE49-F238E27FC236}">
                  <a16:creationId xmlns:a16="http://schemas.microsoft.com/office/drawing/2014/main" id="{45EE4567-07D2-9B44-B152-A79DBA14304E}"/>
                </a:ext>
              </a:extLst>
            </p:cNvPr>
            <p:cNvGrpSpPr>
              <a:grpSpLocks/>
            </p:cNvGrpSpPr>
            <p:nvPr/>
          </p:nvGrpSpPr>
          <p:grpSpPr bwMode="auto">
            <a:xfrm>
              <a:off x="4862" y="1400"/>
              <a:ext cx="583" cy="664"/>
              <a:chOff x="3566" y="550"/>
              <a:chExt cx="583" cy="664"/>
            </a:xfrm>
          </p:grpSpPr>
          <p:grpSp>
            <p:nvGrpSpPr>
              <p:cNvPr id="276" name="Group 425">
                <a:extLst>
                  <a:ext uri="{FF2B5EF4-FFF2-40B4-BE49-F238E27FC236}">
                    <a16:creationId xmlns:a16="http://schemas.microsoft.com/office/drawing/2014/main" id="{E722A2E6-A5F4-6C41-B802-1B3176A5427A}"/>
                  </a:ext>
                </a:extLst>
              </p:cNvPr>
              <p:cNvGrpSpPr>
                <a:grpSpLocks/>
              </p:cNvGrpSpPr>
              <p:nvPr/>
            </p:nvGrpSpPr>
            <p:grpSpPr bwMode="auto">
              <a:xfrm>
                <a:off x="3588" y="692"/>
                <a:ext cx="561" cy="522"/>
                <a:chOff x="-44" y="1473"/>
                <a:chExt cx="981" cy="1105"/>
              </a:xfrm>
            </p:grpSpPr>
            <p:pic>
              <p:nvPicPr>
                <p:cNvPr id="279" name="Picture 426" descr="desktop_computer_stylized_medium">
                  <a:extLst>
                    <a:ext uri="{FF2B5EF4-FFF2-40B4-BE49-F238E27FC236}">
                      <a16:creationId xmlns:a16="http://schemas.microsoft.com/office/drawing/2014/main" id="{8B6EAA10-F9D8-724F-94C8-D4E4B57A0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 name="Freeform 427">
                  <a:extLst>
                    <a:ext uri="{FF2B5EF4-FFF2-40B4-BE49-F238E27FC236}">
                      <a16:creationId xmlns:a16="http://schemas.microsoft.com/office/drawing/2014/main" id="{1E93A55D-6DF6-C544-9512-0E02D9C496CF}"/>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77" name="Rectangle 115">
                <a:extLst>
                  <a:ext uri="{FF2B5EF4-FFF2-40B4-BE49-F238E27FC236}">
                    <a16:creationId xmlns:a16="http://schemas.microsoft.com/office/drawing/2014/main" id="{1B535841-0794-1B43-AB50-A8A2B89E469D}"/>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78" name="Text Box 116">
                <a:extLst>
                  <a:ext uri="{FF2B5EF4-FFF2-40B4-BE49-F238E27FC236}">
                    <a16:creationId xmlns:a16="http://schemas.microsoft.com/office/drawing/2014/main" id="{08BD580D-BB58-674F-BF51-73AD02F8ED1B}"/>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52" name="Group 430">
              <a:extLst>
                <a:ext uri="{FF2B5EF4-FFF2-40B4-BE49-F238E27FC236}">
                  <a16:creationId xmlns:a16="http://schemas.microsoft.com/office/drawing/2014/main" id="{34A2D0BA-C196-4942-B7CA-678581CB5104}"/>
                </a:ext>
              </a:extLst>
            </p:cNvPr>
            <p:cNvGrpSpPr>
              <a:grpSpLocks/>
            </p:cNvGrpSpPr>
            <p:nvPr/>
          </p:nvGrpSpPr>
          <p:grpSpPr bwMode="auto">
            <a:xfrm>
              <a:off x="5074" y="1880"/>
              <a:ext cx="583" cy="664"/>
              <a:chOff x="3566" y="550"/>
              <a:chExt cx="583" cy="664"/>
            </a:xfrm>
          </p:grpSpPr>
          <p:grpSp>
            <p:nvGrpSpPr>
              <p:cNvPr id="271" name="Group 431">
                <a:extLst>
                  <a:ext uri="{FF2B5EF4-FFF2-40B4-BE49-F238E27FC236}">
                    <a16:creationId xmlns:a16="http://schemas.microsoft.com/office/drawing/2014/main" id="{BE03D0A5-F5D7-9948-B7EA-FA5E6ADA2BBE}"/>
                  </a:ext>
                </a:extLst>
              </p:cNvPr>
              <p:cNvGrpSpPr>
                <a:grpSpLocks/>
              </p:cNvGrpSpPr>
              <p:nvPr/>
            </p:nvGrpSpPr>
            <p:grpSpPr bwMode="auto">
              <a:xfrm>
                <a:off x="3588" y="692"/>
                <a:ext cx="561" cy="522"/>
                <a:chOff x="-44" y="1473"/>
                <a:chExt cx="981" cy="1105"/>
              </a:xfrm>
            </p:grpSpPr>
            <p:pic>
              <p:nvPicPr>
                <p:cNvPr id="274" name="Picture 432" descr="desktop_computer_stylized_medium">
                  <a:extLst>
                    <a:ext uri="{FF2B5EF4-FFF2-40B4-BE49-F238E27FC236}">
                      <a16:creationId xmlns:a16="http://schemas.microsoft.com/office/drawing/2014/main" id="{CE464295-B889-1B47-A8D7-3556B2AAA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 name="Freeform 433">
                  <a:extLst>
                    <a:ext uri="{FF2B5EF4-FFF2-40B4-BE49-F238E27FC236}">
                      <a16:creationId xmlns:a16="http://schemas.microsoft.com/office/drawing/2014/main" id="{C77332B6-93C9-A042-A591-13DCD23AA5A8}"/>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72" name="Rectangle 115">
                <a:extLst>
                  <a:ext uri="{FF2B5EF4-FFF2-40B4-BE49-F238E27FC236}">
                    <a16:creationId xmlns:a16="http://schemas.microsoft.com/office/drawing/2014/main" id="{F6E9263B-5B99-914A-B779-F129D9C75626}"/>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73" name="Text Box 116">
                <a:extLst>
                  <a:ext uri="{FF2B5EF4-FFF2-40B4-BE49-F238E27FC236}">
                    <a16:creationId xmlns:a16="http://schemas.microsoft.com/office/drawing/2014/main" id="{E6ADB34B-0590-DF41-A12D-070F82E8AE88}"/>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53" name="Group 436">
              <a:extLst>
                <a:ext uri="{FF2B5EF4-FFF2-40B4-BE49-F238E27FC236}">
                  <a16:creationId xmlns:a16="http://schemas.microsoft.com/office/drawing/2014/main" id="{1E0B8E86-E363-7347-AAB0-795D10C2D288}"/>
                </a:ext>
              </a:extLst>
            </p:cNvPr>
            <p:cNvGrpSpPr>
              <a:grpSpLocks/>
            </p:cNvGrpSpPr>
            <p:nvPr/>
          </p:nvGrpSpPr>
          <p:grpSpPr bwMode="auto">
            <a:xfrm>
              <a:off x="4991" y="2540"/>
              <a:ext cx="583" cy="664"/>
              <a:chOff x="3566" y="550"/>
              <a:chExt cx="583" cy="664"/>
            </a:xfrm>
          </p:grpSpPr>
          <p:grpSp>
            <p:nvGrpSpPr>
              <p:cNvPr id="266" name="Group 437">
                <a:extLst>
                  <a:ext uri="{FF2B5EF4-FFF2-40B4-BE49-F238E27FC236}">
                    <a16:creationId xmlns:a16="http://schemas.microsoft.com/office/drawing/2014/main" id="{AC5F831C-0C35-C549-B51D-4296B8B8B9F6}"/>
                  </a:ext>
                </a:extLst>
              </p:cNvPr>
              <p:cNvGrpSpPr>
                <a:grpSpLocks/>
              </p:cNvGrpSpPr>
              <p:nvPr/>
            </p:nvGrpSpPr>
            <p:grpSpPr bwMode="auto">
              <a:xfrm>
                <a:off x="3588" y="692"/>
                <a:ext cx="561" cy="522"/>
                <a:chOff x="-44" y="1473"/>
                <a:chExt cx="981" cy="1105"/>
              </a:xfrm>
            </p:grpSpPr>
            <p:pic>
              <p:nvPicPr>
                <p:cNvPr id="269" name="Picture 438" descr="desktop_computer_stylized_medium">
                  <a:extLst>
                    <a:ext uri="{FF2B5EF4-FFF2-40B4-BE49-F238E27FC236}">
                      <a16:creationId xmlns:a16="http://schemas.microsoft.com/office/drawing/2014/main" id="{AD14A203-3912-324B-BE4F-9D6A4285C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 name="Freeform 439">
                  <a:extLst>
                    <a:ext uri="{FF2B5EF4-FFF2-40B4-BE49-F238E27FC236}">
                      <a16:creationId xmlns:a16="http://schemas.microsoft.com/office/drawing/2014/main" id="{9E88436B-4E0D-D149-A214-D937D45DEA00}"/>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67" name="Rectangle 115">
                <a:extLst>
                  <a:ext uri="{FF2B5EF4-FFF2-40B4-BE49-F238E27FC236}">
                    <a16:creationId xmlns:a16="http://schemas.microsoft.com/office/drawing/2014/main" id="{0DEA31A9-2C76-564E-B16F-DBD697177EAD}"/>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68" name="Text Box 116">
                <a:extLst>
                  <a:ext uri="{FF2B5EF4-FFF2-40B4-BE49-F238E27FC236}">
                    <a16:creationId xmlns:a16="http://schemas.microsoft.com/office/drawing/2014/main" id="{7655A215-ADF5-8C47-8D04-DDBF56AFD738}"/>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54" name="Group 442">
              <a:extLst>
                <a:ext uri="{FF2B5EF4-FFF2-40B4-BE49-F238E27FC236}">
                  <a16:creationId xmlns:a16="http://schemas.microsoft.com/office/drawing/2014/main" id="{30600299-25CF-4A4E-8A3B-15590AC954A1}"/>
                </a:ext>
              </a:extLst>
            </p:cNvPr>
            <p:cNvGrpSpPr>
              <a:grpSpLocks/>
            </p:cNvGrpSpPr>
            <p:nvPr/>
          </p:nvGrpSpPr>
          <p:grpSpPr bwMode="auto">
            <a:xfrm>
              <a:off x="3346" y="3446"/>
              <a:ext cx="583" cy="664"/>
              <a:chOff x="3566" y="550"/>
              <a:chExt cx="583" cy="664"/>
            </a:xfrm>
          </p:grpSpPr>
          <p:grpSp>
            <p:nvGrpSpPr>
              <p:cNvPr id="261" name="Group 443">
                <a:extLst>
                  <a:ext uri="{FF2B5EF4-FFF2-40B4-BE49-F238E27FC236}">
                    <a16:creationId xmlns:a16="http://schemas.microsoft.com/office/drawing/2014/main" id="{116521D6-39B6-ED4D-BF9D-4EDC84BB43B2}"/>
                  </a:ext>
                </a:extLst>
              </p:cNvPr>
              <p:cNvGrpSpPr>
                <a:grpSpLocks/>
              </p:cNvGrpSpPr>
              <p:nvPr/>
            </p:nvGrpSpPr>
            <p:grpSpPr bwMode="auto">
              <a:xfrm>
                <a:off x="3588" y="692"/>
                <a:ext cx="561" cy="522"/>
                <a:chOff x="-44" y="1473"/>
                <a:chExt cx="981" cy="1105"/>
              </a:xfrm>
            </p:grpSpPr>
            <p:pic>
              <p:nvPicPr>
                <p:cNvPr id="264" name="Picture 444" descr="desktop_computer_stylized_medium">
                  <a:extLst>
                    <a:ext uri="{FF2B5EF4-FFF2-40B4-BE49-F238E27FC236}">
                      <a16:creationId xmlns:a16="http://schemas.microsoft.com/office/drawing/2014/main" id="{B764D5A2-AAF9-6F4A-AD12-7AF1E69A9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Freeform 445">
                  <a:extLst>
                    <a:ext uri="{FF2B5EF4-FFF2-40B4-BE49-F238E27FC236}">
                      <a16:creationId xmlns:a16="http://schemas.microsoft.com/office/drawing/2014/main" id="{1CF12910-951A-5444-81F3-DDC16C95106A}"/>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62" name="Rectangle 115">
                <a:extLst>
                  <a:ext uri="{FF2B5EF4-FFF2-40B4-BE49-F238E27FC236}">
                    <a16:creationId xmlns:a16="http://schemas.microsoft.com/office/drawing/2014/main" id="{E6B060FF-D007-3348-A6C9-A56534FB0EB9}"/>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63" name="Text Box 116">
                <a:extLst>
                  <a:ext uri="{FF2B5EF4-FFF2-40B4-BE49-F238E27FC236}">
                    <a16:creationId xmlns:a16="http://schemas.microsoft.com/office/drawing/2014/main" id="{D67C13D0-AC42-8E4B-9B42-5CEAC1302871}"/>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nvGrpSpPr>
            <p:cNvPr id="255" name="Group 448">
              <a:extLst>
                <a:ext uri="{FF2B5EF4-FFF2-40B4-BE49-F238E27FC236}">
                  <a16:creationId xmlns:a16="http://schemas.microsoft.com/office/drawing/2014/main" id="{8E0DD129-7A33-3E4A-8455-FC51B1CF677D}"/>
                </a:ext>
              </a:extLst>
            </p:cNvPr>
            <p:cNvGrpSpPr>
              <a:grpSpLocks/>
            </p:cNvGrpSpPr>
            <p:nvPr/>
          </p:nvGrpSpPr>
          <p:grpSpPr bwMode="auto">
            <a:xfrm>
              <a:off x="3805" y="3056"/>
              <a:ext cx="583" cy="664"/>
              <a:chOff x="3566" y="550"/>
              <a:chExt cx="583" cy="664"/>
            </a:xfrm>
          </p:grpSpPr>
          <p:grpSp>
            <p:nvGrpSpPr>
              <p:cNvPr id="256" name="Group 449">
                <a:extLst>
                  <a:ext uri="{FF2B5EF4-FFF2-40B4-BE49-F238E27FC236}">
                    <a16:creationId xmlns:a16="http://schemas.microsoft.com/office/drawing/2014/main" id="{90AB032A-A3B7-3748-9489-8C4F91558160}"/>
                  </a:ext>
                </a:extLst>
              </p:cNvPr>
              <p:cNvGrpSpPr>
                <a:grpSpLocks/>
              </p:cNvGrpSpPr>
              <p:nvPr/>
            </p:nvGrpSpPr>
            <p:grpSpPr bwMode="auto">
              <a:xfrm>
                <a:off x="3588" y="692"/>
                <a:ext cx="561" cy="522"/>
                <a:chOff x="-44" y="1473"/>
                <a:chExt cx="981" cy="1105"/>
              </a:xfrm>
            </p:grpSpPr>
            <p:pic>
              <p:nvPicPr>
                <p:cNvPr id="259" name="Picture 450" descr="desktop_computer_stylized_medium">
                  <a:extLst>
                    <a:ext uri="{FF2B5EF4-FFF2-40B4-BE49-F238E27FC236}">
                      <a16:creationId xmlns:a16="http://schemas.microsoft.com/office/drawing/2014/main" id="{DE476DC9-0E4F-314D-82DF-D6027FE6D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 name="Freeform 451">
                  <a:extLst>
                    <a:ext uri="{FF2B5EF4-FFF2-40B4-BE49-F238E27FC236}">
                      <a16:creationId xmlns:a16="http://schemas.microsoft.com/office/drawing/2014/main" id="{234ABE2F-A8B4-8542-94E8-78DDE67E3E28}"/>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sp>
            <p:nvSpPr>
              <p:cNvPr id="257" name="Rectangle 115">
                <a:extLst>
                  <a:ext uri="{FF2B5EF4-FFF2-40B4-BE49-F238E27FC236}">
                    <a16:creationId xmlns:a16="http://schemas.microsoft.com/office/drawing/2014/main" id="{B0E02959-4482-944E-9351-976262974C1F}"/>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
            <p:nvSpPr>
              <p:cNvPr id="258" name="Text Box 116">
                <a:extLst>
                  <a:ext uri="{FF2B5EF4-FFF2-40B4-BE49-F238E27FC236}">
                    <a16:creationId xmlns:a16="http://schemas.microsoft.com/office/drawing/2014/main" id="{53D455CA-494C-3941-B909-EFE07A9B71F3}"/>
                  </a:ext>
                </a:extLst>
              </p:cNvPr>
              <p:cNvSpPr txBox="1">
                <a:spLocks noChangeArrowheads="1"/>
              </p:cNvSpPr>
              <p:nvPr/>
            </p:nvSpPr>
            <p:spPr bwMode="auto">
              <a:xfrm>
                <a:off x="3566" y="550"/>
                <a:ext cx="45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agent</a:t>
                </a:r>
                <a:endParaRPr kumimoji="0" lang="en-US" altLang="en-US" sz="2800" b="0" i="0" u="none" strike="noStrike" kern="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grpSp>
      </p:grpSp>
      <p:sp>
        <p:nvSpPr>
          <p:cNvPr id="216" name="Rectangle 3">
            <a:extLst>
              <a:ext uri="{FF2B5EF4-FFF2-40B4-BE49-F238E27FC236}">
                <a16:creationId xmlns:a16="http://schemas.microsoft.com/office/drawing/2014/main" id="{D5E2CE3F-09DC-EA40-ABE5-ED6ACF8FB8D5}"/>
              </a:ext>
            </a:extLst>
          </p:cNvPr>
          <p:cNvSpPr txBox="1">
            <a:spLocks noChangeArrowheads="1"/>
          </p:cNvSpPr>
          <p:nvPr/>
        </p:nvSpPr>
        <p:spPr>
          <a:xfrm>
            <a:off x="660265" y="1387147"/>
            <a:ext cx="5674033"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130175"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 protocol</a:t>
            </a: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between mail servers to send email messages</a:t>
            </a:r>
          </a:p>
          <a:p>
            <a:pPr marL="411163" marR="0" lvl="0" indent="-230188" algn="l" defTabSz="914400" rtl="0" eaLnBrk="1" fontAlgn="auto" latinLnBrk="0" hangingPunct="1">
              <a:lnSpc>
                <a:spcPct val="90000"/>
              </a:lnSpc>
              <a:spcBef>
                <a:spcPts val="500"/>
              </a:spcBef>
              <a:spcAft>
                <a:spcPts val="0"/>
              </a:spcAft>
              <a:buClr>
                <a:srgbClr val="0000A8"/>
              </a:buClr>
              <a:buSzTx/>
              <a:buFont typeface="Wingdings" pitchFamily="2" charset="2"/>
              <a:buChar char="§"/>
              <a:tabLst/>
              <a:defRPr/>
            </a:pPr>
            <a:r>
              <a:rPr kumimoji="0" lang="en-US" altLang="en-US" sz="2800" b="0" i="0" u="none" strike="noStrike" kern="1200" cap="none" spc="0" normalizeH="0" baseline="0" noProof="0">
                <a:ln>
                  <a:noFill/>
                </a:ln>
                <a:solidFill>
                  <a:srgbClr val="0000A3"/>
                </a:solidFill>
                <a:effectLst/>
                <a:uLnTx/>
                <a:uFillTx/>
                <a:latin typeface="Calibri" panose="020F0502020204030204"/>
                <a:ea typeface="ＭＳ Ｐゴシック" panose="020B0600070205080204" pitchFamily="34" charset="-128"/>
                <a:cs typeface="+mn-cs"/>
              </a:rPr>
              <a:t>client: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sending mail server</a:t>
            </a:r>
          </a:p>
          <a:p>
            <a:pPr marL="411163" marR="0" lvl="0" indent="-230188" algn="l" defTabSz="914400" rtl="0" eaLnBrk="1" fontAlgn="auto" latinLnBrk="0" hangingPunct="1">
              <a:lnSpc>
                <a:spcPct val="90000"/>
              </a:lnSpc>
              <a:spcBef>
                <a:spcPts val="500"/>
              </a:spcBef>
              <a:spcAft>
                <a:spcPts val="0"/>
              </a:spcAft>
              <a:buClr>
                <a:srgbClr val="0000A8"/>
              </a:buClr>
              <a:buSzTx/>
              <a:buFont typeface="Wingdings" pitchFamily="2" charset="2"/>
              <a:buChar char="§"/>
              <a:tabLst/>
              <a:defRPr/>
            </a:pPr>
            <a:r>
              <a:rPr kumimoji="0" lang="en-US" altLang="ja-JP" sz="2800" b="0" i="0" u="none" strike="noStrike" kern="1200" cap="none" spc="0" normalizeH="0" baseline="0" noProof="0">
                <a:ln>
                  <a:noFill/>
                </a:ln>
                <a:solidFill>
                  <a:srgbClr val="0000A3"/>
                </a:solidFill>
                <a:effectLst/>
                <a:uLnTx/>
                <a:uFillTx/>
                <a:latin typeface="Calibri" panose="020F0502020204030204"/>
                <a:ea typeface="ＭＳ Ｐゴシック" panose="020B0600070205080204" pitchFamily="34" charset="-128"/>
                <a:cs typeface="+mn-cs"/>
              </a:rPr>
              <a:t>“server”: </a:t>
            </a:r>
            <a:r>
              <a:rPr kumimoji="0" lang="en-US" altLang="ja-JP"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receiving mail server</a:t>
            </a: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7" name="Group 6">
            <a:extLst>
              <a:ext uri="{FF2B5EF4-FFF2-40B4-BE49-F238E27FC236}">
                <a16:creationId xmlns:a16="http://schemas.microsoft.com/office/drawing/2014/main" id="{2E7737B7-4792-4C4D-ADC2-1233AEC89C9C}"/>
              </a:ext>
            </a:extLst>
          </p:cNvPr>
          <p:cNvGrpSpPr/>
          <p:nvPr/>
        </p:nvGrpSpPr>
        <p:grpSpPr>
          <a:xfrm>
            <a:off x="6988233" y="2128058"/>
            <a:ext cx="2391295" cy="1864822"/>
            <a:chOff x="6988233" y="2128058"/>
            <a:chExt cx="2391295" cy="1864822"/>
          </a:xfrm>
        </p:grpSpPr>
        <p:sp>
          <p:nvSpPr>
            <p:cNvPr id="6" name="Oval 5">
              <a:extLst>
                <a:ext uri="{FF2B5EF4-FFF2-40B4-BE49-F238E27FC236}">
                  <a16:creationId xmlns:a16="http://schemas.microsoft.com/office/drawing/2014/main" id="{59B212E0-3D25-5C48-91EF-9330F70E0B9C}"/>
                </a:ext>
              </a:extLst>
            </p:cNvPr>
            <p:cNvSpPr/>
            <p:nvPr/>
          </p:nvSpPr>
          <p:spPr>
            <a:xfrm>
              <a:off x="8262851" y="2128058"/>
              <a:ext cx="1080655" cy="61514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7" name="Oval 436">
              <a:extLst>
                <a:ext uri="{FF2B5EF4-FFF2-40B4-BE49-F238E27FC236}">
                  <a16:creationId xmlns:a16="http://schemas.microsoft.com/office/drawing/2014/main" id="{E403B798-6196-3C4A-B374-5D484B4CC8E5}"/>
                </a:ext>
              </a:extLst>
            </p:cNvPr>
            <p:cNvSpPr/>
            <p:nvPr/>
          </p:nvSpPr>
          <p:spPr>
            <a:xfrm>
              <a:off x="8298873" y="3377738"/>
              <a:ext cx="1080655" cy="61514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8" name="Oval 437">
              <a:extLst>
                <a:ext uri="{FF2B5EF4-FFF2-40B4-BE49-F238E27FC236}">
                  <a16:creationId xmlns:a16="http://schemas.microsoft.com/office/drawing/2014/main" id="{C60CAC5E-6F7C-8B4C-90CB-74107EEAC9E4}"/>
                </a:ext>
              </a:extLst>
            </p:cNvPr>
            <p:cNvSpPr/>
            <p:nvPr/>
          </p:nvSpPr>
          <p:spPr>
            <a:xfrm>
              <a:off x="6988233" y="2781993"/>
              <a:ext cx="1080655" cy="61514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73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6">
                                            <p:txEl>
                                              <p:pRg st="1" end="1"/>
                                            </p:txEl>
                                          </p:spTgt>
                                        </p:tgtEl>
                                        <p:attrNameLst>
                                          <p:attrName>style.visibility</p:attrName>
                                        </p:attrNameLst>
                                      </p:cBhvr>
                                      <p:to>
                                        <p:strVal val="visible"/>
                                      </p:to>
                                    </p:set>
                                    <p:animEffect transition="in" filter="dissolve">
                                      <p:cBhvr>
                                        <p:cTn id="7" dur="500"/>
                                        <p:tgtEl>
                                          <p:spTgt spid="216">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16">
                                            <p:txEl>
                                              <p:pRg st="2" end="2"/>
                                            </p:txEl>
                                          </p:spTgt>
                                        </p:tgtEl>
                                        <p:attrNameLst>
                                          <p:attrName>style.visibility</p:attrName>
                                        </p:attrNameLst>
                                      </p:cBhvr>
                                      <p:to>
                                        <p:strVal val="visible"/>
                                      </p:to>
                                    </p:set>
                                    <p:animEffect transition="in" filter="dissolve">
                                      <p:cBhvr>
                                        <p:cTn id="10" dur="500"/>
                                        <p:tgtEl>
                                          <p:spTgt spid="216">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16">
                                            <p:txEl>
                                              <p:pRg st="3" end="3"/>
                                            </p:txEl>
                                          </p:spTgt>
                                        </p:tgtEl>
                                        <p:attrNameLst>
                                          <p:attrName>style.visibility</p:attrName>
                                        </p:attrNameLst>
                                      </p:cBhvr>
                                      <p:to>
                                        <p:strVal val="visible"/>
                                      </p:to>
                                    </p:set>
                                    <p:animEffect transition="in" filter="dissolve">
                                      <p:cBhvr>
                                        <p:cTn id="13" dur="500"/>
                                        <p:tgtEl>
                                          <p:spTgt spid="216">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cs typeface="Calibri" panose="020F0502020204030204" pitchFamily="34" charset="0"/>
              </a:rPr>
              <a:t>Mail message format</a:t>
            </a:r>
            <a:endParaRPr lang="en-US" sz="4400">
              <a:cs typeface="Calibri" panose="020F0502020204030204" pitchFamily="34" charset="0"/>
            </a:endParaRPr>
          </a:p>
        </p:txBody>
      </p:sp>
      <p:sp>
        <p:nvSpPr>
          <p:cNvPr id="6" name="Rectangle 3">
            <a:extLst>
              <a:ext uri="{FF2B5EF4-FFF2-40B4-BE49-F238E27FC236}">
                <a16:creationId xmlns:a16="http://schemas.microsoft.com/office/drawing/2014/main" id="{81957B58-E235-B248-9DD8-EB83AEA89A77}"/>
              </a:ext>
            </a:extLst>
          </p:cNvPr>
          <p:cNvSpPr txBox="1">
            <a:spLocks noChangeArrowheads="1"/>
          </p:cNvSpPr>
          <p:nvPr/>
        </p:nvSpPr>
        <p:spPr>
          <a:xfrm>
            <a:off x="819954" y="1518446"/>
            <a:ext cx="10701485" cy="1856521"/>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SMTP: protocol for exchanging e-mail messages, defined in RFC 5321 (like RFC 7231 defines HTTP)</a:t>
            </a:r>
          </a:p>
          <a:p>
            <a:pPr marL="14288" marR="0" lvl="0" indent="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RFC 2822 defines </a:t>
            </a:r>
            <a:r>
              <a:rPr kumimoji="0" lang="en-US" altLang="en-US" sz="28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syntax</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for e-mail message itself (like HTML defines syntax for web documents)</a:t>
            </a:r>
          </a:p>
        </p:txBody>
      </p:sp>
      <p:sp>
        <p:nvSpPr>
          <p:cNvPr id="17" name="Rectangle 5">
            <a:extLst>
              <a:ext uri="{FF2B5EF4-FFF2-40B4-BE49-F238E27FC236}">
                <a16:creationId xmlns:a16="http://schemas.microsoft.com/office/drawing/2014/main" id="{90AB71C4-0C4F-CA48-A7D0-41E1DC5A2390}"/>
              </a:ext>
            </a:extLst>
          </p:cNvPr>
          <p:cNvSpPr>
            <a:spLocks noChangeArrowheads="1"/>
          </p:cNvSpPr>
          <p:nvPr/>
        </p:nvSpPr>
        <p:spPr bwMode="auto">
          <a:xfrm>
            <a:off x="8111539" y="3317071"/>
            <a:ext cx="2832100" cy="431800"/>
          </a:xfrm>
          <a:prstGeom prst="rect">
            <a:avLst/>
          </a:prstGeom>
          <a:solidFill>
            <a:srgbClr val="00CC9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header</a:t>
            </a:r>
          </a:p>
        </p:txBody>
      </p:sp>
      <p:sp>
        <p:nvSpPr>
          <p:cNvPr id="18" name="Rectangle 7">
            <a:extLst>
              <a:ext uri="{FF2B5EF4-FFF2-40B4-BE49-F238E27FC236}">
                <a16:creationId xmlns:a16="http://schemas.microsoft.com/office/drawing/2014/main" id="{CDEC6892-2B97-054E-BBD0-0613AB2823BD}"/>
              </a:ext>
            </a:extLst>
          </p:cNvPr>
          <p:cNvSpPr>
            <a:spLocks noChangeArrowheads="1"/>
          </p:cNvSpPr>
          <p:nvPr/>
        </p:nvSpPr>
        <p:spPr bwMode="auto">
          <a:xfrm>
            <a:off x="8111539" y="4129871"/>
            <a:ext cx="2832100" cy="1739900"/>
          </a:xfrm>
          <a:prstGeom prst="rect">
            <a:avLst/>
          </a:prstGeom>
          <a:solidFill>
            <a:srgbClr val="3333CC"/>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body</a:t>
            </a:r>
          </a:p>
        </p:txBody>
      </p:sp>
      <p:sp>
        <p:nvSpPr>
          <p:cNvPr id="19" name="Rectangle 9">
            <a:extLst>
              <a:ext uri="{FF2B5EF4-FFF2-40B4-BE49-F238E27FC236}">
                <a16:creationId xmlns:a16="http://schemas.microsoft.com/office/drawing/2014/main" id="{C0E3FED1-4363-5F4D-B639-F7151E3E3FAF}"/>
              </a:ext>
            </a:extLst>
          </p:cNvPr>
          <p:cNvSpPr>
            <a:spLocks noChangeArrowheads="1"/>
          </p:cNvSpPr>
          <p:nvPr/>
        </p:nvSpPr>
        <p:spPr bwMode="auto">
          <a:xfrm>
            <a:off x="7908339" y="3202771"/>
            <a:ext cx="3238500" cy="3073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 name="Line 11">
            <a:extLst>
              <a:ext uri="{FF2B5EF4-FFF2-40B4-BE49-F238E27FC236}">
                <a16:creationId xmlns:a16="http://schemas.microsoft.com/office/drawing/2014/main" id="{86B4C984-46A5-C043-8ED7-4BFCACE5EF20}"/>
              </a:ext>
            </a:extLst>
          </p:cNvPr>
          <p:cNvSpPr>
            <a:spLocks noChangeShapeType="1"/>
          </p:cNvSpPr>
          <p:nvPr/>
        </p:nvSpPr>
        <p:spPr bwMode="auto">
          <a:xfrm flipV="1">
            <a:off x="1567314" y="5094521"/>
            <a:ext cx="6544225" cy="81279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p>
        </p:txBody>
      </p:sp>
      <p:sp>
        <p:nvSpPr>
          <p:cNvPr id="22" name="Text Box 13">
            <a:extLst>
              <a:ext uri="{FF2B5EF4-FFF2-40B4-BE49-F238E27FC236}">
                <a16:creationId xmlns:a16="http://schemas.microsoft.com/office/drawing/2014/main" id="{C5431D6F-96A3-734C-8517-99FCE98FAD76}"/>
              </a:ext>
            </a:extLst>
          </p:cNvPr>
          <p:cNvSpPr txBox="1">
            <a:spLocks noChangeArrowheads="1"/>
          </p:cNvSpPr>
          <p:nvPr/>
        </p:nvSpPr>
        <p:spPr bwMode="auto">
          <a:xfrm>
            <a:off x="11272252" y="3537734"/>
            <a:ext cx="792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blank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line</a:t>
            </a:r>
          </a:p>
        </p:txBody>
      </p:sp>
      <p:sp>
        <p:nvSpPr>
          <p:cNvPr id="23" name="Line 14">
            <a:extLst>
              <a:ext uri="{FF2B5EF4-FFF2-40B4-BE49-F238E27FC236}">
                <a16:creationId xmlns:a16="http://schemas.microsoft.com/office/drawing/2014/main" id="{EC853BB6-31B4-4243-A729-4094617E6DF8}"/>
              </a:ext>
            </a:extLst>
          </p:cNvPr>
          <p:cNvSpPr>
            <a:spLocks noChangeShapeType="1"/>
          </p:cNvSpPr>
          <p:nvPr/>
        </p:nvSpPr>
        <p:spPr bwMode="auto">
          <a:xfrm flipH="1">
            <a:off x="10384839" y="3977471"/>
            <a:ext cx="965200"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cxnSp>
        <p:nvCxnSpPr>
          <p:cNvPr id="4" name="Straight Arrow Connector 3">
            <a:extLst>
              <a:ext uri="{FF2B5EF4-FFF2-40B4-BE49-F238E27FC236}">
                <a16:creationId xmlns:a16="http://schemas.microsoft.com/office/drawing/2014/main" id="{18B4D68C-13CF-8640-BB04-F138B198C88E}"/>
              </a:ext>
            </a:extLst>
          </p:cNvPr>
          <p:cNvCxnSpPr>
            <a:cxnSpLocks/>
          </p:cNvCxnSpPr>
          <p:nvPr/>
        </p:nvCxnSpPr>
        <p:spPr>
          <a:xfrm>
            <a:off x="3614057" y="3531161"/>
            <a:ext cx="4424912"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3">
            <a:extLst>
              <a:ext uri="{FF2B5EF4-FFF2-40B4-BE49-F238E27FC236}">
                <a16:creationId xmlns:a16="http://schemas.microsoft.com/office/drawing/2014/main" id="{70542D48-C74E-9945-A7DE-1939CC0DD67B}"/>
              </a:ext>
            </a:extLst>
          </p:cNvPr>
          <p:cNvSpPr txBox="1">
            <a:spLocks noChangeArrowheads="1"/>
          </p:cNvSpPr>
          <p:nvPr/>
        </p:nvSpPr>
        <p:spPr>
          <a:xfrm>
            <a:off x="889227" y="3300140"/>
            <a:ext cx="6379126" cy="3034158"/>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marR="0" lvl="0" indent="-21748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header lines, e.g.,</a:t>
            </a:r>
          </a:p>
          <a:p>
            <a:pPr marL="635000"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To:</a:t>
            </a:r>
          </a:p>
          <a:p>
            <a:pPr marL="635000"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From:</a:t>
            </a:r>
          </a:p>
          <a:p>
            <a:pPr marL="635000" marR="0" lvl="1" indent="-223838"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Subject:</a:t>
            </a:r>
          </a:p>
          <a:p>
            <a:pPr marL="403225" marR="0" lvl="1" indent="0" algn="l" defTabSz="914400" rtl="0" eaLnBrk="1" fontAlgn="auto" latinLnBrk="0" hangingPunct="1">
              <a:lnSpc>
                <a:spcPct val="90000"/>
              </a:lnSpc>
              <a:spcBef>
                <a:spcPts val="500"/>
              </a:spcBef>
              <a:spcAft>
                <a:spcPts val="0"/>
              </a:spcAft>
              <a:buClr>
                <a:srgbClr val="0000A8"/>
              </a:buClr>
              <a:buSzTx/>
              <a:buFont typeface="Wingdings" pitchFamily="2" charset="2"/>
              <a:buNone/>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these lines, within the body of the email message area different from </a:t>
            </a:r>
            <a:r>
              <a:rPr kumimoji="0" lang="en-US" altLang="en-US" sz="2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SMTP MAIL FROM:, RCPT TO:</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commands!</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Body: the “</a:t>
            </a:r>
            <a:r>
              <a:rPr kumimoji="0" lang="en-US" altLang="ja-JP"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message” , </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ASCII characters only</a:t>
            </a: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865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dissolve">
                                      <p:cBhvr>
                                        <p:cTn id="15" dur="500"/>
                                        <p:tgtEl>
                                          <p:spTgt spid="12">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dissolve">
                                      <p:cBhvr>
                                        <p:cTn id="18" dur="500"/>
                                        <p:tgtEl>
                                          <p:spTgt spid="12">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dissolve">
                                      <p:cBhvr>
                                        <p:cTn id="21" dur="500"/>
                                        <p:tgtEl>
                                          <p:spTgt spid="12">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2">
                                            <p:txEl>
                                              <p:pRg st="4" end="4"/>
                                            </p:txEl>
                                          </p:spTgt>
                                        </p:tgtEl>
                                        <p:attrNameLst>
                                          <p:attrName>style.visibility</p:attrName>
                                        </p:attrNameLst>
                                      </p:cBhvr>
                                      <p:to>
                                        <p:strVal val="visible"/>
                                      </p:to>
                                    </p:set>
                                    <p:animEffect transition="in" filter="dissolve">
                                      <p:cBhvr>
                                        <p:cTn id="24" dur="500"/>
                                        <p:tgtEl>
                                          <p:spTgt spid="12">
                                            <p:txEl>
                                              <p:pRg st="4" end="4"/>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2">
                                            <p:txEl>
                                              <p:pRg st="5" end="5"/>
                                            </p:txEl>
                                          </p:spTgt>
                                        </p:tgtEl>
                                        <p:attrNameLst>
                                          <p:attrName>style.visibility</p:attrName>
                                        </p:attrNameLst>
                                      </p:cBhvr>
                                      <p:to>
                                        <p:strVal val="visible"/>
                                      </p:to>
                                    </p:set>
                                    <p:animEffect transition="in" filter="dissolve">
                                      <p:cBhvr>
                                        <p:cTn id="46" dur="500"/>
                                        <p:tgtEl>
                                          <p:spTgt spid="12">
                                            <p:txEl>
                                              <p:pRg st="5" end="5"/>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par>
                                <p:cTn id="50" presetID="9" presetClass="entr" presetSubtype="0" fill="hold" grpId="1"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dissolve">
                                      <p:cBhvr>
                                        <p:cTn id="52" dur="500"/>
                                        <p:tgtEl>
                                          <p:spTgt spid="23"/>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dissolv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animBg="1"/>
      <p:bldP spid="22" grpId="0"/>
      <p:bldP spid="23" grpId="0" animBg="1"/>
      <p:bldP spid="23" grpId="1"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cs typeface="Calibri" panose="020F0502020204030204" pitchFamily="34" charset="0"/>
              </a:rPr>
              <a:t>Retrieving email: mail access protocols</a:t>
            </a:r>
            <a:endParaRPr lang="en-US" sz="4400">
              <a:cs typeface="Calibri" panose="020F0502020204030204" pitchFamily="34" charset="0"/>
            </a:endParaRPr>
          </a:p>
        </p:txBody>
      </p:sp>
      <p:grpSp>
        <p:nvGrpSpPr>
          <p:cNvPr id="262" name="Group 133">
            <a:extLst>
              <a:ext uri="{FF2B5EF4-FFF2-40B4-BE49-F238E27FC236}">
                <a16:creationId xmlns:a16="http://schemas.microsoft.com/office/drawing/2014/main" id="{962D0EED-8EC0-D944-8706-78D65ED758FC}"/>
              </a:ext>
            </a:extLst>
          </p:cNvPr>
          <p:cNvGrpSpPr>
            <a:grpSpLocks/>
          </p:cNvGrpSpPr>
          <p:nvPr/>
        </p:nvGrpSpPr>
        <p:grpSpPr bwMode="auto">
          <a:xfrm>
            <a:off x="4451528" y="1694089"/>
            <a:ext cx="511175" cy="693738"/>
            <a:chOff x="4140" y="429"/>
            <a:chExt cx="1425" cy="2396"/>
          </a:xfrm>
        </p:grpSpPr>
        <p:sp>
          <p:nvSpPr>
            <p:cNvPr id="351" name="Freeform 134">
              <a:extLst>
                <a:ext uri="{FF2B5EF4-FFF2-40B4-BE49-F238E27FC236}">
                  <a16:creationId xmlns:a16="http://schemas.microsoft.com/office/drawing/2014/main" id="{DCB7F2F1-B08C-9D42-9A9B-C0CA8CC2DF57}"/>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2" name="Rectangle 135">
              <a:extLst>
                <a:ext uri="{FF2B5EF4-FFF2-40B4-BE49-F238E27FC236}">
                  <a16:creationId xmlns:a16="http://schemas.microsoft.com/office/drawing/2014/main" id="{E057BFF5-9E6F-4743-A805-44D1354D720C}"/>
                </a:ext>
              </a:extLst>
            </p:cNvPr>
            <p:cNvSpPr>
              <a:spLocks noChangeArrowheads="1"/>
            </p:cNvSpPr>
            <p:nvPr/>
          </p:nvSpPr>
          <p:spPr bwMode="auto">
            <a:xfrm>
              <a:off x="4206" y="429"/>
              <a:ext cx="1044" cy="2286"/>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3" name="Freeform 136">
              <a:extLst>
                <a:ext uri="{FF2B5EF4-FFF2-40B4-BE49-F238E27FC236}">
                  <a16:creationId xmlns:a16="http://schemas.microsoft.com/office/drawing/2014/main" id="{794C2025-779C-7143-89C2-171CFB0188B4}"/>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4" name="Freeform 137">
              <a:extLst>
                <a:ext uri="{FF2B5EF4-FFF2-40B4-BE49-F238E27FC236}">
                  <a16:creationId xmlns:a16="http://schemas.microsoft.com/office/drawing/2014/main" id="{A80FAE7D-8D21-BC47-907D-F96620BB907E}"/>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5" name="Rectangle 138">
              <a:extLst>
                <a:ext uri="{FF2B5EF4-FFF2-40B4-BE49-F238E27FC236}">
                  <a16:creationId xmlns:a16="http://schemas.microsoft.com/office/drawing/2014/main" id="{616938A0-6228-6140-BCFA-473AB9A592A8}"/>
                </a:ext>
              </a:extLst>
            </p:cNvPr>
            <p:cNvSpPr>
              <a:spLocks noChangeArrowheads="1"/>
            </p:cNvSpPr>
            <p:nvPr/>
          </p:nvSpPr>
          <p:spPr bwMode="auto">
            <a:xfrm>
              <a:off x="4211" y="692"/>
              <a:ext cx="597" cy="49"/>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56" name="Group 139">
              <a:extLst>
                <a:ext uri="{FF2B5EF4-FFF2-40B4-BE49-F238E27FC236}">
                  <a16:creationId xmlns:a16="http://schemas.microsoft.com/office/drawing/2014/main" id="{87FBA1B9-AC0E-BF4F-A5C2-F38DA460D10C}"/>
                </a:ext>
              </a:extLst>
            </p:cNvPr>
            <p:cNvGrpSpPr>
              <a:grpSpLocks/>
            </p:cNvGrpSpPr>
            <p:nvPr/>
          </p:nvGrpSpPr>
          <p:grpSpPr bwMode="auto">
            <a:xfrm>
              <a:off x="4749" y="668"/>
              <a:ext cx="581" cy="145"/>
              <a:chOff x="614" y="2568"/>
              <a:chExt cx="725" cy="139"/>
            </a:xfrm>
          </p:grpSpPr>
          <p:sp>
            <p:nvSpPr>
              <p:cNvPr id="381" name="AutoShape 140">
                <a:extLst>
                  <a:ext uri="{FF2B5EF4-FFF2-40B4-BE49-F238E27FC236}">
                    <a16:creationId xmlns:a16="http://schemas.microsoft.com/office/drawing/2014/main" id="{84143FD8-E0F9-DF48-B4AF-0D12414A3C0B}"/>
                  </a:ext>
                </a:extLst>
              </p:cNvPr>
              <p:cNvSpPr>
                <a:spLocks noChangeArrowheads="1"/>
              </p:cNvSpPr>
              <p:nvPr/>
            </p:nvSpPr>
            <p:spPr bwMode="auto">
              <a:xfrm>
                <a:off x="616" y="2570"/>
                <a:ext cx="723"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2" name="AutoShape 141">
                <a:extLst>
                  <a:ext uri="{FF2B5EF4-FFF2-40B4-BE49-F238E27FC236}">
                    <a16:creationId xmlns:a16="http://schemas.microsoft.com/office/drawing/2014/main" id="{F75D69FA-178C-FF48-AF93-8D22328C7050}"/>
                  </a:ext>
                </a:extLst>
              </p:cNvPr>
              <p:cNvSpPr>
                <a:spLocks noChangeArrowheads="1"/>
              </p:cNvSpPr>
              <p:nvPr/>
            </p:nvSpPr>
            <p:spPr bwMode="auto">
              <a:xfrm>
                <a:off x="633" y="2586"/>
                <a:ext cx="690" cy="105"/>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57" name="Rectangle 142">
              <a:extLst>
                <a:ext uri="{FF2B5EF4-FFF2-40B4-BE49-F238E27FC236}">
                  <a16:creationId xmlns:a16="http://schemas.microsoft.com/office/drawing/2014/main" id="{79EE47BA-DDCB-AE42-849E-EAA9A961AC1F}"/>
                </a:ext>
              </a:extLst>
            </p:cNvPr>
            <p:cNvSpPr>
              <a:spLocks noChangeArrowheads="1"/>
            </p:cNvSpPr>
            <p:nvPr/>
          </p:nvSpPr>
          <p:spPr bwMode="auto">
            <a:xfrm>
              <a:off x="4224" y="1021"/>
              <a:ext cx="597" cy="44"/>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58" name="Group 143">
              <a:extLst>
                <a:ext uri="{FF2B5EF4-FFF2-40B4-BE49-F238E27FC236}">
                  <a16:creationId xmlns:a16="http://schemas.microsoft.com/office/drawing/2014/main" id="{52DF3659-7462-174D-BF79-583260D64939}"/>
                </a:ext>
              </a:extLst>
            </p:cNvPr>
            <p:cNvGrpSpPr>
              <a:grpSpLocks/>
            </p:cNvGrpSpPr>
            <p:nvPr/>
          </p:nvGrpSpPr>
          <p:grpSpPr bwMode="auto">
            <a:xfrm>
              <a:off x="4747" y="994"/>
              <a:ext cx="581" cy="134"/>
              <a:chOff x="614" y="2568"/>
              <a:chExt cx="725" cy="139"/>
            </a:xfrm>
          </p:grpSpPr>
          <p:sp>
            <p:nvSpPr>
              <p:cNvPr id="379" name="AutoShape 144">
                <a:extLst>
                  <a:ext uri="{FF2B5EF4-FFF2-40B4-BE49-F238E27FC236}">
                    <a16:creationId xmlns:a16="http://schemas.microsoft.com/office/drawing/2014/main" id="{9E1E1420-2718-EE4C-9DB5-D20E625D4DAC}"/>
                  </a:ext>
                </a:extLst>
              </p:cNvPr>
              <p:cNvSpPr>
                <a:spLocks noChangeArrowheads="1"/>
              </p:cNvSpPr>
              <p:nvPr/>
            </p:nvSpPr>
            <p:spPr bwMode="auto">
              <a:xfrm>
                <a:off x="613" y="2568"/>
                <a:ext cx="718" cy="131"/>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0" name="AutoShape 145">
                <a:extLst>
                  <a:ext uri="{FF2B5EF4-FFF2-40B4-BE49-F238E27FC236}">
                    <a16:creationId xmlns:a16="http://schemas.microsoft.com/office/drawing/2014/main" id="{311E1D1D-C4BA-C14B-AB5E-7D9E9CB99C08}"/>
                  </a:ext>
                </a:extLst>
              </p:cNvPr>
              <p:cNvSpPr>
                <a:spLocks noChangeArrowheads="1"/>
              </p:cNvSpPr>
              <p:nvPr/>
            </p:nvSpPr>
            <p:spPr bwMode="auto">
              <a:xfrm>
                <a:off x="630" y="2585"/>
                <a:ext cx="690" cy="102"/>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59" name="Rectangle 146">
              <a:extLst>
                <a:ext uri="{FF2B5EF4-FFF2-40B4-BE49-F238E27FC236}">
                  <a16:creationId xmlns:a16="http://schemas.microsoft.com/office/drawing/2014/main" id="{A208931F-C1D7-4D44-9151-6D63CB811A8B}"/>
                </a:ext>
              </a:extLst>
            </p:cNvPr>
            <p:cNvSpPr>
              <a:spLocks noChangeArrowheads="1"/>
            </p:cNvSpPr>
            <p:nvPr/>
          </p:nvSpPr>
          <p:spPr bwMode="auto">
            <a:xfrm>
              <a:off x="4215" y="1356"/>
              <a:ext cx="597" cy="49"/>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0" name="Rectangle 147">
              <a:extLst>
                <a:ext uri="{FF2B5EF4-FFF2-40B4-BE49-F238E27FC236}">
                  <a16:creationId xmlns:a16="http://schemas.microsoft.com/office/drawing/2014/main" id="{85597E8B-CF6B-C244-96B8-D967A88BD6FE}"/>
                </a:ext>
              </a:extLst>
            </p:cNvPr>
            <p:cNvSpPr>
              <a:spLocks noChangeArrowheads="1"/>
            </p:cNvSpPr>
            <p:nvPr/>
          </p:nvSpPr>
          <p:spPr bwMode="auto">
            <a:xfrm>
              <a:off x="4229" y="1657"/>
              <a:ext cx="597" cy="44"/>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61" name="Group 148">
              <a:extLst>
                <a:ext uri="{FF2B5EF4-FFF2-40B4-BE49-F238E27FC236}">
                  <a16:creationId xmlns:a16="http://schemas.microsoft.com/office/drawing/2014/main" id="{13DDD94F-DFC2-E744-ADF7-A896AEDA93D2}"/>
                </a:ext>
              </a:extLst>
            </p:cNvPr>
            <p:cNvGrpSpPr>
              <a:grpSpLocks/>
            </p:cNvGrpSpPr>
            <p:nvPr/>
          </p:nvGrpSpPr>
          <p:grpSpPr bwMode="auto">
            <a:xfrm>
              <a:off x="4735" y="1627"/>
              <a:ext cx="582" cy="151"/>
              <a:chOff x="614" y="2568"/>
              <a:chExt cx="725" cy="139"/>
            </a:xfrm>
          </p:grpSpPr>
          <p:sp>
            <p:nvSpPr>
              <p:cNvPr id="377" name="AutoShape 149">
                <a:extLst>
                  <a:ext uri="{FF2B5EF4-FFF2-40B4-BE49-F238E27FC236}">
                    <a16:creationId xmlns:a16="http://schemas.microsoft.com/office/drawing/2014/main" id="{3E8C962F-C7BD-B44F-978E-C803F5452586}"/>
                  </a:ext>
                </a:extLst>
              </p:cNvPr>
              <p:cNvSpPr>
                <a:spLocks noChangeArrowheads="1"/>
              </p:cNvSpPr>
              <p:nvPr/>
            </p:nvSpPr>
            <p:spPr bwMode="auto">
              <a:xfrm>
                <a:off x="612" y="2581"/>
                <a:ext cx="728" cy="126"/>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 name="AutoShape 150">
                <a:extLst>
                  <a:ext uri="{FF2B5EF4-FFF2-40B4-BE49-F238E27FC236}">
                    <a16:creationId xmlns:a16="http://schemas.microsoft.com/office/drawing/2014/main" id="{E65F62EE-08D0-BF46-9BB6-23FEA82DDB56}"/>
                  </a:ext>
                </a:extLst>
              </p:cNvPr>
              <p:cNvSpPr>
                <a:spLocks noChangeArrowheads="1"/>
              </p:cNvSpPr>
              <p:nvPr/>
            </p:nvSpPr>
            <p:spPr bwMode="auto">
              <a:xfrm>
                <a:off x="628"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62" name="Freeform 151">
              <a:extLst>
                <a:ext uri="{FF2B5EF4-FFF2-40B4-BE49-F238E27FC236}">
                  <a16:creationId xmlns:a16="http://schemas.microsoft.com/office/drawing/2014/main" id="{60E83399-FCB4-324A-B4BD-B8F236595967}"/>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63" name="Group 152">
              <a:extLst>
                <a:ext uri="{FF2B5EF4-FFF2-40B4-BE49-F238E27FC236}">
                  <a16:creationId xmlns:a16="http://schemas.microsoft.com/office/drawing/2014/main" id="{87A9E3BB-3D7B-8247-845C-C0F0EBB963AB}"/>
                </a:ext>
              </a:extLst>
            </p:cNvPr>
            <p:cNvGrpSpPr>
              <a:grpSpLocks/>
            </p:cNvGrpSpPr>
            <p:nvPr/>
          </p:nvGrpSpPr>
          <p:grpSpPr bwMode="auto">
            <a:xfrm>
              <a:off x="4739" y="1327"/>
              <a:ext cx="582" cy="139"/>
              <a:chOff x="614" y="2568"/>
              <a:chExt cx="725" cy="139"/>
            </a:xfrm>
          </p:grpSpPr>
          <p:sp>
            <p:nvSpPr>
              <p:cNvPr id="375" name="AutoShape 153">
                <a:extLst>
                  <a:ext uri="{FF2B5EF4-FFF2-40B4-BE49-F238E27FC236}">
                    <a16:creationId xmlns:a16="http://schemas.microsoft.com/office/drawing/2014/main" id="{7C75A8D8-585C-B74B-A8B7-1BE5B537853B}"/>
                  </a:ext>
                </a:extLst>
              </p:cNvPr>
              <p:cNvSpPr>
                <a:spLocks noChangeArrowheads="1"/>
              </p:cNvSpPr>
              <p:nvPr/>
            </p:nvSpPr>
            <p:spPr bwMode="auto">
              <a:xfrm>
                <a:off x="612" y="2569"/>
                <a:ext cx="728"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6" name="AutoShape 154">
                <a:extLst>
                  <a:ext uri="{FF2B5EF4-FFF2-40B4-BE49-F238E27FC236}">
                    <a16:creationId xmlns:a16="http://schemas.microsoft.com/office/drawing/2014/main" id="{22C9496F-6ACA-5348-BD7C-54B2C4BDD199}"/>
                  </a:ext>
                </a:extLst>
              </p:cNvPr>
              <p:cNvSpPr>
                <a:spLocks noChangeArrowheads="1"/>
              </p:cNvSpPr>
              <p:nvPr/>
            </p:nvSpPr>
            <p:spPr bwMode="auto">
              <a:xfrm>
                <a:off x="629" y="2586"/>
                <a:ext cx="695"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64" name="Rectangle 155">
              <a:extLst>
                <a:ext uri="{FF2B5EF4-FFF2-40B4-BE49-F238E27FC236}">
                  <a16:creationId xmlns:a16="http://schemas.microsoft.com/office/drawing/2014/main" id="{3A93ED27-82F2-8540-8D23-33AD2D2EE47A}"/>
                </a:ext>
              </a:extLst>
            </p:cNvPr>
            <p:cNvSpPr>
              <a:spLocks noChangeArrowheads="1"/>
            </p:cNvSpPr>
            <p:nvPr/>
          </p:nvSpPr>
          <p:spPr bwMode="auto">
            <a:xfrm>
              <a:off x="5251" y="429"/>
              <a:ext cx="66" cy="2286"/>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5" name="Freeform 156">
              <a:extLst>
                <a:ext uri="{FF2B5EF4-FFF2-40B4-BE49-F238E27FC236}">
                  <a16:creationId xmlns:a16="http://schemas.microsoft.com/office/drawing/2014/main" id="{0292C05A-662A-5445-B8CB-FAA09E805A6A}"/>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6" name="Freeform 157">
              <a:extLst>
                <a:ext uri="{FF2B5EF4-FFF2-40B4-BE49-F238E27FC236}">
                  <a16:creationId xmlns:a16="http://schemas.microsoft.com/office/drawing/2014/main" id="{4AA45BB6-3C27-E64E-8383-C80FAEA53A38}"/>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7" name="Oval 158">
              <a:extLst>
                <a:ext uri="{FF2B5EF4-FFF2-40B4-BE49-F238E27FC236}">
                  <a16:creationId xmlns:a16="http://schemas.microsoft.com/office/drawing/2014/main" id="{95B86A35-1D75-5C49-936B-687C0ACE7FDE}"/>
                </a:ext>
              </a:extLst>
            </p:cNvPr>
            <p:cNvSpPr>
              <a:spLocks noChangeArrowheads="1"/>
            </p:cNvSpPr>
            <p:nvPr/>
          </p:nvSpPr>
          <p:spPr bwMode="auto">
            <a:xfrm>
              <a:off x="5516" y="2611"/>
              <a:ext cx="49" cy="9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 name="Freeform 159">
              <a:extLst>
                <a:ext uri="{FF2B5EF4-FFF2-40B4-BE49-F238E27FC236}">
                  <a16:creationId xmlns:a16="http://schemas.microsoft.com/office/drawing/2014/main" id="{1EEE46FE-29EC-9D4E-A9F0-12F15C389E7D}"/>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 name="AutoShape 160">
              <a:extLst>
                <a:ext uri="{FF2B5EF4-FFF2-40B4-BE49-F238E27FC236}">
                  <a16:creationId xmlns:a16="http://schemas.microsoft.com/office/drawing/2014/main" id="{77C78D76-E4BF-FC4E-85A3-25D74AAE0F1C}"/>
                </a:ext>
              </a:extLst>
            </p:cNvPr>
            <p:cNvSpPr>
              <a:spLocks noChangeArrowheads="1"/>
            </p:cNvSpPr>
            <p:nvPr/>
          </p:nvSpPr>
          <p:spPr bwMode="auto">
            <a:xfrm>
              <a:off x="4140" y="2677"/>
              <a:ext cx="1199" cy="148"/>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0" name="AutoShape 161">
              <a:extLst>
                <a:ext uri="{FF2B5EF4-FFF2-40B4-BE49-F238E27FC236}">
                  <a16:creationId xmlns:a16="http://schemas.microsoft.com/office/drawing/2014/main" id="{1A647E10-4CD3-9C49-9E7D-932D48250838}"/>
                </a:ext>
              </a:extLst>
            </p:cNvPr>
            <p:cNvSpPr>
              <a:spLocks noChangeArrowheads="1"/>
            </p:cNvSpPr>
            <p:nvPr/>
          </p:nvSpPr>
          <p:spPr bwMode="auto">
            <a:xfrm>
              <a:off x="4206" y="2710"/>
              <a:ext cx="1071" cy="82"/>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1" name="Oval 162">
              <a:extLst>
                <a:ext uri="{FF2B5EF4-FFF2-40B4-BE49-F238E27FC236}">
                  <a16:creationId xmlns:a16="http://schemas.microsoft.com/office/drawing/2014/main" id="{43EFA142-8DAD-3D46-A09E-08B75C8DFF62}"/>
                </a:ext>
              </a:extLst>
            </p:cNvPr>
            <p:cNvSpPr>
              <a:spLocks noChangeArrowheads="1"/>
            </p:cNvSpPr>
            <p:nvPr/>
          </p:nvSpPr>
          <p:spPr bwMode="auto">
            <a:xfrm>
              <a:off x="4308" y="2381"/>
              <a:ext cx="159"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2" name="Oval 163">
              <a:extLst>
                <a:ext uri="{FF2B5EF4-FFF2-40B4-BE49-F238E27FC236}">
                  <a16:creationId xmlns:a16="http://schemas.microsoft.com/office/drawing/2014/main" id="{A31EBF34-4197-3041-BA0D-DA86EAB8CBC9}"/>
                </a:ext>
              </a:extLst>
            </p:cNvPr>
            <p:cNvSpPr>
              <a:spLocks noChangeArrowheads="1"/>
            </p:cNvSpPr>
            <p:nvPr/>
          </p:nvSpPr>
          <p:spPr bwMode="auto">
            <a:xfrm>
              <a:off x="4485" y="2386"/>
              <a:ext cx="159"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73" name="Oval 164">
              <a:extLst>
                <a:ext uri="{FF2B5EF4-FFF2-40B4-BE49-F238E27FC236}">
                  <a16:creationId xmlns:a16="http://schemas.microsoft.com/office/drawing/2014/main" id="{C69F2F21-A598-194E-8061-42E20C132913}"/>
                </a:ext>
              </a:extLst>
            </p:cNvPr>
            <p:cNvSpPr>
              <a:spLocks noChangeArrowheads="1"/>
            </p:cNvSpPr>
            <p:nvPr/>
          </p:nvSpPr>
          <p:spPr bwMode="auto">
            <a:xfrm>
              <a:off x="4662" y="2381"/>
              <a:ext cx="159"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4" name="Rectangle 165">
              <a:extLst>
                <a:ext uri="{FF2B5EF4-FFF2-40B4-BE49-F238E27FC236}">
                  <a16:creationId xmlns:a16="http://schemas.microsoft.com/office/drawing/2014/main" id="{C6C7B11F-80C5-CE4C-8737-FB4903EEBCB3}"/>
                </a:ext>
              </a:extLst>
            </p:cNvPr>
            <p:cNvSpPr>
              <a:spLocks noChangeArrowheads="1"/>
            </p:cNvSpPr>
            <p:nvPr/>
          </p:nvSpPr>
          <p:spPr bwMode="auto">
            <a:xfrm>
              <a:off x="5060" y="1833"/>
              <a:ext cx="89" cy="762"/>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63" name="Group 100">
            <a:extLst>
              <a:ext uri="{FF2B5EF4-FFF2-40B4-BE49-F238E27FC236}">
                <a16:creationId xmlns:a16="http://schemas.microsoft.com/office/drawing/2014/main" id="{425D51F3-48C9-9A40-B992-AE005FAB2C33}"/>
              </a:ext>
            </a:extLst>
          </p:cNvPr>
          <p:cNvGrpSpPr>
            <a:grpSpLocks/>
          </p:cNvGrpSpPr>
          <p:nvPr/>
        </p:nvGrpSpPr>
        <p:grpSpPr bwMode="auto">
          <a:xfrm>
            <a:off x="6137453" y="1703614"/>
            <a:ext cx="511175" cy="693738"/>
            <a:chOff x="4140" y="429"/>
            <a:chExt cx="1425" cy="2396"/>
          </a:xfrm>
        </p:grpSpPr>
        <p:sp>
          <p:nvSpPr>
            <p:cNvPr id="319" name="Freeform 101">
              <a:extLst>
                <a:ext uri="{FF2B5EF4-FFF2-40B4-BE49-F238E27FC236}">
                  <a16:creationId xmlns:a16="http://schemas.microsoft.com/office/drawing/2014/main" id="{4DE11FE1-ABE4-5449-9F07-FF92B1203733}"/>
                </a:ext>
              </a:extLst>
            </p:cNvPr>
            <p:cNvSpPr>
              <a:spLocks/>
            </p:cNvSpPr>
            <p:nvPr/>
          </p:nvSpPr>
          <p:spPr bwMode="auto">
            <a:xfrm>
              <a:off x="5268" y="433"/>
              <a:ext cx="283" cy="2286"/>
            </a:xfrm>
            <a:custGeom>
              <a:avLst/>
              <a:gdLst>
                <a:gd name="T0" fmla="*/ 2 w 354"/>
                <a:gd name="T1" fmla="*/ 0 h 2742"/>
                <a:gd name="T2" fmla="*/ 12 w 354"/>
                <a:gd name="T3" fmla="*/ 23 h 2742"/>
                <a:gd name="T4" fmla="*/ 12 w 354"/>
                <a:gd name="T5" fmla="*/ 171 h 2742"/>
                <a:gd name="T6" fmla="*/ 0 w 354"/>
                <a:gd name="T7" fmla="*/ 179 h 2742"/>
                <a:gd name="T8" fmla="*/ 2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0" name="Rectangle 102">
              <a:extLst>
                <a:ext uri="{FF2B5EF4-FFF2-40B4-BE49-F238E27FC236}">
                  <a16:creationId xmlns:a16="http://schemas.microsoft.com/office/drawing/2014/main" id="{F28617B4-246C-4142-9D1A-885008483BCB}"/>
                </a:ext>
              </a:extLst>
            </p:cNvPr>
            <p:cNvSpPr>
              <a:spLocks noChangeArrowheads="1"/>
            </p:cNvSpPr>
            <p:nvPr/>
          </p:nvSpPr>
          <p:spPr bwMode="auto">
            <a:xfrm>
              <a:off x="4206" y="429"/>
              <a:ext cx="1044" cy="2286"/>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1" name="Freeform 103">
              <a:extLst>
                <a:ext uri="{FF2B5EF4-FFF2-40B4-BE49-F238E27FC236}">
                  <a16:creationId xmlns:a16="http://schemas.microsoft.com/office/drawing/2014/main" id="{695E4127-E30B-0140-BBC3-EE8AA864D60A}"/>
                </a:ext>
              </a:extLst>
            </p:cNvPr>
            <p:cNvSpPr>
              <a:spLocks/>
            </p:cNvSpPr>
            <p:nvPr/>
          </p:nvSpPr>
          <p:spPr bwMode="auto">
            <a:xfrm>
              <a:off x="5321" y="570"/>
              <a:ext cx="169" cy="2115"/>
            </a:xfrm>
            <a:custGeom>
              <a:avLst/>
              <a:gdLst>
                <a:gd name="T0" fmla="*/ 2 w 211"/>
                <a:gd name="T1" fmla="*/ 0 h 2537"/>
                <a:gd name="T2" fmla="*/ 7 w 211"/>
                <a:gd name="T3" fmla="*/ 15 h 2537"/>
                <a:gd name="T4" fmla="*/ 2 w 211"/>
                <a:gd name="T5" fmla="*/ 163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2" name="Freeform 104">
              <a:extLst>
                <a:ext uri="{FF2B5EF4-FFF2-40B4-BE49-F238E27FC236}">
                  <a16:creationId xmlns:a16="http://schemas.microsoft.com/office/drawing/2014/main" id="{107A5B24-681B-3348-B947-27500FBE7EF5}"/>
                </a:ext>
              </a:extLst>
            </p:cNvPr>
            <p:cNvSpPr>
              <a:spLocks/>
            </p:cNvSpPr>
            <p:nvPr/>
          </p:nvSpPr>
          <p:spPr bwMode="auto">
            <a:xfrm>
              <a:off x="5284" y="1640"/>
              <a:ext cx="263" cy="189"/>
            </a:xfrm>
            <a:custGeom>
              <a:avLst/>
              <a:gdLst>
                <a:gd name="T0" fmla="*/ 2 w 328"/>
                <a:gd name="T1" fmla="*/ 0 h 226"/>
                <a:gd name="T2" fmla="*/ 11 w 328"/>
                <a:gd name="T3" fmla="*/ 9 h 226"/>
                <a:gd name="T4" fmla="*/ 11 w 328"/>
                <a:gd name="T5" fmla="*/ 16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 name="Rectangle 105">
              <a:extLst>
                <a:ext uri="{FF2B5EF4-FFF2-40B4-BE49-F238E27FC236}">
                  <a16:creationId xmlns:a16="http://schemas.microsoft.com/office/drawing/2014/main" id="{3B9FBC9B-DB47-3440-A3A7-D9397DA36DF3}"/>
                </a:ext>
              </a:extLst>
            </p:cNvPr>
            <p:cNvSpPr>
              <a:spLocks noChangeArrowheads="1"/>
            </p:cNvSpPr>
            <p:nvPr/>
          </p:nvSpPr>
          <p:spPr bwMode="auto">
            <a:xfrm>
              <a:off x="4211" y="692"/>
              <a:ext cx="597" cy="49"/>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24" name="Group 106">
              <a:extLst>
                <a:ext uri="{FF2B5EF4-FFF2-40B4-BE49-F238E27FC236}">
                  <a16:creationId xmlns:a16="http://schemas.microsoft.com/office/drawing/2014/main" id="{D4DB1272-AC30-B740-A818-112B7B016159}"/>
                </a:ext>
              </a:extLst>
            </p:cNvPr>
            <p:cNvGrpSpPr>
              <a:grpSpLocks/>
            </p:cNvGrpSpPr>
            <p:nvPr/>
          </p:nvGrpSpPr>
          <p:grpSpPr bwMode="auto">
            <a:xfrm>
              <a:off x="4749" y="668"/>
              <a:ext cx="581" cy="145"/>
              <a:chOff x="614" y="2568"/>
              <a:chExt cx="725" cy="139"/>
            </a:xfrm>
          </p:grpSpPr>
          <p:sp>
            <p:nvSpPr>
              <p:cNvPr id="349" name="AutoShape 107">
                <a:extLst>
                  <a:ext uri="{FF2B5EF4-FFF2-40B4-BE49-F238E27FC236}">
                    <a16:creationId xmlns:a16="http://schemas.microsoft.com/office/drawing/2014/main" id="{E4E7D8BF-C451-2149-AB56-5952A4BC1ECD}"/>
                  </a:ext>
                </a:extLst>
              </p:cNvPr>
              <p:cNvSpPr>
                <a:spLocks noChangeArrowheads="1"/>
              </p:cNvSpPr>
              <p:nvPr/>
            </p:nvSpPr>
            <p:spPr bwMode="auto">
              <a:xfrm>
                <a:off x="616" y="2570"/>
                <a:ext cx="723"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 name="AutoShape 108">
                <a:extLst>
                  <a:ext uri="{FF2B5EF4-FFF2-40B4-BE49-F238E27FC236}">
                    <a16:creationId xmlns:a16="http://schemas.microsoft.com/office/drawing/2014/main" id="{CA9F9DDC-D2E0-9445-8E09-E2A450486D51}"/>
                  </a:ext>
                </a:extLst>
              </p:cNvPr>
              <p:cNvSpPr>
                <a:spLocks noChangeArrowheads="1"/>
              </p:cNvSpPr>
              <p:nvPr/>
            </p:nvSpPr>
            <p:spPr bwMode="auto">
              <a:xfrm>
                <a:off x="633" y="2586"/>
                <a:ext cx="690" cy="105"/>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25" name="Rectangle 109">
              <a:extLst>
                <a:ext uri="{FF2B5EF4-FFF2-40B4-BE49-F238E27FC236}">
                  <a16:creationId xmlns:a16="http://schemas.microsoft.com/office/drawing/2014/main" id="{8B4A1DB1-B64D-E342-AC38-F13AC2BB24CB}"/>
                </a:ext>
              </a:extLst>
            </p:cNvPr>
            <p:cNvSpPr>
              <a:spLocks noChangeArrowheads="1"/>
            </p:cNvSpPr>
            <p:nvPr/>
          </p:nvSpPr>
          <p:spPr bwMode="auto">
            <a:xfrm>
              <a:off x="4224" y="1021"/>
              <a:ext cx="597" cy="44"/>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26" name="Group 110">
              <a:extLst>
                <a:ext uri="{FF2B5EF4-FFF2-40B4-BE49-F238E27FC236}">
                  <a16:creationId xmlns:a16="http://schemas.microsoft.com/office/drawing/2014/main" id="{8699E1EB-58F7-EB4A-BE56-52A7A29FB724}"/>
                </a:ext>
              </a:extLst>
            </p:cNvPr>
            <p:cNvGrpSpPr>
              <a:grpSpLocks/>
            </p:cNvGrpSpPr>
            <p:nvPr/>
          </p:nvGrpSpPr>
          <p:grpSpPr bwMode="auto">
            <a:xfrm>
              <a:off x="4747" y="994"/>
              <a:ext cx="581" cy="134"/>
              <a:chOff x="614" y="2568"/>
              <a:chExt cx="725" cy="139"/>
            </a:xfrm>
          </p:grpSpPr>
          <p:sp>
            <p:nvSpPr>
              <p:cNvPr id="347" name="AutoShape 111">
                <a:extLst>
                  <a:ext uri="{FF2B5EF4-FFF2-40B4-BE49-F238E27FC236}">
                    <a16:creationId xmlns:a16="http://schemas.microsoft.com/office/drawing/2014/main" id="{8755B864-D5D9-3F48-B106-5195BC479755}"/>
                  </a:ext>
                </a:extLst>
              </p:cNvPr>
              <p:cNvSpPr>
                <a:spLocks noChangeArrowheads="1"/>
              </p:cNvSpPr>
              <p:nvPr/>
            </p:nvSpPr>
            <p:spPr bwMode="auto">
              <a:xfrm>
                <a:off x="613" y="2568"/>
                <a:ext cx="718" cy="131"/>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 name="AutoShape 112">
                <a:extLst>
                  <a:ext uri="{FF2B5EF4-FFF2-40B4-BE49-F238E27FC236}">
                    <a16:creationId xmlns:a16="http://schemas.microsoft.com/office/drawing/2014/main" id="{5EA94929-40C1-1844-A278-8A7EB9C8F32E}"/>
                  </a:ext>
                </a:extLst>
              </p:cNvPr>
              <p:cNvSpPr>
                <a:spLocks noChangeArrowheads="1"/>
              </p:cNvSpPr>
              <p:nvPr/>
            </p:nvSpPr>
            <p:spPr bwMode="auto">
              <a:xfrm>
                <a:off x="630" y="2585"/>
                <a:ext cx="690" cy="102"/>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27" name="Rectangle 113">
              <a:extLst>
                <a:ext uri="{FF2B5EF4-FFF2-40B4-BE49-F238E27FC236}">
                  <a16:creationId xmlns:a16="http://schemas.microsoft.com/office/drawing/2014/main" id="{C3CA31E7-43E9-C54B-B13E-E2E8356B1BD2}"/>
                </a:ext>
              </a:extLst>
            </p:cNvPr>
            <p:cNvSpPr>
              <a:spLocks noChangeArrowheads="1"/>
            </p:cNvSpPr>
            <p:nvPr/>
          </p:nvSpPr>
          <p:spPr bwMode="auto">
            <a:xfrm>
              <a:off x="4215" y="1356"/>
              <a:ext cx="597" cy="49"/>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8" name="Rectangle 114">
              <a:extLst>
                <a:ext uri="{FF2B5EF4-FFF2-40B4-BE49-F238E27FC236}">
                  <a16:creationId xmlns:a16="http://schemas.microsoft.com/office/drawing/2014/main" id="{70DE4D48-FE2E-9C45-9782-5C8939C4A5DF}"/>
                </a:ext>
              </a:extLst>
            </p:cNvPr>
            <p:cNvSpPr>
              <a:spLocks noChangeArrowheads="1"/>
            </p:cNvSpPr>
            <p:nvPr/>
          </p:nvSpPr>
          <p:spPr bwMode="auto">
            <a:xfrm>
              <a:off x="4229" y="1657"/>
              <a:ext cx="597" cy="44"/>
            </a:xfrm>
            <a:prstGeom prst="rect">
              <a:avLst/>
            </a:prstGeom>
            <a:solidFill>
              <a:srgbClr val="0000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29" name="Group 115">
              <a:extLst>
                <a:ext uri="{FF2B5EF4-FFF2-40B4-BE49-F238E27FC236}">
                  <a16:creationId xmlns:a16="http://schemas.microsoft.com/office/drawing/2014/main" id="{BEDE8AC0-C09D-314C-9CF4-3B49C79D8309}"/>
                </a:ext>
              </a:extLst>
            </p:cNvPr>
            <p:cNvGrpSpPr>
              <a:grpSpLocks/>
            </p:cNvGrpSpPr>
            <p:nvPr/>
          </p:nvGrpSpPr>
          <p:grpSpPr bwMode="auto">
            <a:xfrm>
              <a:off x="4735" y="1627"/>
              <a:ext cx="582" cy="151"/>
              <a:chOff x="614" y="2568"/>
              <a:chExt cx="725" cy="139"/>
            </a:xfrm>
          </p:grpSpPr>
          <p:sp>
            <p:nvSpPr>
              <p:cNvPr id="345" name="AutoShape 116">
                <a:extLst>
                  <a:ext uri="{FF2B5EF4-FFF2-40B4-BE49-F238E27FC236}">
                    <a16:creationId xmlns:a16="http://schemas.microsoft.com/office/drawing/2014/main" id="{53CFCEA6-E422-E24C-91CC-6AB2DA5B984C}"/>
                  </a:ext>
                </a:extLst>
              </p:cNvPr>
              <p:cNvSpPr>
                <a:spLocks noChangeArrowheads="1"/>
              </p:cNvSpPr>
              <p:nvPr/>
            </p:nvSpPr>
            <p:spPr bwMode="auto">
              <a:xfrm>
                <a:off x="612" y="2581"/>
                <a:ext cx="728" cy="126"/>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 name="AutoShape 117">
                <a:extLst>
                  <a:ext uri="{FF2B5EF4-FFF2-40B4-BE49-F238E27FC236}">
                    <a16:creationId xmlns:a16="http://schemas.microsoft.com/office/drawing/2014/main" id="{FEFA7192-E9ED-D345-AC92-ED008077B392}"/>
                  </a:ext>
                </a:extLst>
              </p:cNvPr>
              <p:cNvSpPr>
                <a:spLocks noChangeArrowheads="1"/>
              </p:cNvSpPr>
              <p:nvPr/>
            </p:nvSpPr>
            <p:spPr bwMode="auto">
              <a:xfrm>
                <a:off x="628" y="2586"/>
                <a:ext cx="695"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30" name="Freeform 118">
              <a:extLst>
                <a:ext uri="{FF2B5EF4-FFF2-40B4-BE49-F238E27FC236}">
                  <a16:creationId xmlns:a16="http://schemas.microsoft.com/office/drawing/2014/main" id="{5FD6018C-4C2B-5147-9A4D-0850B214BBCC}"/>
                </a:ext>
              </a:extLst>
            </p:cNvPr>
            <p:cNvSpPr>
              <a:spLocks/>
            </p:cNvSpPr>
            <p:nvPr/>
          </p:nvSpPr>
          <p:spPr bwMode="auto">
            <a:xfrm>
              <a:off x="5288" y="1354"/>
              <a:ext cx="263" cy="188"/>
            </a:xfrm>
            <a:custGeom>
              <a:avLst/>
              <a:gdLst>
                <a:gd name="T0" fmla="*/ 2 w 328"/>
                <a:gd name="T1" fmla="*/ 0 h 226"/>
                <a:gd name="T2" fmla="*/ 11 w 328"/>
                <a:gd name="T3" fmla="*/ 8 h 226"/>
                <a:gd name="T4" fmla="*/ 11 w 328"/>
                <a:gd name="T5" fmla="*/ 14 h 226"/>
                <a:gd name="T6" fmla="*/ 0 w 328"/>
                <a:gd name="T7" fmla="*/ 6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31" name="Group 119">
              <a:extLst>
                <a:ext uri="{FF2B5EF4-FFF2-40B4-BE49-F238E27FC236}">
                  <a16:creationId xmlns:a16="http://schemas.microsoft.com/office/drawing/2014/main" id="{0147FEBF-9B07-DB4D-80F0-28CFAFB17548}"/>
                </a:ext>
              </a:extLst>
            </p:cNvPr>
            <p:cNvGrpSpPr>
              <a:grpSpLocks/>
            </p:cNvGrpSpPr>
            <p:nvPr/>
          </p:nvGrpSpPr>
          <p:grpSpPr bwMode="auto">
            <a:xfrm>
              <a:off x="4739" y="1327"/>
              <a:ext cx="582" cy="139"/>
              <a:chOff x="614" y="2568"/>
              <a:chExt cx="725" cy="139"/>
            </a:xfrm>
          </p:grpSpPr>
          <p:sp>
            <p:nvSpPr>
              <p:cNvPr id="343" name="AutoShape 120">
                <a:extLst>
                  <a:ext uri="{FF2B5EF4-FFF2-40B4-BE49-F238E27FC236}">
                    <a16:creationId xmlns:a16="http://schemas.microsoft.com/office/drawing/2014/main" id="{6BEC5FCB-A0E4-2B4D-99A9-AF75102E8932}"/>
                  </a:ext>
                </a:extLst>
              </p:cNvPr>
              <p:cNvSpPr>
                <a:spLocks noChangeArrowheads="1"/>
              </p:cNvSpPr>
              <p:nvPr/>
            </p:nvSpPr>
            <p:spPr bwMode="auto">
              <a:xfrm>
                <a:off x="612" y="2569"/>
                <a:ext cx="728" cy="13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 name="AutoShape 121">
                <a:extLst>
                  <a:ext uri="{FF2B5EF4-FFF2-40B4-BE49-F238E27FC236}">
                    <a16:creationId xmlns:a16="http://schemas.microsoft.com/office/drawing/2014/main" id="{DFB1EE8C-1279-5544-ADC0-B00F802A675B}"/>
                  </a:ext>
                </a:extLst>
              </p:cNvPr>
              <p:cNvSpPr>
                <a:spLocks noChangeArrowheads="1"/>
              </p:cNvSpPr>
              <p:nvPr/>
            </p:nvSpPr>
            <p:spPr bwMode="auto">
              <a:xfrm>
                <a:off x="629" y="2586"/>
                <a:ext cx="695"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32" name="Rectangle 122">
              <a:extLst>
                <a:ext uri="{FF2B5EF4-FFF2-40B4-BE49-F238E27FC236}">
                  <a16:creationId xmlns:a16="http://schemas.microsoft.com/office/drawing/2014/main" id="{24E8BD47-F206-7A48-B906-69B10A9FFC1B}"/>
                </a:ext>
              </a:extLst>
            </p:cNvPr>
            <p:cNvSpPr>
              <a:spLocks noChangeArrowheads="1"/>
            </p:cNvSpPr>
            <p:nvPr/>
          </p:nvSpPr>
          <p:spPr bwMode="auto">
            <a:xfrm>
              <a:off x="5251" y="429"/>
              <a:ext cx="66" cy="2286"/>
            </a:xfrm>
            <a:prstGeom prst="rect">
              <a:avLst/>
            </a:prstGeom>
            <a:gradFill rotWithShape="1">
              <a:gsLst>
                <a:gs pos="0">
                  <a:srgbClr val="333333"/>
                </a:gs>
                <a:gs pos="50000">
                  <a:srgbClr val="DDDDDD"/>
                </a:gs>
                <a:gs pos="100000">
                  <a:srgbClr val="333333"/>
                </a:gs>
              </a:gsLst>
              <a:lin ang="0" scaled="1"/>
            </a:gra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 name="Freeform 123">
              <a:extLst>
                <a:ext uri="{FF2B5EF4-FFF2-40B4-BE49-F238E27FC236}">
                  <a16:creationId xmlns:a16="http://schemas.microsoft.com/office/drawing/2014/main" id="{3A63ACAE-F7D6-334D-BAC6-EB19E7953C38}"/>
                </a:ext>
              </a:extLst>
            </p:cNvPr>
            <p:cNvSpPr>
              <a:spLocks/>
            </p:cNvSpPr>
            <p:nvPr/>
          </p:nvSpPr>
          <p:spPr bwMode="auto">
            <a:xfrm>
              <a:off x="5312" y="1007"/>
              <a:ext cx="237" cy="213"/>
            </a:xfrm>
            <a:custGeom>
              <a:avLst/>
              <a:gdLst>
                <a:gd name="T0" fmla="*/ 2 w 296"/>
                <a:gd name="T1" fmla="*/ 0 h 256"/>
                <a:gd name="T2" fmla="*/ 11 w 296"/>
                <a:gd name="T3" fmla="*/ 8 h 256"/>
                <a:gd name="T4" fmla="*/ 11 w 296"/>
                <a:gd name="T5" fmla="*/ 16 h 256"/>
                <a:gd name="T6" fmla="*/ 0 w 296"/>
                <a:gd name="T7" fmla="*/ 6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4" name="Freeform 124">
              <a:extLst>
                <a:ext uri="{FF2B5EF4-FFF2-40B4-BE49-F238E27FC236}">
                  <a16:creationId xmlns:a16="http://schemas.microsoft.com/office/drawing/2014/main" id="{DBB6882F-25A8-7942-8AB7-E4F1E8EF4C68}"/>
                </a:ext>
              </a:extLst>
            </p:cNvPr>
            <p:cNvSpPr>
              <a:spLocks/>
            </p:cNvSpPr>
            <p:nvPr/>
          </p:nvSpPr>
          <p:spPr bwMode="auto">
            <a:xfrm>
              <a:off x="5315" y="680"/>
              <a:ext cx="244" cy="240"/>
            </a:xfrm>
            <a:custGeom>
              <a:avLst/>
              <a:gdLst>
                <a:gd name="T0" fmla="*/ 0 w 304"/>
                <a:gd name="T1" fmla="*/ 0 h 288"/>
                <a:gd name="T2" fmla="*/ 11 w 304"/>
                <a:gd name="T3" fmla="*/ 11 h 288"/>
                <a:gd name="T4" fmla="*/ 10 w 304"/>
                <a:gd name="T5" fmla="*/ 19 h 288"/>
                <a:gd name="T6" fmla="*/ 2 w 304"/>
                <a:gd name="T7" fmla="*/ 8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5" name="Oval 125">
              <a:extLst>
                <a:ext uri="{FF2B5EF4-FFF2-40B4-BE49-F238E27FC236}">
                  <a16:creationId xmlns:a16="http://schemas.microsoft.com/office/drawing/2014/main" id="{1A751CBC-1E6B-3447-89A8-B6CA0042228F}"/>
                </a:ext>
              </a:extLst>
            </p:cNvPr>
            <p:cNvSpPr>
              <a:spLocks noChangeArrowheads="1"/>
            </p:cNvSpPr>
            <p:nvPr/>
          </p:nvSpPr>
          <p:spPr bwMode="auto">
            <a:xfrm>
              <a:off x="5516" y="2611"/>
              <a:ext cx="49" cy="93"/>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6" name="Freeform 126">
              <a:extLst>
                <a:ext uri="{FF2B5EF4-FFF2-40B4-BE49-F238E27FC236}">
                  <a16:creationId xmlns:a16="http://schemas.microsoft.com/office/drawing/2014/main" id="{EC930019-7A9E-2D4F-9037-E4F5C26D8937}"/>
                </a:ext>
              </a:extLst>
            </p:cNvPr>
            <p:cNvSpPr>
              <a:spLocks/>
            </p:cNvSpPr>
            <p:nvPr/>
          </p:nvSpPr>
          <p:spPr bwMode="auto">
            <a:xfrm>
              <a:off x="5302" y="2614"/>
              <a:ext cx="245" cy="200"/>
            </a:xfrm>
            <a:custGeom>
              <a:avLst/>
              <a:gdLst>
                <a:gd name="T0" fmla="*/ 0 w 306"/>
                <a:gd name="T1" fmla="*/ 8 h 240"/>
                <a:gd name="T2" fmla="*/ 2 w 306"/>
                <a:gd name="T3" fmla="*/ 16 h 240"/>
                <a:gd name="T4" fmla="*/ 11 w 306"/>
                <a:gd name="T5" fmla="*/ 8 h 240"/>
                <a:gd name="T6" fmla="*/ 11 w 306"/>
                <a:gd name="T7" fmla="*/ 0 h 240"/>
                <a:gd name="T8" fmla="*/ 0 w 306"/>
                <a:gd name="T9" fmla="*/ 8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 name="AutoShape 127">
              <a:extLst>
                <a:ext uri="{FF2B5EF4-FFF2-40B4-BE49-F238E27FC236}">
                  <a16:creationId xmlns:a16="http://schemas.microsoft.com/office/drawing/2014/main" id="{7F4290BB-A0B2-F146-87B4-626DAAD2FA0E}"/>
                </a:ext>
              </a:extLst>
            </p:cNvPr>
            <p:cNvSpPr>
              <a:spLocks noChangeArrowheads="1"/>
            </p:cNvSpPr>
            <p:nvPr/>
          </p:nvSpPr>
          <p:spPr bwMode="auto">
            <a:xfrm>
              <a:off x="4140" y="2677"/>
              <a:ext cx="1199" cy="148"/>
            </a:xfrm>
            <a:prstGeom prst="roundRect">
              <a:avLst>
                <a:gd name="adj" fmla="val 50000"/>
              </a:avLst>
            </a:prstGeom>
            <a:solidFill>
              <a:srgbClr val="DDDDDD"/>
            </a:soli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8" name="AutoShape 128">
              <a:extLst>
                <a:ext uri="{FF2B5EF4-FFF2-40B4-BE49-F238E27FC236}">
                  <a16:creationId xmlns:a16="http://schemas.microsoft.com/office/drawing/2014/main" id="{DE6D89A2-6ADB-E042-9FB2-932318D01D74}"/>
                </a:ext>
              </a:extLst>
            </p:cNvPr>
            <p:cNvSpPr>
              <a:spLocks noChangeArrowheads="1"/>
            </p:cNvSpPr>
            <p:nvPr/>
          </p:nvSpPr>
          <p:spPr bwMode="auto">
            <a:xfrm>
              <a:off x="4206" y="2710"/>
              <a:ext cx="1071" cy="82"/>
            </a:xfrm>
            <a:prstGeom prst="roundRect">
              <a:avLst>
                <a:gd name="adj" fmla="val 50000"/>
              </a:avLst>
            </a:prstGeom>
            <a:gradFill rotWithShape="1">
              <a:gsLst>
                <a:gs pos="0">
                  <a:srgbClr val="000000"/>
                </a:gs>
                <a:gs pos="100000">
                  <a:srgbClr val="808080"/>
                </a:gs>
              </a:gsLst>
              <a:lin ang="0" scaled="1"/>
            </a:gradFill>
            <a:ln w="9525">
              <a:solidFill>
                <a:srgbClr val="000000"/>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 name="Oval 129">
              <a:extLst>
                <a:ext uri="{FF2B5EF4-FFF2-40B4-BE49-F238E27FC236}">
                  <a16:creationId xmlns:a16="http://schemas.microsoft.com/office/drawing/2014/main" id="{8747708C-8EE0-5C44-BC67-5ACC5185A5DD}"/>
                </a:ext>
              </a:extLst>
            </p:cNvPr>
            <p:cNvSpPr>
              <a:spLocks noChangeArrowheads="1"/>
            </p:cNvSpPr>
            <p:nvPr/>
          </p:nvSpPr>
          <p:spPr bwMode="auto">
            <a:xfrm>
              <a:off x="4308" y="2381"/>
              <a:ext cx="159"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0" name="Oval 130">
              <a:extLst>
                <a:ext uri="{FF2B5EF4-FFF2-40B4-BE49-F238E27FC236}">
                  <a16:creationId xmlns:a16="http://schemas.microsoft.com/office/drawing/2014/main" id="{7C3FDD54-230D-8547-8BCF-E82A9284247B}"/>
                </a:ext>
              </a:extLst>
            </p:cNvPr>
            <p:cNvSpPr>
              <a:spLocks noChangeArrowheads="1"/>
            </p:cNvSpPr>
            <p:nvPr/>
          </p:nvSpPr>
          <p:spPr bwMode="auto">
            <a:xfrm>
              <a:off x="4485" y="2386"/>
              <a:ext cx="159"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41" name="Oval 131">
              <a:extLst>
                <a:ext uri="{FF2B5EF4-FFF2-40B4-BE49-F238E27FC236}">
                  <a16:creationId xmlns:a16="http://schemas.microsoft.com/office/drawing/2014/main" id="{42133DC7-7C21-C149-A374-F81A9E0D91A4}"/>
                </a:ext>
              </a:extLst>
            </p:cNvPr>
            <p:cNvSpPr>
              <a:spLocks noChangeArrowheads="1"/>
            </p:cNvSpPr>
            <p:nvPr/>
          </p:nvSpPr>
          <p:spPr bwMode="auto">
            <a:xfrm>
              <a:off x="4662" y="2381"/>
              <a:ext cx="159"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 name="Rectangle 132">
              <a:extLst>
                <a:ext uri="{FF2B5EF4-FFF2-40B4-BE49-F238E27FC236}">
                  <a16:creationId xmlns:a16="http://schemas.microsoft.com/office/drawing/2014/main" id="{9CA18ACF-5AE2-944A-999A-0A4945D54CB6}"/>
                </a:ext>
              </a:extLst>
            </p:cNvPr>
            <p:cNvSpPr>
              <a:spLocks noChangeArrowheads="1"/>
            </p:cNvSpPr>
            <p:nvPr/>
          </p:nvSpPr>
          <p:spPr bwMode="auto">
            <a:xfrm>
              <a:off x="5060" y="1833"/>
              <a:ext cx="89" cy="762"/>
            </a:xfrm>
            <a:prstGeom prst="rect">
              <a:avLst/>
            </a:prstGeom>
            <a:solidFill>
              <a:srgbClr val="292929"/>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64" name="Group 158">
            <a:extLst>
              <a:ext uri="{FF2B5EF4-FFF2-40B4-BE49-F238E27FC236}">
                <a16:creationId xmlns:a16="http://schemas.microsoft.com/office/drawing/2014/main" id="{989EFA5C-2337-B14C-91A8-83B54EA43E37}"/>
              </a:ext>
            </a:extLst>
          </p:cNvPr>
          <p:cNvGrpSpPr>
            <a:grpSpLocks/>
          </p:cNvGrpSpPr>
          <p:nvPr/>
        </p:nvGrpSpPr>
        <p:grpSpPr bwMode="auto">
          <a:xfrm>
            <a:off x="4159429" y="2103665"/>
            <a:ext cx="1689101" cy="1133476"/>
            <a:chOff x="1716" y="1206"/>
            <a:chExt cx="1064" cy="714"/>
          </a:xfrm>
        </p:grpSpPr>
        <p:sp>
          <p:nvSpPr>
            <p:cNvPr id="303" name="Text Box 95">
              <a:extLst>
                <a:ext uri="{FF2B5EF4-FFF2-40B4-BE49-F238E27FC236}">
                  <a16:creationId xmlns:a16="http://schemas.microsoft.com/office/drawing/2014/main" id="{C009C226-FBA8-DB48-ABF5-333250A76D3C}"/>
                </a:ext>
              </a:extLst>
            </p:cNvPr>
            <p:cNvSpPr txBox="1">
              <a:spLocks noChangeArrowheads="1"/>
            </p:cNvSpPr>
            <p:nvPr/>
          </p:nvSpPr>
          <p:spPr bwMode="auto">
            <a:xfrm>
              <a:off x="1716" y="1583"/>
              <a:ext cx="1064"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r>
                <a:rPr kumimoji="0" lang="ja-JP"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 e-mail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server</a:t>
              </a: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304" name="Group 157">
              <a:extLst>
                <a:ext uri="{FF2B5EF4-FFF2-40B4-BE49-F238E27FC236}">
                  <a16:creationId xmlns:a16="http://schemas.microsoft.com/office/drawing/2014/main" id="{619BE879-9F0A-604B-B005-9F7E471C1729}"/>
                </a:ext>
              </a:extLst>
            </p:cNvPr>
            <p:cNvGrpSpPr>
              <a:grpSpLocks/>
            </p:cNvGrpSpPr>
            <p:nvPr/>
          </p:nvGrpSpPr>
          <p:grpSpPr bwMode="auto">
            <a:xfrm>
              <a:off x="1992" y="1206"/>
              <a:ext cx="510" cy="354"/>
              <a:chOff x="2070" y="2004"/>
              <a:chExt cx="510" cy="354"/>
            </a:xfrm>
          </p:grpSpPr>
          <p:sp>
            <p:nvSpPr>
              <p:cNvPr id="305" name="Rectangle 94">
                <a:extLst>
                  <a:ext uri="{FF2B5EF4-FFF2-40B4-BE49-F238E27FC236}">
                    <a16:creationId xmlns:a16="http://schemas.microsoft.com/office/drawing/2014/main" id="{5B36F236-9C70-9F4F-A0BB-DDEC73A67767}"/>
                  </a:ext>
                </a:extLst>
              </p:cNvPr>
              <p:cNvSpPr>
                <a:spLocks noChangeArrowheads="1"/>
              </p:cNvSpPr>
              <p:nvPr/>
            </p:nvSpPr>
            <p:spPr bwMode="auto">
              <a:xfrm>
                <a:off x="2070" y="2004"/>
                <a:ext cx="510" cy="354"/>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06" name="Rectangle 96">
                <a:extLst>
                  <a:ext uri="{FF2B5EF4-FFF2-40B4-BE49-F238E27FC236}">
                    <a16:creationId xmlns:a16="http://schemas.microsoft.com/office/drawing/2014/main" id="{474FF8AD-41AD-5B4D-B9AF-317E0320017A}"/>
                  </a:ext>
                </a:extLst>
              </p:cNvPr>
              <p:cNvSpPr>
                <a:spLocks noChangeArrowheads="1"/>
              </p:cNvSpPr>
              <p:nvPr/>
            </p:nvSpPr>
            <p:spPr bwMode="auto">
              <a:xfrm>
                <a:off x="2094" y="207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07" name="Line 97">
                <a:extLst>
                  <a:ext uri="{FF2B5EF4-FFF2-40B4-BE49-F238E27FC236}">
                    <a16:creationId xmlns:a16="http://schemas.microsoft.com/office/drawing/2014/main" id="{A863854B-58B3-0746-BB05-4CC473ACCC27}"/>
                  </a:ext>
                </a:extLst>
              </p:cNvPr>
              <p:cNvSpPr>
                <a:spLocks noChangeShapeType="1"/>
              </p:cNvSpPr>
              <p:nvPr/>
            </p:nvSpPr>
            <p:spPr bwMode="auto">
              <a:xfrm>
                <a:off x="2143" y="210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8" name="Line 98">
                <a:extLst>
                  <a:ext uri="{FF2B5EF4-FFF2-40B4-BE49-F238E27FC236}">
                    <a16:creationId xmlns:a16="http://schemas.microsoft.com/office/drawing/2014/main" id="{45A3AD01-9B9C-1044-8CC4-2FA6945C9D88}"/>
                  </a:ext>
                </a:extLst>
              </p:cNvPr>
              <p:cNvSpPr>
                <a:spLocks noChangeShapeType="1"/>
              </p:cNvSpPr>
              <p:nvPr/>
            </p:nvSpPr>
            <p:spPr bwMode="auto">
              <a:xfrm>
                <a:off x="2252"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9" name="Line 99">
                <a:extLst>
                  <a:ext uri="{FF2B5EF4-FFF2-40B4-BE49-F238E27FC236}">
                    <a16:creationId xmlns:a16="http://schemas.microsoft.com/office/drawing/2014/main" id="{A8A7F303-C29D-8048-8A22-5E010224F782}"/>
                  </a:ext>
                </a:extLst>
              </p:cNvPr>
              <p:cNvSpPr>
                <a:spLocks noChangeShapeType="1"/>
              </p:cNvSpPr>
              <p:nvPr/>
            </p:nvSpPr>
            <p:spPr bwMode="auto">
              <a:xfrm>
                <a:off x="2307" y="210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0" name="Line 100">
                <a:extLst>
                  <a:ext uri="{FF2B5EF4-FFF2-40B4-BE49-F238E27FC236}">
                    <a16:creationId xmlns:a16="http://schemas.microsoft.com/office/drawing/2014/main" id="{7423CFF1-7D3B-404B-908C-EF2DF44B8A4F}"/>
                  </a:ext>
                </a:extLst>
              </p:cNvPr>
              <p:cNvSpPr>
                <a:spLocks noChangeShapeType="1"/>
              </p:cNvSpPr>
              <p:nvPr/>
            </p:nvSpPr>
            <p:spPr bwMode="auto">
              <a:xfrm>
                <a:off x="2364"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1" name="Line 101">
                <a:extLst>
                  <a:ext uri="{FF2B5EF4-FFF2-40B4-BE49-F238E27FC236}">
                    <a16:creationId xmlns:a16="http://schemas.microsoft.com/office/drawing/2014/main" id="{9B55CC56-B162-3641-8907-ACAE4544ACEF}"/>
                  </a:ext>
                </a:extLst>
              </p:cNvPr>
              <p:cNvSpPr>
                <a:spLocks noChangeShapeType="1"/>
              </p:cNvSpPr>
              <p:nvPr/>
            </p:nvSpPr>
            <p:spPr bwMode="auto">
              <a:xfrm>
                <a:off x="2425"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2" name="Line 102">
                <a:extLst>
                  <a:ext uri="{FF2B5EF4-FFF2-40B4-BE49-F238E27FC236}">
                    <a16:creationId xmlns:a16="http://schemas.microsoft.com/office/drawing/2014/main" id="{E4EF0706-3A6D-5C49-AA93-B27D0DBD3D28}"/>
                  </a:ext>
                </a:extLst>
              </p:cNvPr>
              <p:cNvSpPr>
                <a:spLocks noChangeShapeType="1"/>
              </p:cNvSpPr>
              <p:nvPr/>
            </p:nvSpPr>
            <p:spPr bwMode="auto">
              <a:xfrm>
                <a:off x="2481"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3" name="Line 103">
                <a:extLst>
                  <a:ext uri="{FF2B5EF4-FFF2-40B4-BE49-F238E27FC236}">
                    <a16:creationId xmlns:a16="http://schemas.microsoft.com/office/drawing/2014/main" id="{43AD1883-A082-A241-BB8E-52956E25AC3E}"/>
                  </a:ext>
                </a:extLst>
              </p:cNvPr>
              <p:cNvSpPr>
                <a:spLocks noChangeShapeType="1"/>
              </p:cNvSpPr>
              <p:nvPr/>
            </p:nvSpPr>
            <p:spPr bwMode="auto">
              <a:xfrm>
                <a:off x="2196" y="210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4" name="Rectangle 104">
                <a:extLst>
                  <a:ext uri="{FF2B5EF4-FFF2-40B4-BE49-F238E27FC236}">
                    <a16:creationId xmlns:a16="http://schemas.microsoft.com/office/drawing/2014/main" id="{CB654EBC-DFE6-7844-BECE-DAF45E418A4E}"/>
                  </a:ext>
                </a:extLst>
              </p:cNvPr>
              <p:cNvSpPr>
                <a:spLocks noChangeArrowheads="1"/>
              </p:cNvSpPr>
              <p:nvPr/>
            </p:nvSpPr>
            <p:spPr bwMode="auto">
              <a:xfrm>
                <a:off x="2102" y="224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15" name="Rectangle 105">
                <a:extLst>
                  <a:ext uri="{FF2B5EF4-FFF2-40B4-BE49-F238E27FC236}">
                    <a16:creationId xmlns:a16="http://schemas.microsoft.com/office/drawing/2014/main" id="{43DD0923-D124-3D47-A27E-DA7522CBC5D6}"/>
                  </a:ext>
                </a:extLst>
              </p:cNvPr>
              <p:cNvSpPr>
                <a:spLocks noChangeArrowheads="1"/>
              </p:cNvSpPr>
              <p:nvPr/>
            </p:nvSpPr>
            <p:spPr bwMode="auto">
              <a:xfrm>
                <a:off x="2188" y="224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16" name="Rectangle 106">
                <a:extLst>
                  <a:ext uri="{FF2B5EF4-FFF2-40B4-BE49-F238E27FC236}">
                    <a16:creationId xmlns:a16="http://schemas.microsoft.com/office/drawing/2014/main" id="{0CC3197A-47DF-3249-89A6-6A5C29D7B5C6}"/>
                  </a:ext>
                </a:extLst>
              </p:cNvPr>
              <p:cNvSpPr>
                <a:spLocks noChangeArrowheads="1"/>
              </p:cNvSpPr>
              <p:nvPr/>
            </p:nvSpPr>
            <p:spPr bwMode="auto">
              <a:xfrm>
                <a:off x="2274" y="224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17" name="Rectangle 107">
                <a:extLst>
                  <a:ext uri="{FF2B5EF4-FFF2-40B4-BE49-F238E27FC236}">
                    <a16:creationId xmlns:a16="http://schemas.microsoft.com/office/drawing/2014/main" id="{B9DC67EE-6FEB-9E4F-91F2-78466630CE2F}"/>
                  </a:ext>
                </a:extLst>
              </p:cNvPr>
              <p:cNvSpPr>
                <a:spLocks noChangeArrowheads="1"/>
              </p:cNvSpPr>
              <p:nvPr/>
            </p:nvSpPr>
            <p:spPr bwMode="auto">
              <a:xfrm>
                <a:off x="2371" y="224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18" name="Rectangle 108">
                <a:extLst>
                  <a:ext uri="{FF2B5EF4-FFF2-40B4-BE49-F238E27FC236}">
                    <a16:creationId xmlns:a16="http://schemas.microsoft.com/office/drawing/2014/main" id="{C7A7D96F-C671-7844-AFFA-9CA6B5108AAA}"/>
                  </a:ext>
                </a:extLst>
              </p:cNvPr>
              <p:cNvSpPr>
                <a:spLocks noChangeArrowheads="1"/>
              </p:cNvSpPr>
              <p:nvPr/>
            </p:nvSpPr>
            <p:spPr bwMode="auto">
              <a:xfrm>
                <a:off x="2467" y="224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grpSp>
      <p:sp>
        <p:nvSpPr>
          <p:cNvPr id="265" name="Text Box 121">
            <a:extLst>
              <a:ext uri="{FF2B5EF4-FFF2-40B4-BE49-F238E27FC236}">
                <a16:creationId xmlns:a16="http://schemas.microsoft.com/office/drawing/2014/main" id="{C86F78FC-21D9-8E40-B3EC-9E551DA5CBAD}"/>
              </a:ext>
            </a:extLst>
          </p:cNvPr>
          <p:cNvSpPr txBox="1">
            <a:spLocks noChangeArrowheads="1"/>
          </p:cNvSpPr>
          <p:nvPr/>
        </p:nvSpPr>
        <p:spPr bwMode="auto">
          <a:xfrm>
            <a:off x="3510597" y="1585987"/>
            <a:ext cx="890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SMTP</a:t>
            </a:r>
          </a:p>
        </p:txBody>
      </p:sp>
      <p:sp>
        <p:nvSpPr>
          <p:cNvPr id="266" name="Rectangle 153">
            <a:extLst>
              <a:ext uri="{FF2B5EF4-FFF2-40B4-BE49-F238E27FC236}">
                <a16:creationId xmlns:a16="http://schemas.microsoft.com/office/drawing/2014/main" id="{C9F65152-882D-5B49-B9E9-532D284A81D5}"/>
              </a:ext>
            </a:extLst>
          </p:cNvPr>
          <p:cNvSpPr>
            <a:spLocks noChangeArrowheads="1"/>
          </p:cNvSpPr>
          <p:nvPr/>
        </p:nvSpPr>
        <p:spPr bwMode="auto">
          <a:xfrm>
            <a:off x="5270678" y="1573439"/>
            <a:ext cx="8572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67" name="Text Box 154">
            <a:extLst>
              <a:ext uri="{FF2B5EF4-FFF2-40B4-BE49-F238E27FC236}">
                <a16:creationId xmlns:a16="http://schemas.microsoft.com/office/drawing/2014/main" id="{53E42ABE-038D-0049-93D4-9EC2E3234B13}"/>
              </a:ext>
            </a:extLst>
          </p:cNvPr>
          <p:cNvSpPr txBox="1">
            <a:spLocks noChangeArrowheads="1"/>
          </p:cNvSpPr>
          <p:nvPr/>
        </p:nvSpPr>
        <p:spPr bwMode="auto">
          <a:xfrm>
            <a:off x="5111928" y="1594077"/>
            <a:ext cx="890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SMTP</a:t>
            </a:r>
          </a:p>
        </p:txBody>
      </p:sp>
      <p:sp>
        <p:nvSpPr>
          <p:cNvPr id="269" name="Text Box 160">
            <a:extLst>
              <a:ext uri="{FF2B5EF4-FFF2-40B4-BE49-F238E27FC236}">
                <a16:creationId xmlns:a16="http://schemas.microsoft.com/office/drawing/2014/main" id="{629C8856-7516-C14B-9215-6EA637A93BF1}"/>
              </a:ext>
            </a:extLst>
          </p:cNvPr>
          <p:cNvSpPr txBox="1">
            <a:spLocks noChangeArrowheads="1"/>
          </p:cNvSpPr>
          <p:nvPr/>
        </p:nvSpPr>
        <p:spPr bwMode="auto">
          <a:xfrm>
            <a:off x="5734133" y="2714852"/>
            <a:ext cx="17924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r>
              <a:rPr kumimoji="0" lang="ja-JP"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ja-JP"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 e-mail </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server</a:t>
            </a: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270" name="Group 161">
            <a:extLst>
              <a:ext uri="{FF2B5EF4-FFF2-40B4-BE49-F238E27FC236}">
                <a16:creationId xmlns:a16="http://schemas.microsoft.com/office/drawing/2014/main" id="{D048FD00-5924-9447-B3B8-0AC35A063FA1}"/>
              </a:ext>
            </a:extLst>
          </p:cNvPr>
          <p:cNvGrpSpPr>
            <a:grpSpLocks/>
          </p:cNvGrpSpPr>
          <p:nvPr/>
        </p:nvGrpSpPr>
        <p:grpSpPr bwMode="auto">
          <a:xfrm>
            <a:off x="6289853" y="2116364"/>
            <a:ext cx="809625" cy="561975"/>
            <a:chOff x="2070" y="2004"/>
            <a:chExt cx="510" cy="354"/>
          </a:xfrm>
        </p:grpSpPr>
        <p:sp>
          <p:nvSpPr>
            <p:cNvPr id="289" name="Rectangle 162">
              <a:extLst>
                <a:ext uri="{FF2B5EF4-FFF2-40B4-BE49-F238E27FC236}">
                  <a16:creationId xmlns:a16="http://schemas.microsoft.com/office/drawing/2014/main" id="{F2A0FCDF-5941-FB4C-9E1D-DFD5B6C69CE5}"/>
                </a:ext>
              </a:extLst>
            </p:cNvPr>
            <p:cNvSpPr>
              <a:spLocks noChangeArrowheads="1"/>
            </p:cNvSpPr>
            <p:nvPr/>
          </p:nvSpPr>
          <p:spPr bwMode="auto">
            <a:xfrm>
              <a:off x="2070" y="2004"/>
              <a:ext cx="510" cy="354"/>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0" name="Rectangle 163">
              <a:extLst>
                <a:ext uri="{FF2B5EF4-FFF2-40B4-BE49-F238E27FC236}">
                  <a16:creationId xmlns:a16="http://schemas.microsoft.com/office/drawing/2014/main" id="{A6B8C913-36F9-824E-8C78-BFC7B3CDCFBE}"/>
                </a:ext>
              </a:extLst>
            </p:cNvPr>
            <p:cNvSpPr>
              <a:spLocks noChangeArrowheads="1"/>
            </p:cNvSpPr>
            <p:nvPr/>
          </p:nvSpPr>
          <p:spPr bwMode="auto">
            <a:xfrm>
              <a:off x="2094" y="2076"/>
              <a:ext cx="450" cy="120"/>
            </a:xfrm>
            <a:prstGeom prst="rect">
              <a:avLst/>
            </a:prstGeom>
            <a:solidFill>
              <a:srgbClr val="00FF00"/>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1" name="Line 164">
              <a:extLst>
                <a:ext uri="{FF2B5EF4-FFF2-40B4-BE49-F238E27FC236}">
                  <a16:creationId xmlns:a16="http://schemas.microsoft.com/office/drawing/2014/main" id="{3013A95D-A281-0C49-810B-3C864F7A46CB}"/>
                </a:ext>
              </a:extLst>
            </p:cNvPr>
            <p:cNvSpPr>
              <a:spLocks noChangeShapeType="1"/>
            </p:cNvSpPr>
            <p:nvPr/>
          </p:nvSpPr>
          <p:spPr bwMode="auto">
            <a:xfrm>
              <a:off x="2143" y="210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 name="Line 165">
              <a:extLst>
                <a:ext uri="{FF2B5EF4-FFF2-40B4-BE49-F238E27FC236}">
                  <a16:creationId xmlns:a16="http://schemas.microsoft.com/office/drawing/2014/main" id="{7277D88A-E3AC-5446-9FCD-10B5C085D77E}"/>
                </a:ext>
              </a:extLst>
            </p:cNvPr>
            <p:cNvSpPr>
              <a:spLocks noChangeShapeType="1"/>
            </p:cNvSpPr>
            <p:nvPr/>
          </p:nvSpPr>
          <p:spPr bwMode="auto">
            <a:xfrm>
              <a:off x="2252"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3" name="Line 166">
              <a:extLst>
                <a:ext uri="{FF2B5EF4-FFF2-40B4-BE49-F238E27FC236}">
                  <a16:creationId xmlns:a16="http://schemas.microsoft.com/office/drawing/2014/main" id="{04850398-3936-B842-A3EB-78E3F18C8D23}"/>
                </a:ext>
              </a:extLst>
            </p:cNvPr>
            <p:cNvSpPr>
              <a:spLocks noChangeShapeType="1"/>
            </p:cNvSpPr>
            <p:nvPr/>
          </p:nvSpPr>
          <p:spPr bwMode="auto">
            <a:xfrm>
              <a:off x="2307" y="2105"/>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4" name="Line 167">
              <a:extLst>
                <a:ext uri="{FF2B5EF4-FFF2-40B4-BE49-F238E27FC236}">
                  <a16:creationId xmlns:a16="http://schemas.microsoft.com/office/drawing/2014/main" id="{E54B2FAE-3B2C-BA4E-89DE-F17808A8501D}"/>
                </a:ext>
              </a:extLst>
            </p:cNvPr>
            <p:cNvSpPr>
              <a:spLocks noChangeShapeType="1"/>
            </p:cNvSpPr>
            <p:nvPr/>
          </p:nvSpPr>
          <p:spPr bwMode="auto">
            <a:xfrm>
              <a:off x="2364"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5" name="Line 168">
              <a:extLst>
                <a:ext uri="{FF2B5EF4-FFF2-40B4-BE49-F238E27FC236}">
                  <a16:creationId xmlns:a16="http://schemas.microsoft.com/office/drawing/2014/main" id="{0321206D-71C9-A044-BC0F-A09851EF7838}"/>
                </a:ext>
              </a:extLst>
            </p:cNvPr>
            <p:cNvSpPr>
              <a:spLocks noChangeShapeType="1"/>
            </p:cNvSpPr>
            <p:nvPr/>
          </p:nvSpPr>
          <p:spPr bwMode="auto">
            <a:xfrm>
              <a:off x="2425"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 name="Line 169">
              <a:extLst>
                <a:ext uri="{FF2B5EF4-FFF2-40B4-BE49-F238E27FC236}">
                  <a16:creationId xmlns:a16="http://schemas.microsoft.com/office/drawing/2014/main" id="{74EEC85C-DBEF-B746-945E-539B17DF96AF}"/>
                </a:ext>
              </a:extLst>
            </p:cNvPr>
            <p:cNvSpPr>
              <a:spLocks noChangeShapeType="1"/>
            </p:cNvSpPr>
            <p:nvPr/>
          </p:nvSpPr>
          <p:spPr bwMode="auto">
            <a:xfrm>
              <a:off x="2481" y="2103"/>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7" name="Line 170">
              <a:extLst>
                <a:ext uri="{FF2B5EF4-FFF2-40B4-BE49-F238E27FC236}">
                  <a16:creationId xmlns:a16="http://schemas.microsoft.com/office/drawing/2014/main" id="{A1C2C0B2-5E64-FE46-9C1E-5AB91616FB79}"/>
                </a:ext>
              </a:extLst>
            </p:cNvPr>
            <p:cNvSpPr>
              <a:spLocks noChangeShapeType="1"/>
            </p:cNvSpPr>
            <p:nvPr/>
          </p:nvSpPr>
          <p:spPr bwMode="auto">
            <a:xfrm>
              <a:off x="2196" y="2104"/>
              <a:ext cx="0" cy="7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8" name="Rectangle 171">
              <a:extLst>
                <a:ext uri="{FF2B5EF4-FFF2-40B4-BE49-F238E27FC236}">
                  <a16:creationId xmlns:a16="http://schemas.microsoft.com/office/drawing/2014/main" id="{18F1DECA-4FA1-D549-80DB-068E1D6FF772}"/>
                </a:ext>
              </a:extLst>
            </p:cNvPr>
            <p:cNvSpPr>
              <a:spLocks noChangeArrowheads="1"/>
            </p:cNvSpPr>
            <p:nvPr/>
          </p:nvSpPr>
          <p:spPr bwMode="auto">
            <a:xfrm>
              <a:off x="2102" y="224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299" name="Rectangle 172">
              <a:extLst>
                <a:ext uri="{FF2B5EF4-FFF2-40B4-BE49-F238E27FC236}">
                  <a16:creationId xmlns:a16="http://schemas.microsoft.com/office/drawing/2014/main" id="{6B4E18DF-65E1-F447-8367-4528F7700FAA}"/>
                </a:ext>
              </a:extLst>
            </p:cNvPr>
            <p:cNvSpPr>
              <a:spLocks noChangeArrowheads="1"/>
            </p:cNvSpPr>
            <p:nvPr/>
          </p:nvSpPr>
          <p:spPr bwMode="auto">
            <a:xfrm>
              <a:off x="2188" y="2243"/>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00" name="Rectangle 173">
              <a:extLst>
                <a:ext uri="{FF2B5EF4-FFF2-40B4-BE49-F238E27FC236}">
                  <a16:creationId xmlns:a16="http://schemas.microsoft.com/office/drawing/2014/main" id="{BE1B5DC5-88E8-A649-93B6-EBAE42FDEF75}"/>
                </a:ext>
              </a:extLst>
            </p:cNvPr>
            <p:cNvSpPr>
              <a:spLocks noChangeArrowheads="1"/>
            </p:cNvSpPr>
            <p:nvPr/>
          </p:nvSpPr>
          <p:spPr bwMode="auto">
            <a:xfrm>
              <a:off x="2274" y="2242"/>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01" name="Rectangle 174">
              <a:extLst>
                <a:ext uri="{FF2B5EF4-FFF2-40B4-BE49-F238E27FC236}">
                  <a16:creationId xmlns:a16="http://schemas.microsoft.com/office/drawing/2014/main" id="{EEC64261-B933-2A4B-B45A-6E28963DC504}"/>
                </a:ext>
              </a:extLst>
            </p:cNvPr>
            <p:cNvSpPr>
              <a:spLocks noChangeArrowheads="1"/>
            </p:cNvSpPr>
            <p:nvPr/>
          </p:nvSpPr>
          <p:spPr bwMode="auto">
            <a:xfrm>
              <a:off x="2371" y="224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302" name="Rectangle 175">
              <a:extLst>
                <a:ext uri="{FF2B5EF4-FFF2-40B4-BE49-F238E27FC236}">
                  <a16:creationId xmlns:a16="http://schemas.microsoft.com/office/drawing/2014/main" id="{EE1004C2-A311-414F-8E80-B4092CDDCD64}"/>
                </a:ext>
              </a:extLst>
            </p:cNvPr>
            <p:cNvSpPr>
              <a:spLocks noChangeArrowheads="1"/>
            </p:cNvSpPr>
            <p:nvPr/>
          </p:nvSpPr>
          <p:spPr bwMode="auto">
            <a:xfrm>
              <a:off x="2467" y="2240"/>
              <a:ext cx="64" cy="93"/>
            </a:xfrm>
            <a:prstGeom prst="rect">
              <a:avLst/>
            </a:prstGeom>
            <a:solidFill>
              <a:srgbClr val="FFFF00"/>
            </a:solidFill>
            <a:ln w="9525">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grpSp>
      <p:pic>
        <p:nvPicPr>
          <p:cNvPr id="271" name="Picture 176" descr="Alice">
            <a:extLst>
              <a:ext uri="{FF2B5EF4-FFF2-40B4-BE49-F238E27FC236}">
                <a16:creationId xmlns:a16="http://schemas.microsoft.com/office/drawing/2014/main" id="{D76D5E82-5D05-6842-89F0-A930ADA6F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753" y="1673452"/>
            <a:ext cx="561975"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 name="Picture 179" descr="Bob">
            <a:extLst>
              <a:ext uri="{FF2B5EF4-FFF2-40B4-BE49-F238E27FC236}">
                <a16:creationId xmlns:a16="http://schemas.microsoft.com/office/drawing/2014/main" id="{8989F6E0-4E76-1C42-A3BD-A635A4955F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2953" y="1687739"/>
            <a:ext cx="6762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 name="Line 94">
            <a:extLst>
              <a:ext uri="{FF2B5EF4-FFF2-40B4-BE49-F238E27FC236}">
                <a16:creationId xmlns:a16="http://schemas.microsoft.com/office/drawing/2014/main" id="{29F99540-FD3E-AE4C-A57E-1A20C6E30EED}"/>
              </a:ext>
            </a:extLst>
          </p:cNvPr>
          <p:cNvSpPr>
            <a:spLocks noChangeShapeType="1"/>
          </p:cNvSpPr>
          <p:nvPr/>
        </p:nvSpPr>
        <p:spPr bwMode="auto">
          <a:xfrm>
            <a:off x="3492678" y="2021114"/>
            <a:ext cx="903288"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4" name="Line 95">
            <a:extLst>
              <a:ext uri="{FF2B5EF4-FFF2-40B4-BE49-F238E27FC236}">
                <a16:creationId xmlns:a16="http://schemas.microsoft.com/office/drawing/2014/main" id="{C981B998-3615-AE47-86C8-57BFFA2D7D78}"/>
              </a:ext>
            </a:extLst>
          </p:cNvPr>
          <p:cNvSpPr>
            <a:spLocks noChangeShapeType="1"/>
          </p:cNvSpPr>
          <p:nvPr/>
        </p:nvSpPr>
        <p:spPr bwMode="auto">
          <a:xfrm>
            <a:off x="5123041" y="2017939"/>
            <a:ext cx="903287"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2" name="Group 1">
            <a:extLst>
              <a:ext uri="{FF2B5EF4-FFF2-40B4-BE49-F238E27FC236}">
                <a16:creationId xmlns:a16="http://schemas.microsoft.com/office/drawing/2014/main" id="{B91F516F-20AF-DB4E-A31F-6C9548243DF2}"/>
              </a:ext>
            </a:extLst>
          </p:cNvPr>
          <p:cNvGrpSpPr/>
          <p:nvPr/>
        </p:nvGrpSpPr>
        <p:grpSpPr>
          <a:xfrm>
            <a:off x="6699252" y="1424214"/>
            <a:ext cx="1816276" cy="1182356"/>
            <a:chOff x="6699252" y="1424214"/>
            <a:chExt cx="1816276" cy="1182356"/>
          </a:xfrm>
        </p:grpSpPr>
        <p:sp>
          <p:nvSpPr>
            <p:cNvPr id="268" name="Text Box 156">
              <a:extLst>
                <a:ext uri="{FF2B5EF4-FFF2-40B4-BE49-F238E27FC236}">
                  <a16:creationId xmlns:a16="http://schemas.microsoft.com/office/drawing/2014/main" id="{7317FD5B-CED0-1249-AB7C-DF94D681537A}"/>
                </a:ext>
              </a:extLst>
            </p:cNvPr>
            <p:cNvSpPr txBox="1">
              <a:spLocks noChangeArrowheads="1"/>
            </p:cNvSpPr>
            <p:nvPr/>
          </p:nvSpPr>
          <p:spPr bwMode="auto">
            <a:xfrm>
              <a:off x="6699252" y="1424214"/>
              <a:ext cx="178611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20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e-mail access</a:t>
              </a:r>
            </a:p>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20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protocol</a:t>
              </a:r>
              <a:endParaRPr kumimoji="0" lang="en-US" altLang="en-US" sz="1800" b="0" i="0"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275" name="Line 96">
              <a:extLst>
                <a:ext uri="{FF2B5EF4-FFF2-40B4-BE49-F238E27FC236}">
                  <a16:creationId xmlns:a16="http://schemas.microsoft.com/office/drawing/2014/main" id="{CF977160-74FD-0442-823B-6C2520914C43}"/>
                </a:ext>
              </a:extLst>
            </p:cNvPr>
            <p:cNvSpPr>
              <a:spLocks noChangeShapeType="1"/>
            </p:cNvSpPr>
            <p:nvPr/>
          </p:nvSpPr>
          <p:spPr bwMode="auto">
            <a:xfrm>
              <a:off x="6742291" y="2014764"/>
              <a:ext cx="1697037" cy="158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 name="Text Box 156">
              <a:extLst>
                <a:ext uri="{FF2B5EF4-FFF2-40B4-BE49-F238E27FC236}">
                  <a16:creationId xmlns:a16="http://schemas.microsoft.com/office/drawing/2014/main" id="{FA9F06E0-5873-0E44-A9D6-E6DD02F2E350}"/>
                </a:ext>
              </a:extLst>
            </p:cNvPr>
            <p:cNvSpPr txBox="1">
              <a:spLocks noChangeArrowheads="1"/>
            </p:cNvSpPr>
            <p:nvPr/>
          </p:nvSpPr>
          <p:spPr bwMode="auto">
            <a:xfrm>
              <a:off x="7064731" y="2043339"/>
              <a:ext cx="1450797"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altLang="en-US" sz="18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(e.g.,</a:t>
              </a:r>
              <a:r>
                <a:rPr kumimoji="0" lang="en-US" altLang="en-US" sz="16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 IMAP, HTTP</a:t>
              </a:r>
              <a:r>
                <a:rPr kumimoji="0" lang="en-US" altLang="en-US" sz="1800" b="0" i="1" u="none" strike="noStrike" kern="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a:t>
              </a:r>
            </a:p>
          </p:txBody>
        </p:sp>
      </p:grpSp>
      <p:grpSp>
        <p:nvGrpSpPr>
          <p:cNvPr id="277" name="Group 166">
            <a:extLst>
              <a:ext uri="{FF2B5EF4-FFF2-40B4-BE49-F238E27FC236}">
                <a16:creationId xmlns:a16="http://schemas.microsoft.com/office/drawing/2014/main" id="{F8002D43-E860-6845-AF7E-87A1A94D62F3}"/>
              </a:ext>
            </a:extLst>
          </p:cNvPr>
          <p:cNvGrpSpPr>
            <a:grpSpLocks/>
          </p:cNvGrpSpPr>
          <p:nvPr/>
        </p:nvGrpSpPr>
        <p:grpSpPr bwMode="auto">
          <a:xfrm>
            <a:off x="2556053" y="1535339"/>
            <a:ext cx="912813" cy="1054100"/>
            <a:chOff x="3574" y="550"/>
            <a:chExt cx="575" cy="664"/>
          </a:xfrm>
        </p:grpSpPr>
        <p:grpSp>
          <p:nvGrpSpPr>
            <p:cNvPr id="284" name="Group 167">
              <a:extLst>
                <a:ext uri="{FF2B5EF4-FFF2-40B4-BE49-F238E27FC236}">
                  <a16:creationId xmlns:a16="http://schemas.microsoft.com/office/drawing/2014/main" id="{BE8CFCE0-FC41-0748-A6E7-4600DF924D55}"/>
                </a:ext>
              </a:extLst>
            </p:cNvPr>
            <p:cNvGrpSpPr>
              <a:grpSpLocks/>
            </p:cNvGrpSpPr>
            <p:nvPr/>
          </p:nvGrpSpPr>
          <p:grpSpPr bwMode="auto">
            <a:xfrm>
              <a:off x="3588" y="692"/>
              <a:ext cx="561" cy="522"/>
              <a:chOff x="-44" y="1473"/>
              <a:chExt cx="981" cy="1105"/>
            </a:xfrm>
          </p:grpSpPr>
          <p:pic>
            <p:nvPicPr>
              <p:cNvPr id="287" name="Picture 168" descr="desktop_computer_stylized_medium">
                <a:extLst>
                  <a:ext uri="{FF2B5EF4-FFF2-40B4-BE49-F238E27FC236}">
                    <a16:creationId xmlns:a16="http://schemas.microsoft.com/office/drawing/2014/main" id="{C00F7CE5-DF44-7248-ABAB-405A73E21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 name="Freeform 169">
                <a:extLst>
                  <a:ext uri="{FF2B5EF4-FFF2-40B4-BE49-F238E27FC236}">
                    <a16:creationId xmlns:a16="http://schemas.microsoft.com/office/drawing/2014/main" id="{B502B1B8-E322-AA40-A3FB-263ECFA0F833}"/>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285" name="Rectangle 115">
              <a:extLst>
                <a:ext uri="{FF2B5EF4-FFF2-40B4-BE49-F238E27FC236}">
                  <a16:creationId xmlns:a16="http://schemas.microsoft.com/office/drawing/2014/main" id="{39E4CD50-3462-8441-ACC2-01559D9DDDAC}"/>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 name="Text Box 116">
              <a:extLst>
                <a:ext uri="{FF2B5EF4-FFF2-40B4-BE49-F238E27FC236}">
                  <a16:creationId xmlns:a16="http://schemas.microsoft.com/office/drawing/2014/main" id="{7198B7C8-8E18-3B4E-9F4D-DCC4D4D7D2A6}"/>
                </a:ext>
              </a:extLst>
            </p:cNvPr>
            <p:cNvSpPr txBox="1">
              <a:spLocks noChangeArrowheads="1"/>
            </p:cNvSpPr>
            <p:nvPr/>
          </p:nvSpPr>
          <p:spPr bwMode="auto">
            <a:xfrm>
              <a:off x="3574" y="550"/>
              <a:ext cx="4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agent</a:t>
              </a: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78" name="Group 172">
            <a:extLst>
              <a:ext uri="{FF2B5EF4-FFF2-40B4-BE49-F238E27FC236}">
                <a16:creationId xmlns:a16="http://schemas.microsoft.com/office/drawing/2014/main" id="{2F25B33E-FEB9-404E-8162-D03D8D9966E3}"/>
              </a:ext>
            </a:extLst>
          </p:cNvPr>
          <p:cNvGrpSpPr>
            <a:grpSpLocks/>
          </p:cNvGrpSpPr>
          <p:nvPr/>
        </p:nvGrpSpPr>
        <p:grpSpPr bwMode="auto">
          <a:xfrm>
            <a:off x="8456791" y="1538514"/>
            <a:ext cx="912812" cy="1054100"/>
            <a:chOff x="3574" y="550"/>
            <a:chExt cx="575" cy="664"/>
          </a:xfrm>
        </p:grpSpPr>
        <p:grpSp>
          <p:nvGrpSpPr>
            <p:cNvPr id="279" name="Group 173">
              <a:extLst>
                <a:ext uri="{FF2B5EF4-FFF2-40B4-BE49-F238E27FC236}">
                  <a16:creationId xmlns:a16="http://schemas.microsoft.com/office/drawing/2014/main" id="{375D5E0D-2C70-F544-89E4-5E4F1AA9FD3A}"/>
                </a:ext>
              </a:extLst>
            </p:cNvPr>
            <p:cNvGrpSpPr>
              <a:grpSpLocks/>
            </p:cNvGrpSpPr>
            <p:nvPr/>
          </p:nvGrpSpPr>
          <p:grpSpPr bwMode="auto">
            <a:xfrm>
              <a:off x="3588" y="692"/>
              <a:ext cx="561" cy="522"/>
              <a:chOff x="-44" y="1473"/>
              <a:chExt cx="981" cy="1105"/>
            </a:xfrm>
          </p:grpSpPr>
          <p:pic>
            <p:nvPicPr>
              <p:cNvPr id="282" name="Picture 174" descr="desktop_computer_stylized_medium">
                <a:extLst>
                  <a:ext uri="{FF2B5EF4-FFF2-40B4-BE49-F238E27FC236}">
                    <a16:creationId xmlns:a16="http://schemas.microsoft.com/office/drawing/2014/main" id="{B288CD06-BF42-AC48-84ED-106FF7671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 name="Freeform 175">
                <a:extLst>
                  <a:ext uri="{FF2B5EF4-FFF2-40B4-BE49-F238E27FC236}">
                    <a16:creationId xmlns:a16="http://schemas.microsoft.com/office/drawing/2014/main" id="{4067DFC9-14ED-1F46-8DB5-99B637F8720D}"/>
                  </a:ext>
                </a:extLst>
              </p:cNvPr>
              <p:cNvSpPr>
                <a:spLocks/>
              </p:cNvSpPr>
              <p:nvPr/>
            </p:nvSpPr>
            <p:spPr bwMode="auto">
              <a:xfrm flipH="1">
                <a:off x="374" y="1579"/>
                <a:ext cx="477" cy="506"/>
              </a:xfrm>
              <a:custGeom>
                <a:avLst/>
                <a:gdLst>
                  <a:gd name="T0" fmla="*/ 0 w 356"/>
                  <a:gd name="T1" fmla="*/ 0 h 368"/>
                  <a:gd name="T2" fmla="*/ 24164 w 356"/>
                  <a:gd name="T3" fmla="*/ 1678 h 368"/>
                  <a:gd name="T4" fmla="*/ 28666 w 356"/>
                  <a:gd name="T5" fmla="*/ 34959 h 368"/>
                  <a:gd name="T6" fmla="*/ 6318 w 356"/>
                  <a:gd name="T7" fmla="*/ 43721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rgbClr val="FFFFFF"/>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sz="20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280" name="Rectangle 115">
              <a:extLst>
                <a:ext uri="{FF2B5EF4-FFF2-40B4-BE49-F238E27FC236}">
                  <a16:creationId xmlns:a16="http://schemas.microsoft.com/office/drawing/2014/main" id="{37808C5A-E4DA-234C-AD81-DC4AD2416C75}"/>
                </a:ext>
              </a:extLst>
            </p:cNvPr>
            <p:cNvSpPr>
              <a:spLocks noChangeArrowheads="1"/>
            </p:cNvSpPr>
            <p:nvPr/>
          </p:nvSpPr>
          <p:spPr bwMode="auto">
            <a:xfrm>
              <a:off x="3611" y="576"/>
              <a:ext cx="381" cy="330"/>
            </a:xfrm>
            <a:prstGeom prst="rect">
              <a:avLst/>
            </a:prstGeom>
            <a:solidFill>
              <a:srgbClr val="CCCCFF"/>
            </a:solidFill>
            <a:ln w="19050">
              <a:solidFill>
                <a:srgbClr val="000000"/>
              </a:solidFill>
              <a:miter lim="800000"/>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
                  <a:srgbClr val="3333CC"/>
                </a:buClr>
                <a:buSzPct val="85000"/>
                <a:buFont typeface="ZapfDingbats" charset="2"/>
                <a:buNone/>
                <a:tabLst/>
                <a:defRPr/>
              </a:pP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1" name="Text Box 116">
              <a:extLst>
                <a:ext uri="{FF2B5EF4-FFF2-40B4-BE49-F238E27FC236}">
                  <a16:creationId xmlns:a16="http://schemas.microsoft.com/office/drawing/2014/main" id="{BE906C48-2C97-234D-A7D2-2162D242FA15}"/>
                </a:ext>
              </a:extLst>
            </p:cNvPr>
            <p:cNvSpPr txBox="1">
              <a:spLocks noChangeArrowheads="1"/>
            </p:cNvSpPr>
            <p:nvPr/>
          </p:nvSpPr>
          <p:spPr bwMode="auto">
            <a:xfrm>
              <a:off x="3574" y="550"/>
              <a:ext cx="4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user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agent</a:t>
              </a:r>
              <a:endParaRPr kumimoji="0" lang="en-US" altLang="en-US" sz="2400" b="0" i="0" u="none" strike="noStrike" kern="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
        <p:nvSpPr>
          <p:cNvPr id="384" name="Rectangle 3">
            <a:extLst>
              <a:ext uri="{FF2B5EF4-FFF2-40B4-BE49-F238E27FC236}">
                <a16:creationId xmlns:a16="http://schemas.microsoft.com/office/drawing/2014/main" id="{34528512-2985-154D-9CDE-10220B10DEDE}"/>
              </a:ext>
            </a:extLst>
          </p:cNvPr>
          <p:cNvSpPr txBox="1">
            <a:spLocks noChangeArrowheads="1"/>
          </p:cNvSpPr>
          <p:nvPr/>
        </p:nvSpPr>
        <p:spPr>
          <a:xfrm>
            <a:off x="478971" y="3418624"/>
            <a:ext cx="11363984" cy="315005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10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SMTP:</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delivery/storage of e-mail messages to receiver’</a:t>
            </a:r>
            <a:r>
              <a:rPr kumimoji="0" lang="en-US" altLang="ja-JP"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s server</a:t>
            </a:r>
          </a:p>
          <a:p>
            <a:pPr marL="352425" marR="0" lvl="0" indent="-222250" algn="l" defTabSz="914400" rtl="0" eaLnBrk="1" fontAlgn="auto" latinLnBrk="0" hangingPunct="1">
              <a:lnSpc>
                <a:spcPct val="10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mail access protocol: retrieval from server</a:t>
            </a:r>
          </a:p>
          <a:p>
            <a:pPr marL="695325" marR="0" lvl="1" indent="-231775" algn="l" defTabSz="914400" rtl="0" eaLnBrk="1" fontAlgn="auto" latinLnBrk="0" hangingPunct="1">
              <a:lnSpc>
                <a:spcPct val="10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IMAP:</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Internet Mail Access Protocol [RFC 3501]: messages stored on server, IMAP provides functions like</a:t>
            </a:r>
            <a:r>
              <a:rPr kumimoji="0" lang="en-US" altLang="en-US" sz="2400" b="0" i="0" u="none" strike="noStrike" kern="1200" cap="none" spc="0" normalizeH="0" noProof="0">
                <a:ln>
                  <a:noFill/>
                </a:ln>
                <a:solidFill>
                  <a:prstClr val="black"/>
                </a:solidFill>
                <a:effectLst/>
                <a:uLnTx/>
                <a:uFillTx/>
                <a:latin typeface="Calibri" panose="020F0502020204030204"/>
                <a:ea typeface="ＭＳ Ｐゴシック" panose="020B0600070205080204" pitchFamily="34" charset="-128"/>
                <a:cs typeface="+mn-cs"/>
              </a:rPr>
              <a:t> </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retrieval and deletion</a:t>
            </a:r>
            <a:r>
              <a:rPr lang="en-US" altLang="en-US">
                <a:solidFill>
                  <a:prstClr val="black"/>
                </a:solidFill>
                <a:latin typeface="Calibri" panose="020F0502020204030204"/>
                <a:ea typeface="ＭＳ Ｐゴシック" panose="020B0600070205080204" pitchFamily="34" charset="-128"/>
              </a:rPr>
              <a:t> of</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folders of stored messages on server</a:t>
            </a:r>
          </a:p>
          <a:p>
            <a:pPr marL="346075" marR="0" lvl="0" indent="-288925" algn="l" defTabSz="914400" rtl="0" eaLnBrk="1" fontAlgn="auto" latinLnBrk="0" hangingPunct="1">
              <a:lnSpc>
                <a:spcPct val="10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HTTP:</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gmail, Hotmail, Yahoo!Mail, etc. provides web-based interface on top of STMP (to send), IMAP (or POP) to retrieve e-mail messages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endParaRPr kumimoji="0" lang="en-US" altLang="en-US" sz="2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295846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84">
                                            <p:txEl>
                                              <p:pRg st="1" end="1"/>
                                            </p:txEl>
                                          </p:spTgt>
                                        </p:tgtEl>
                                        <p:attrNameLst>
                                          <p:attrName>style.visibility</p:attrName>
                                        </p:attrNameLst>
                                      </p:cBhvr>
                                      <p:to>
                                        <p:strVal val="visible"/>
                                      </p:to>
                                    </p:set>
                                    <p:animEffect transition="in" filter="dissolve">
                                      <p:cBhvr>
                                        <p:cTn id="10" dur="500"/>
                                        <p:tgtEl>
                                          <p:spTgt spid="38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84">
                                            <p:txEl>
                                              <p:pRg st="2" end="2"/>
                                            </p:txEl>
                                          </p:spTgt>
                                        </p:tgtEl>
                                        <p:attrNameLst>
                                          <p:attrName>style.visibility</p:attrName>
                                        </p:attrNameLst>
                                      </p:cBhvr>
                                      <p:to>
                                        <p:strVal val="visible"/>
                                      </p:to>
                                    </p:set>
                                    <p:animEffect transition="in" filter="dissolve">
                                      <p:cBhvr>
                                        <p:cTn id="13" dur="500"/>
                                        <p:tgtEl>
                                          <p:spTgt spid="38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84">
                                            <p:txEl>
                                              <p:pRg st="3" end="3"/>
                                            </p:txEl>
                                          </p:spTgt>
                                        </p:tgtEl>
                                        <p:attrNameLst>
                                          <p:attrName>style.visibility</p:attrName>
                                        </p:attrNameLst>
                                      </p:cBhvr>
                                      <p:to>
                                        <p:strVal val="visible"/>
                                      </p:to>
                                    </p:set>
                                    <p:animEffect transition="in" filter="dissolve">
                                      <p:cBhvr>
                                        <p:cTn id="18" dur="500"/>
                                        <p:tgtEl>
                                          <p:spTgt spid="3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F39-8972-2A5B-07BD-F1A5E0412BA7}"/>
              </a:ext>
            </a:extLst>
          </p:cNvPr>
          <p:cNvSpPr>
            <a:spLocks noGrp="1"/>
          </p:cNvSpPr>
          <p:nvPr>
            <p:ph type="title"/>
          </p:nvPr>
        </p:nvSpPr>
        <p:spPr/>
        <p:txBody>
          <a:bodyPr/>
          <a:lstStyle/>
          <a:p>
            <a:r>
              <a:rPr lang="en-US"/>
              <a:t>Examples applications we have discussed!</a:t>
            </a:r>
          </a:p>
        </p:txBody>
      </p:sp>
      <p:sp>
        <p:nvSpPr>
          <p:cNvPr id="4" name="Rectangle 3">
            <a:extLst>
              <a:ext uri="{FF2B5EF4-FFF2-40B4-BE49-F238E27FC236}">
                <a16:creationId xmlns:a16="http://schemas.microsoft.com/office/drawing/2014/main" id="{07CBFC65-4B4F-6A95-DBBB-2024ED5116C9}"/>
              </a:ext>
            </a:extLst>
          </p:cNvPr>
          <p:cNvSpPr txBox="1">
            <a:spLocks noChangeArrowheads="1"/>
          </p:cNvSpPr>
          <p:nvPr/>
        </p:nvSpPr>
        <p:spPr>
          <a:xfrm>
            <a:off x="669395" y="1559756"/>
            <a:ext cx="10774192"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rPr>
              <a:t>Web applications: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rPr>
              <a:t>Video streaming: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sz="3200" dirty="0">
                <a:solidFill>
                  <a:schemeClr val="tx1">
                    <a:lumMod val="85000"/>
                    <a:lumOff val="15000"/>
                  </a:schemeClr>
                </a:solidFill>
                <a:latin typeface="Calibri"/>
                <a:ea typeface="ＭＳ Ｐゴシック" panose="020B0600070205080204" pitchFamily="34" charset="-128"/>
              </a:rPr>
              <a:t>P2P file distribution: peer-to-peer</a:t>
            </a:r>
          </a:p>
          <a:p>
            <a:pPr marL="460375" indent="-330200">
              <a:defRPr/>
            </a:pPr>
            <a:r>
              <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rPr>
              <a:t>E-Mail: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96869646"/>
      </p:ext>
    </p:extLst>
  </p:cSld>
  <p:clrMapOvr>
    <a:masterClrMapping/>
  </p:clrMapOvr>
  <mc:AlternateContent xmlns:mc="http://schemas.openxmlformats.org/markup-compatibility/2006" xmlns:p14="http://schemas.microsoft.com/office/powerpoint/2010/main">
    <mc:Choice Requires="p14">
      <p:transition spd="slow" p14:dur="2000" advTm="13824"/>
    </mc:Choice>
    <mc:Fallback xmlns="">
      <p:transition spd="slow" advTm="138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cs typeface="Calibri" panose="020F0502020204030204" pitchFamily="34" charset="0"/>
              </a:rPr>
              <a:t>Communicating with the transport layer</a:t>
            </a:r>
            <a:endParaRPr lang="en-US" sz="4400">
              <a:cs typeface="Calibri" panose="020F0502020204030204" pitchFamily="34" charset="0"/>
            </a:endParaRPr>
          </a:p>
        </p:txBody>
      </p:sp>
      <p:sp>
        <p:nvSpPr>
          <p:cNvPr id="7" name="Rectangle 5">
            <a:extLst>
              <a:ext uri="{FF2B5EF4-FFF2-40B4-BE49-F238E27FC236}">
                <a16:creationId xmlns:a16="http://schemas.microsoft.com/office/drawing/2014/main" id="{B7F0F378-5315-734B-B54E-DEAB8A692F94}"/>
              </a:ext>
            </a:extLst>
          </p:cNvPr>
          <p:cNvSpPr txBox="1">
            <a:spLocks noChangeArrowheads="1"/>
          </p:cNvSpPr>
          <p:nvPr/>
        </p:nvSpPr>
        <p:spPr>
          <a:xfrm>
            <a:off x="731837" y="1300163"/>
            <a:ext cx="10515600"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lang="en-US" altLang="en-US" sz="3200" dirty="0">
                <a:latin typeface="Calibri" panose="020F0502020204030204"/>
                <a:ea typeface="ＭＳ Ｐゴシック" panose="020B0600070205080204" pitchFamily="34" charset="-128"/>
              </a:rPr>
              <a:t>The application should specify</a:t>
            </a:r>
            <a:endParaRPr kumimoji="0" lang="en-US" altLang="en-US" sz="3200" b="0" i="0" u="none" strike="noStrike" kern="1200" cap="none" spc="0" normalizeH="0" baseline="0" noProof="0" dirty="0">
              <a:ln>
                <a:noFill/>
              </a:ln>
              <a:effectLst/>
              <a:uLnTx/>
              <a:uFillTx/>
              <a:latin typeface="Calibri" panose="020F0502020204030204"/>
              <a:ea typeface="ＭＳ Ｐゴシック" panose="020B0600070205080204" pitchFamily="34" charset="-128"/>
            </a:endParaRPr>
          </a:p>
          <a:p>
            <a:pPr marL="460375" indent="-215900">
              <a:defRPr/>
            </a:pPr>
            <a:r>
              <a:rPr lang="en-US" altLang="en-US" dirty="0">
                <a:solidFill>
                  <a:prstClr val="black"/>
                </a:solidFill>
                <a:ea typeface="ＭＳ Ｐゴシック" panose="020B0600070205080204" pitchFamily="34" charset="-128"/>
              </a:rPr>
              <a:t>The destination that will receive the data</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159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What type of transport service it wants</a:t>
            </a:r>
          </a:p>
          <a:p>
            <a:pPr marL="803275" lvl="1" indent="-215900">
              <a:spcBef>
                <a:spcPts val="1000"/>
              </a:spcBef>
              <a:buClr>
                <a:srgbClr val="0000A3"/>
              </a:buClr>
              <a:buFont typeface="Wingdings" pitchFamily="2" charset="2"/>
              <a:buChar char="§"/>
              <a:defRPr/>
            </a:pPr>
            <a:r>
              <a:rPr lang="en-US" altLang="en-US" noProof="0" dirty="0">
                <a:solidFill>
                  <a:prstClr val="black"/>
                </a:solidFill>
                <a:latin typeface="Calibri" panose="020F0502020204030204"/>
                <a:ea typeface="ＭＳ Ｐゴシック" panose="020B0600070205080204" pitchFamily="34" charset="-128"/>
              </a:rPr>
              <a:t>Connection-based or connection-less?</a:t>
            </a:r>
          </a:p>
          <a:p>
            <a:pPr marL="803275" lvl="1" indent="-215900">
              <a:spcBef>
                <a:spcPts val="1000"/>
              </a:spcBef>
              <a:buClr>
                <a:srgbClr val="0000A3"/>
              </a:buClr>
              <a:buFont typeface="Wingdings" pitchFamily="2" charset="2"/>
              <a:buChar char="§"/>
              <a:defRPr/>
            </a:pPr>
            <a:r>
              <a:rPr kumimoji="0" lang="en-US" altLang="en-US" b="0" i="0" u="none" strike="noStrike" kern="1200" cap="none" spc="0" normalizeH="0" baseline="0" dirty="0">
                <a:ln>
                  <a:noFill/>
                </a:ln>
                <a:solidFill>
                  <a:prstClr val="black"/>
                </a:solidFill>
                <a:effectLst/>
                <a:uLnTx/>
                <a:uFillTx/>
                <a:latin typeface="Calibri" panose="020F0502020204030204"/>
                <a:ea typeface="ＭＳ Ｐゴシック" panose="020B0600070205080204" pitchFamily="34" charset="-128"/>
                <a:cs typeface="+mn-cs"/>
              </a:rPr>
              <a:t>Reliable or unreliable?</a:t>
            </a:r>
          </a:p>
          <a:p>
            <a:pPr marL="803275" lvl="1" indent="-215900">
              <a:spcBef>
                <a:spcPts val="1000"/>
              </a:spcBef>
              <a:buClr>
                <a:srgbClr val="0000A3"/>
              </a:buClr>
              <a:buFont typeface="Wingdings" pitchFamily="2" charset="2"/>
              <a:buChar char="§"/>
              <a:defRPr/>
            </a:pPr>
            <a:r>
              <a:rPr lang="en-US" altLang="en-US" noProof="0" dirty="0">
                <a:solidFill>
                  <a:prstClr val="black"/>
                </a:solidFill>
                <a:latin typeface="Calibri" panose="020F0502020204030204"/>
                <a:ea typeface="ＭＳ Ｐゴシック" panose="020B0600070205080204" pitchFamily="34" charset="-128"/>
              </a:rPr>
              <a:t>…</a:t>
            </a:r>
            <a:endParaRPr kumimoji="0" lang="en-US" altLang="en-US"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a:p>
            <a:pPr marL="460375" marR="0" lvl="0" indent="-287338"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The data that should be sent</a:t>
            </a:r>
            <a:endParaRPr kumimoji="0" lang="en-US" altLang="en-US" sz="2400" b="0" i="0" u="none" strike="noStrike" kern="1200" cap="none" spc="0" normalizeH="0" baseline="0" noProof="0" dirty="0">
              <a:ln>
                <a:noFill/>
              </a:ln>
              <a:solidFill>
                <a:prstClr val="black"/>
              </a:solidFill>
              <a:effectLst/>
              <a:uLnTx/>
              <a:uFillTx/>
              <a:latin typeface="Gill Sans MT" panose="020B0502020104020203" pitchFamily="34" charset="77"/>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6A7BD9A5-EA56-0328-A301-94A5D0FF4432}"/>
              </a:ext>
            </a:extLst>
          </p:cNvPr>
          <p:cNvSpPr/>
          <p:nvPr/>
        </p:nvSpPr>
        <p:spPr>
          <a:xfrm>
            <a:off x="1243013" y="1757363"/>
            <a:ext cx="6157912" cy="700087"/>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08D394-4E2F-A64E-98DB-C38E6124047D}"/>
              </a:ext>
            </a:extLst>
          </p:cNvPr>
          <p:cNvSpPr txBox="1"/>
          <p:nvPr/>
        </p:nvSpPr>
        <p:spPr>
          <a:xfrm>
            <a:off x="7400925" y="1845796"/>
            <a:ext cx="518091" cy="523220"/>
          </a:xfrm>
          <a:prstGeom prst="rect">
            <a:avLst/>
          </a:prstGeom>
          <a:noFill/>
        </p:spPr>
        <p:txBody>
          <a:bodyPr wrap="none" rtlCol="0">
            <a:spAutoFit/>
          </a:bodyPr>
          <a:lstStyle/>
          <a:p>
            <a:r>
              <a:rPr lang="en-US" sz="2800" b="1" dirty="0">
                <a:solidFill>
                  <a:srgbClr val="C00000"/>
                </a:solidFill>
              </a:rPr>
              <a:t>??</a:t>
            </a:r>
          </a:p>
        </p:txBody>
      </p:sp>
      <p:pic>
        <p:nvPicPr>
          <p:cNvPr id="5" name="Audio 4">
            <a:extLst>
              <a:ext uri="{FF2B5EF4-FFF2-40B4-BE49-F238E27FC236}">
                <a16:creationId xmlns:a16="http://schemas.microsoft.com/office/drawing/2014/main" id="{CD0D486B-AEB8-6451-8A17-610407DB1F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394831386"/>
      </p:ext>
    </p:extLst>
  </p:cSld>
  <p:clrMapOvr>
    <a:masterClrMapping/>
  </p:clrMapOvr>
  <mc:AlternateContent xmlns:mc="http://schemas.openxmlformats.org/markup-compatibility/2006" xmlns:p14="http://schemas.microsoft.com/office/powerpoint/2010/main">
    <mc:Choice Requires="p14">
      <p:transition spd="slow" p14:dur="2000" advTm="129024"/>
    </mc:Choice>
    <mc:Fallback xmlns="">
      <p:transition spd="slow" advTm="129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dissolv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dissolv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dissolv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dissolv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dissolv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dissolv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dissolve">
                                      <p:cBhvr>
                                        <p:cTn id="41" dur="5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5"/>
                </p:tgtEl>
              </p:cMediaNode>
            </p:audio>
          </p:childTnLst>
        </p:cTn>
      </p:par>
    </p:tnLst>
    <p:bldLst>
      <p:bldP spid="2" grpId="0" animBg="1"/>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4E870-CFAB-C77F-96A6-CA24D263E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DCCCE-7F91-1928-A591-700DBAB8D583}"/>
              </a:ext>
            </a:extLst>
          </p:cNvPr>
          <p:cNvSpPr>
            <a:spLocks noGrp="1"/>
          </p:cNvSpPr>
          <p:nvPr>
            <p:ph type="title"/>
          </p:nvPr>
        </p:nvSpPr>
        <p:spPr/>
        <p:txBody>
          <a:bodyPr/>
          <a:lstStyle/>
          <a:p>
            <a:r>
              <a:rPr lang="en-US"/>
              <a:t>Examples applications we have discussed!</a:t>
            </a:r>
          </a:p>
        </p:txBody>
      </p:sp>
      <p:sp>
        <p:nvSpPr>
          <p:cNvPr id="4" name="Rectangle 3">
            <a:extLst>
              <a:ext uri="{FF2B5EF4-FFF2-40B4-BE49-F238E27FC236}">
                <a16:creationId xmlns:a16="http://schemas.microsoft.com/office/drawing/2014/main" id="{4C0F25AC-B039-20D0-26AF-6B3E3DEC9F7C}"/>
              </a:ext>
            </a:extLst>
          </p:cNvPr>
          <p:cNvSpPr txBox="1">
            <a:spLocks noChangeArrowheads="1"/>
          </p:cNvSpPr>
          <p:nvPr/>
        </p:nvSpPr>
        <p:spPr>
          <a:xfrm>
            <a:off x="669395" y="1559756"/>
            <a:ext cx="10774192"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rPr>
              <a:t>Web applications: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rPr>
              <a:t>Video streaming: client-server</a:t>
            </a:r>
          </a:p>
          <a:p>
            <a:pPr marL="460375" marR="0" lvl="0" indent="-33020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lang="en-US" altLang="en-US" sz="3200" dirty="0">
                <a:solidFill>
                  <a:schemeClr val="tx1">
                    <a:lumMod val="85000"/>
                    <a:lumOff val="15000"/>
                  </a:schemeClr>
                </a:solidFill>
                <a:latin typeface="Calibri"/>
                <a:ea typeface="ＭＳ Ｐゴシック" panose="020B0600070205080204" pitchFamily="34" charset="-128"/>
              </a:rPr>
              <a:t>P2P file distribution: peer-to-peer</a:t>
            </a:r>
            <a:endParaRPr kumimoji="0" lang="en-US" altLang="en-US" sz="3200" b="0" i="0" u="none" strike="noStrike" kern="1200" cap="none" spc="0" normalizeH="0" baseline="0" noProof="0" dirty="0">
              <a:ln>
                <a:noFill/>
              </a:ln>
              <a:solidFill>
                <a:schemeClr val="tx1">
                  <a:lumMod val="85000"/>
                  <a:lumOff val="15000"/>
                </a:schemeClr>
              </a:solidFill>
              <a:effectLst/>
              <a:uLnTx/>
              <a:uFillTx/>
              <a:latin typeface="Calibri"/>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784963706"/>
      </p:ext>
    </p:extLst>
  </p:cSld>
  <p:clrMapOvr>
    <a:masterClrMapping/>
  </p:clrMapOvr>
  <mc:AlternateContent xmlns:mc="http://schemas.openxmlformats.org/markup-compatibility/2006" xmlns:p14="http://schemas.microsoft.com/office/powerpoint/2010/main">
    <mc:Choice Requires="p14">
      <p:transition spd="slow" p14:dur="2000" advTm="13824"/>
    </mc:Choice>
    <mc:Fallback xmlns="">
      <p:transition spd="slow" advTm="1382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838200" y="451821"/>
            <a:ext cx="10515600" cy="894622"/>
          </a:xfrm>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Application Layer: Summary</a:t>
            </a:r>
            <a:endParaRPr lang="en-US" altLang="en-US" sz="5400">
              <a:solidFill>
                <a:srgbClr val="000099"/>
              </a:solidFill>
              <a:ea typeface="ＭＳ Ｐゴシック" panose="020B0600070205080204" pitchFamily="34" charset="-128"/>
              <a:cs typeface="+mn-cs"/>
            </a:endParaRPr>
          </a:p>
        </p:txBody>
      </p:sp>
      <p:sp>
        <p:nvSpPr>
          <p:cNvPr id="25" name="Rectangle 3">
            <a:extLst>
              <a:ext uri="{FF2B5EF4-FFF2-40B4-BE49-F238E27FC236}">
                <a16:creationId xmlns:a16="http://schemas.microsoft.com/office/drawing/2014/main" id="{130235C8-CBF2-BC40-8C2F-CC9AFE97994B}"/>
              </a:ext>
            </a:extLst>
          </p:cNvPr>
          <p:cNvSpPr>
            <a:spLocks noGrp="1" noChangeArrowheads="1"/>
          </p:cNvSpPr>
          <p:nvPr>
            <p:ph sz="half" idx="1"/>
          </p:nvPr>
        </p:nvSpPr>
        <p:spPr>
          <a:xfrm>
            <a:off x="838200" y="2094161"/>
            <a:ext cx="5710084" cy="4194034"/>
          </a:xfrm>
        </p:spPr>
        <p:txBody>
          <a:bodyPr>
            <a:normAutofit/>
          </a:bodyPr>
          <a:lstStyle/>
          <a:p>
            <a:pPr marL="287338" indent="-287338">
              <a:buFont typeface="Wingdings" charset="2"/>
              <a:buChar char="§"/>
              <a:defRPr/>
            </a:pPr>
            <a:r>
              <a:rPr lang="en-US"/>
              <a:t>application architectures</a:t>
            </a:r>
          </a:p>
          <a:p>
            <a:pPr marL="681038" lvl="1" indent="-223838">
              <a:buFont typeface="Arial"/>
              <a:buChar char="•"/>
              <a:defRPr/>
            </a:pPr>
            <a:r>
              <a:rPr lang="en-US"/>
              <a:t>client-server</a:t>
            </a:r>
          </a:p>
          <a:p>
            <a:pPr marL="681038" lvl="1" indent="-223838">
              <a:buFont typeface="Arial"/>
              <a:buChar char="•"/>
              <a:defRPr/>
            </a:pPr>
            <a:r>
              <a:rPr lang="en-US"/>
              <a:t>P2P</a:t>
            </a:r>
          </a:p>
          <a:p>
            <a:pPr marL="287338" indent="-287338">
              <a:buFont typeface="Wingdings" charset="2"/>
              <a:buChar char="§"/>
              <a:defRPr/>
            </a:pPr>
            <a:r>
              <a:rPr lang="en-US"/>
              <a:t>application service requirements:</a:t>
            </a:r>
          </a:p>
          <a:p>
            <a:pPr marL="682625" lvl="1" indent="-228600">
              <a:buFont typeface="Arial"/>
              <a:buChar char="•"/>
              <a:defRPr/>
            </a:pPr>
            <a:r>
              <a:rPr lang="en-US"/>
              <a:t>reliability, bandwidth, delay</a:t>
            </a:r>
          </a:p>
          <a:p>
            <a:pPr marL="287338" indent="-287338">
              <a:buFont typeface="Wingdings" charset="2"/>
              <a:buChar char="§"/>
              <a:defRPr/>
            </a:pPr>
            <a:r>
              <a:rPr lang="en-US"/>
              <a:t>Internet transport service model</a:t>
            </a:r>
          </a:p>
          <a:p>
            <a:pPr marL="681038" lvl="1" indent="-223838">
              <a:buFont typeface="Arial"/>
              <a:buChar char="•"/>
              <a:defRPr/>
            </a:pPr>
            <a:r>
              <a:rPr lang="en-US"/>
              <a:t>connection-oriented, reliable: TCP</a:t>
            </a:r>
          </a:p>
          <a:p>
            <a:pPr marL="681038" lvl="1" indent="-223838">
              <a:buFont typeface="Arial"/>
              <a:buChar char="•"/>
              <a:defRPr/>
            </a:pPr>
            <a:r>
              <a:rPr lang="en-US"/>
              <a:t>unreliable, datagrams: UDP</a:t>
            </a:r>
            <a:endParaRPr lang="en-US" sz="2000"/>
          </a:p>
        </p:txBody>
      </p:sp>
      <p:sp>
        <p:nvSpPr>
          <p:cNvPr id="26" name="Rectangle 4">
            <a:extLst>
              <a:ext uri="{FF2B5EF4-FFF2-40B4-BE49-F238E27FC236}">
                <a16:creationId xmlns:a16="http://schemas.microsoft.com/office/drawing/2014/main" id="{228601A5-E42C-D440-B994-5748EBF18265}"/>
              </a:ext>
            </a:extLst>
          </p:cNvPr>
          <p:cNvSpPr txBox="1">
            <a:spLocks noChangeArrowheads="1"/>
          </p:cNvSpPr>
          <p:nvPr/>
        </p:nvSpPr>
        <p:spPr>
          <a:xfrm>
            <a:off x="704849" y="1392072"/>
            <a:ext cx="10208957" cy="676275"/>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our study of network application layer is now complete!</a:t>
            </a:r>
          </a:p>
        </p:txBody>
      </p:sp>
      <p:sp>
        <p:nvSpPr>
          <p:cNvPr id="27" name="Rectangle 5">
            <a:extLst>
              <a:ext uri="{FF2B5EF4-FFF2-40B4-BE49-F238E27FC236}">
                <a16:creationId xmlns:a16="http://schemas.microsoft.com/office/drawing/2014/main" id="{64F252F4-9047-6D40-8B28-18D2E55365CA}"/>
              </a:ext>
            </a:extLst>
          </p:cNvPr>
          <p:cNvSpPr>
            <a:spLocks noChangeArrowheads="1"/>
          </p:cNvSpPr>
          <p:nvPr/>
        </p:nvSpPr>
        <p:spPr bwMode="auto">
          <a:xfrm>
            <a:off x="7310006" y="2054984"/>
            <a:ext cx="4652810"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7338" marR="0" lvl="0" indent="-287338" algn="l" defTabSz="914400" rtl="0" eaLnBrk="1" fontAlgn="auto" latinLnBrk="0" hangingPunct="1">
              <a:lnSpc>
                <a:spcPct val="100000"/>
              </a:lnSpc>
              <a:spcBef>
                <a:spcPts val="0"/>
              </a:spcBef>
              <a:spcAft>
                <a:spcPts val="0"/>
              </a:spcAft>
              <a:buClr>
                <a:srgbClr val="000099"/>
              </a:buClr>
              <a:buSzPct val="100000"/>
              <a:buFont typeface="Wingdings"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specific protocols:</a:t>
            </a:r>
          </a:p>
          <a:p>
            <a:pPr marL="681038" marR="0" lvl="1" indent="-223838" algn="l" defTabSz="914400" rtl="0" eaLnBrk="1" fontAlgn="auto" latinLnBrk="0" hangingPunct="1">
              <a:lnSpc>
                <a:spcPct val="100000"/>
              </a:lnSpc>
              <a:spcBef>
                <a:spcPts val="0"/>
              </a:spcBef>
              <a:spcAft>
                <a:spcPts val="0"/>
              </a:spcAft>
              <a:buClr>
                <a:srgbClr val="000099"/>
              </a:buClr>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HTTP</a:t>
            </a:r>
          </a:p>
          <a:p>
            <a:pPr marL="681038" marR="0" lvl="1" indent="-223838" algn="l" defTabSz="914400" rtl="0" eaLnBrk="1" fontAlgn="auto" latinLnBrk="0" hangingPunct="1">
              <a:lnSpc>
                <a:spcPct val="100000"/>
              </a:lnSpc>
              <a:spcBef>
                <a:spcPts val="0"/>
              </a:spcBef>
              <a:spcAft>
                <a:spcPts val="0"/>
              </a:spcAft>
              <a:buClr>
                <a:srgbClr val="000099"/>
              </a:buClr>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P2P: BitTorrent</a:t>
            </a:r>
          </a:p>
          <a:p>
            <a:pPr marL="681038" lvl="1" indent="-223838">
              <a:buClr>
                <a:srgbClr val="000099"/>
              </a:buClr>
              <a:buFont typeface="Arial"/>
              <a:buChar char="•"/>
              <a:defRPr/>
            </a:pPr>
            <a:r>
              <a:rPr lang="en-US" sz="2400" dirty="0">
                <a:solidFill>
                  <a:srgbClr val="000000"/>
                </a:solidFill>
                <a:ea typeface="ＭＳ Ｐゴシック" charset="0"/>
                <a:cs typeface="ＭＳ Ｐゴシック" charset="0"/>
              </a:rPr>
              <a:t>SMTP, IMAP</a:t>
            </a:r>
          </a:p>
          <a:p>
            <a:pPr marL="287338" marR="0" lvl="0" indent="-287338" algn="l" defTabSz="914400" rtl="0" eaLnBrk="1" fontAlgn="auto" latinLnBrk="0" hangingPunct="1">
              <a:lnSpc>
                <a:spcPct val="100000"/>
              </a:lnSpc>
              <a:spcBef>
                <a:spcPts val="0"/>
              </a:spcBef>
              <a:spcAft>
                <a:spcPts val="0"/>
              </a:spcAft>
              <a:buClr>
                <a:srgbClr val="000099"/>
              </a:buClr>
              <a:buSzPct val="100000"/>
              <a:buFont typeface="Wingdings"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video streaming, CDNs</a:t>
            </a:r>
          </a:p>
          <a:p>
            <a:pPr marL="287338" marR="0" lvl="0" indent="-287338" algn="l" defTabSz="914400" rtl="0" eaLnBrk="1" fontAlgn="auto" latinLnBrk="0" hangingPunct="1">
              <a:lnSpc>
                <a:spcPct val="100000"/>
              </a:lnSpc>
              <a:spcBef>
                <a:spcPts val="0"/>
              </a:spcBef>
              <a:spcAft>
                <a:spcPts val="0"/>
              </a:spcAft>
              <a:buClr>
                <a:srgbClr val="000099"/>
              </a:buClr>
              <a:buSzPct val="100000"/>
              <a:buFont typeface="Wingdings" charset="2"/>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socket programming: </a:t>
            </a:r>
          </a:p>
          <a:p>
            <a:pPr marL="0" marR="0" lvl="0" indent="0" algn="l" defTabSz="914400" rtl="0" eaLnBrk="1" fontAlgn="auto" latinLnBrk="0" hangingPunct="1">
              <a:lnSpc>
                <a:spcPct val="100000"/>
              </a:lnSpc>
              <a:spcBef>
                <a:spcPts val="0"/>
              </a:spcBef>
              <a:spcAft>
                <a:spcPts val="0"/>
              </a:spcAft>
              <a:buClr>
                <a:srgbClr val="000099"/>
              </a:buClr>
              <a:buSzPct val="100000"/>
              <a:buFont typeface="ZapfDingbats" charset="0"/>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ＭＳ Ｐゴシック" charset="0"/>
              </a:rPr>
              <a:t>    TCP, UDP sockets</a:t>
            </a:r>
          </a:p>
        </p:txBody>
      </p:sp>
    </p:spTree>
    <p:custDataLst>
      <p:tags r:id="rId1"/>
    </p:custDataLst>
    <p:extLst>
      <p:ext uri="{BB962C8B-B14F-4D97-AF65-F5344CB8AC3E}">
        <p14:creationId xmlns:p14="http://schemas.microsoft.com/office/powerpoint/2010/main" val="4058411749"/>
      </p:ext>
    </p:extLst>
  </p:cSld>
  <p:clrMapOvr>
    <a:masterClrMapping/>
  </p:clrMapOvr>
  <mc:AlternateContent xmlns:mc="http://schemas.openxmlformats.org/markup-compatibility/2006" xmlns:p14="http://schemas.microsoft.com/office/powerpoint/2010/main">
    <mc:Choice Requires="p14">
      <p:transition spd="slow" p14:dur="2000" advTm="62154"/>
    </mc:Choice>
    <mc:Fallback xmlns="">
      <p:transition spd="slow" advTm="621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Title 1">
            <a:extLst>
              <a:ext uri="{FF2B5EF4-FFF2-40B4-BE49-F238E27FC236}">
                <a16:creationId xmlns:a16="http://schemas.microsoft.com/office/drawing/2014/main" id="{EDBA5A8F-4260-B240-9E01-AE8471BDC45B}"/>
              </a:ext>
            </a:extLst>
          </p:cNvPr>
          <p:cNvSpPr>
            <a:spLocks noGrp="1"/>
          </p:cNvSpPr>
          <p:nvPr>
            <p:ph type="title"/>
          </p:nvPr>
        </p:nvSpPr>
        <p:spPr>
          <a:xfrm>
            <a:off x="838200" y="451821"/>
            <a:ext cx="10515600" cy="894622"/>
          </a:xfrm>
        </p:spPr>
        <p:txBody>
          <a:bodyPr>
            <a:normAutofit/>
          </a:bodyPr>
          <a:lstStyle/>
          <a:p>
            <a:pPr lvl="0" eaLnBrk="0" fontAlgn="base" hangingPunct="0">
              <a:lnSpc>
                <a:spcPct val="100000"/>
              </a:lnSpc>
              <a:spcAft>
                <a:spcPct val="0"/>
              </a:spcAft>
            </a:pPr>
            <a:r>
              <a:rPr lang="en-US" altLang="en-US" sz="4400">
                <a:solidFill>
                  <a:srgbClr val="000099"/>
                </a:solidFill>
                <a:ea typeface="ＭＳ Ｐゴシック" panose="020B0600070205080204" pitchFamily="34" charset="-128"/>
                <a:cs typeface="+mn-cs"/>
              </a:rPr>
              <a:t>Application Layer: Summary</a:t>
            </a:r>
            <a:endParaRPr lang="en-US" altLang="en-US" sz="5400">
              <a:solidFill>
                <a:srgbClr val="000099"/>
              </a:solidFill>
              <a:ea typeface="ＭＳ Ｐゴシック" panose="020B0600070205080204" pitchFamily="34" charset="-128"/>
              <a:cs typeface="+mn-cs"/>
            </a:endParaRPr>
          </a:p>
        </p:txBody>
      </p:sp>
      <p:sp>
        <p:nvSpPr>
          <p:cNvPr id="26" name="Rectangle 4">
            <a:extLst>
              <a:ext uri="{FF2B5EF4-FFF2-40B4-BE49-F238E27FC236}">
                <a16:creationId xmlns:a16="http://schemas.microsoft.com/office/drawing/2014/main" id="{228601A5-E42C-D440-B994-5748EBF18265}"/>
              </a:ext>
            </a:extLst>
          </p:cNvPr>
          <p:cNvSpPr txBox="1">
            <a:spLocks noChangeArrowheads="1"/>
          </p:cNvSpPr>
          <p:nvPr/>
        </p:nvSpPr>
        <p:spPr>
          <a:xfrm>
            <a:off x="704849" y="1392072"/>
            <a:ext cx="10208957" cy="676275"/>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Most importantly: learned about </a:t>
            </a:r>
            <a:r>
              <a:rPr kumimoji="0" lang="en-US" altLang="en-US" sz="3200" b="0" i="1"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protocols</a:t>
            </a:r>
            <a:r>
              <a:rPr kumimoji="0" lang="en-US" altLang="en-US" sz="32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a:t>
            </a:r>
          </a:p>
        </p:txBody>
      </p:sp>
      <p:sp>
        <p:nvSpPr>
          <p:cNvPr id="9" name="Rectangle 3">
            <a:extLst>
              <a:ext uri="{FF2B5EF4-FFF2-40B4-BE49-F238E27FC236}">
                <a16:creationId xmlns:a16="http://schemas.microsoft.com/office/drawing/2014/main" id="{F2B1E62A-5D04-3E42-88B2-20CD0FBD1BBD}"/>
              </a:ext>
            </a:extLst>
          </p:cNvPr>
          <p:cNvSpPr>
            <a:spLocks noGrp="1" noChangeArrowheads="1"/>
          </p:cNvSpPr>
          <p:nvPr>
            <p:ph idx="1"/>
          </p:nvPr>
        </p:nvSpPr>
        <p:spPr>
          <a:xfrm>
            <a:off x="838200" y="2069589"/>
            <a:ext cx="5695335" cy="4351338"/>
          </a:xfrm>
        </p:spPr>
        <p:txBody>
          <a:bodyPr>
            <a:normAutofit/>
          </a:bodyPr>
          <a:lstStyle/>
          <a:p>
            <a:pPr marL="287338" indent="-287338"/>
            <a:r>
              <a:rPr lang="en-US" altLang="en-US">
                <a:ea typeface="ＭＳ Ｐゴシック" panose="020B0600070205080204" pitchFamily="34" charset="-128"/>
              </a:rPr>
              <a:t>typical request/reply message exchange:</a:t>
            </a:r>
          </a:p>
          <a:p>
            <a:pPr marL="681038" lvl="1" indent="-223838"/>
            <a:r>
              <a:rPr lang="en-US" altLang="en-US">
                <a:ea typeface="ＭＳ Ｐゴシック" panose="020B0600070205080204" pitchFamily="34" charset="-128"/>
              </a:rPr>
              <a:t>client requests info or service</a:t>
            </a:r>
          </a:p>
          <a:p>
            <a:pPr marL="681038" lvl="1" indent="-223838"/>
            <a:r>
              <a:rPr lang="en-US" altLang="en-US">
                <a:ea typeface="ＭＳ Ｐゴシック" panose="020B0600070205080204" pitchFamily="34" charset="-128"/>
              </a:rPr>
              <a:t>server responds with data, status code</a:t>
            </a:r>
          </a:p>
          <a:p>
            <a:pPr marL="287338" indent="-287338"/>
            <a:r>
              <a:rPr lang="en-US" altLang="en-US">
                <a:ea typeface="ＭＳ Ｐゴシック" panose="020B0600070205080204" pitchFamily="34" charset="-128"/>
              </a:rPr>
              <a:t>message formats:</a:t>
            </a:r>
          </a:p>
          <a:p>
            <a:pPr marL="681038" lvl="1" indent="-223838"/>
            <a:r>
              <a:rPr lang="en-US" altLang="en-US" i="1">
                <a:solidFill>
                  <a:srgbClr val="000090"/>
                </a:solidFill>
                <a:ea typeface="ＭＳ Ｐゴシック" panose="020B0600070205080204" pitchFamily="34" charset="-128"/>
              </a:rPr>
              <a:t>headers</a:t>
            </a:r>
            <a:r>
              <a:rPr lang="en-US" altLang="en-US">
                <a:ea typeface="ＭＳ Ｐゴシック" panose="020B0600070205080204" pitchFamily="34" charset="-128"/>
              </a:rPr>
              <a:t>: fields giving info about data</a:t>
            </a:r>
          </a:p>
          <a:p>
            <a:pPr marL="681038" lvl="1" indent="-223838"/>
            <a:r>
              <a:rPr lang="en-US" altLang="en-US" i="1">
                <a:solidFill>
                  <a:srgbClr val="000090"/>
                </a:solidFill>
                <a:ea typeface="ＭＳ Ｐゴシック" panose="020B0600070205080204" pitchFamily="34" charset="-128"/>
              </a:rPr>
              <a:t>data: </a:t>
            </a:r>
            <a:r>
              <a:rPr lang="en-US" altLang="en-US">
                <a:ea typeface="ＭＳ Ｐゴシック" panose="020B0600070205080204" pitchFamily="34" charset="-128"/>
              </a:rPr>
              <a:t>info(payload)  being communicated</a:t>
            </a:r>
          </a:p>
        </p:txBody>
      </p:sp>
      <p:sp>
        <p:nvSpPr>
          <p:cNvPr id="10" name="Rectangle 5">
            <a:extLst>
              <a:ext uri="{FF2B5EF4-FFF2-40B4-BE49-F238E27FC236}">
                <a16:creationId xmlns:a16="http://schemas.microsoft.com/office/drawing/2014/main" id="{09AD5240-FBC2-9D46-B622-22B9C356A03C}"/>
              </a:ext>
            </a:extLst>
          </p:cNvPr>
          <p:cNvSpPr>
            <a:spLocks noChangeArrowheads="1"/>
          </p:cNvSpPr>
          <p:nvPr/>
        </p:nvSpPr>
        <p:spPr bwMode="auto">
          <a:xfrm>
            <a:off x="6832343" y="2015039"/>
            <a:ext cx="4654808" cy="367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27013" indent="-227013">
              <a:defRPr sz="2000">
                <a:solidFill>
                  <a:schemeClr val="tx1"/>
                </a:solidFill>
                <a:latin typeface="Arial" panose="020B0604020202020204" pitchFamily="34" charset="0"/>
                <a:ea typeface="ＭＳ Ｐゴシック" panose="020B0600070205080204" pitchFamily="34" charset="-128"/>
              </a:defRPr>
            </a:lvl1pPr>
            <a:lvl2pPr marL="681038" indent="-223838">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227013" marR="0" lvl="0" indent="-227013" algn="l" defTabSz="914400" rtl="0" eaLnBrk="1" fontAlgn="auto" latinLnBrk="0" hangingPunct="1">
              <a:lnSpc>
                <a:spcPct val="100000"/>
              </a:lnSpc>
              <a:spcBef>
                <a:spcPts val="0"/>
              </a:spcBef>
              <a:spcAft>
                <a:spcPts val="0"/>
              </a:spcAft>
              <a:buClr>
                <a:srgbClr val="3333CC"/>
              </a:buClr>
              <a:buSzTx/>
              <a:buFontTx/>
              <a:buNone/>
              <a:tabLst/>
              <a:defRPr/>
            </a:pPr>
            <a:r>
              <a:rPr kumimoji="0" lang="en-US" altLang="en-US" sz="2800" b="0" i="0" u="none" strike="noStrike" kern="1200" cap="none" spc="0" normalizeH="0" baseline="0" noProof="0">
                <a:ln>
                  <a:noFill/>
                </a:ln>
                <a:solidFill>
                  <a:srgbClr val="CC0000"/>
                </a:solidFill>
                <a:effectLst/>
                <a:uLnTx/>
                <a:uFillTx/>
                <a:latin typeface="Calibri" panose="020F0502020204030204"/>
                <a:ea typeface="ＭＳ Ｐゴシック" panose="020B0600070205080204" pitchFamily="34" charset="-128"/>
                <a:cs typeface="+mn-cs"/>
              </a:rPr>
              <a:t>important themes:</a:t>
            </a:r>
            <a:r>
              <a:rPr kumimoji="0" lang="en-US" altLang="en-US" sz="2400" b="0" i="0" u="none" strike="noStrike" kern="1200" cap="none" spc="0" normalizeH="0" baseline="0" noProof="0">
                <a:ln>
                  <a:noFill/>
                </a:ln>
                <a:solidFill>
                  <a:srgbClr val="FF3300"/>
                </a:solidFill>
                <a:effectLst/>
                <a:uLnTx/>
                <a:uFillTx/>
                <a:latin typeface="Calibri" panose="020F0502020204030204"/>
                <a:ea typeface="ＭＳ Ｐゴシック" panose="020B0600070205080204" pitchFamily="34" charset="-128"/>
                <a:cs typeface="+mn-cs"/>
              </a:rPr>
              <a:t> </a:t>
            </a:r>
          </a:p>
          <a:p>
            <a:pPr marL="349250" marR="0" lvl="0" indent="-219075"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centralized vs. decentralized </a:t>
            </a:r>
          </a:p>
          <a:p>
            <a:pPr marL="349250" marR="0" lvl="0" indent="-219075"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stateless vs. stateful</a:t>
            </a:r>
          </a:p>
          <a:p>
            <a:pPr marL="349250" marR="0" lvl="0" indent="-219075"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scalability</a:t>
            </a:r>
          </a:p>
          <a:p>
            <a:pPr marL="349250" marR="0" lvl="0" indent="-219075"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reliable vs. unreliable message transfer </a:t>
            </a:r>
          </a:p>
          <a:p>
            <a:pPr marL="349250" marR="0" lvl="0" indent="-219075" algn="l" defTabSz="914400" rtl="0" eaLnBrk="1" fontAlgn="auto" latinLnBrk="0" hangingPunct="1">
              <a:lnSpc>
                <a:spcPct val="100000"/>
              </a:lnSpc>
              <a:spcBef>
                <a:spcPts val="0"/>
              </a:spcBef>
              <a:spcAft>
                <a:spcPts val="0"/>
              </a:spcAft>
              <a:buClr>
                <a:srgbClr val="000099"/>
              </a:buClr>
              <a:buSzPct val="100000"/>
              <a:buFont typeface="Wingdings" pitchFamily="2" charset="2"/>
              <a:buChar char="§"/>
              <a:tabLst/>
              <a:defRPr/>
            </a:pPr>
            <a:r>
              <a:rPr kumimoji="0" lang="en-US" altLang="ja-JP"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rPr>
              <a:t>“complexity at network edge”</a:t>
            </a:r>
            <a:endParaRPr kumimoji="0" lang="en-US" altLang="en-US" sz="2800" b="0" i="0" u="none" strike="noStrike" kern="1200" cap="none" spc="0" normalizeH="0" baseline="0" noProof="0">
              <a:ln>
                <a:noFill/>
              </a:ln>
              <a:solidFill>
                <a:srgbClr val="000000"/>
              </a:solidFill>
              <a:effectLst/>
              <a:uLnTx/>
              <a:uFillTx/>
              <a:latin typeface="Calibri" panose="020F0502020204030204"/>
              <a:ea typeface="ＭＳ Ｐゴシック" panose="020B0600070205080204" pitchFamily="34" charset="-128"/>
              <a:cs typeface="+mn-cs"/>
            </a:endParaRPr>
          </a:p>
        </p:txBody>
      </p:sp>
    </p:spTree>
    <p:custDataLst>
      <p:tags r:id="rId1"/>
    </p:custDataLst>
    <p:extLst>
      <p:ext uri="{BB962C8B-B14F-4D97-AF65-F5344CB8AC3E}">
        <p14:creationId xmlns:p14="http://schemas.microsoft.com/office/powerpoint/2010/main" val="3988395307"/>
      </p:ext>
    </p:extLst>
  </p:cSld>
  <p:clrMapOvr>
    <a:masterClrMapping/>
  </p:clrMapOvr>
  <mc:AlternateContent xmlns:mc="http://schemas.openxmlformats.org/markup-compatibility/2006" xmlns:p14="http://schemas.microsoft.com/office/powerpoint/2010/main">
    <mc:Choice Requires="p14">
      <p:transition spd="slow" p14:dur="2000" advTm="148067"/>
    </mc:Choice>
    <mc:Fallback xmlns="">
      <p:transition spd="slow" advTm="148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Communication endpoints are processes</a:t>
            </a:r>
            <a:endParaRPr lang="en-US" sz="4400"/>
          </a:p>
        </p:txBody>
      </p:sp>
      <p:sp>
        <p:nvSpPr>
          <p:cNvPr id="10" name="Content Placeholder 3">
            <a:extLst>
              <a:ext uri="{FF2B5EF4-FFF2-40B4-BE49-F238E27FC236}">
                <a16:creationId xmlns:a16="http://schemas.microsoft.com/office/drawing/2014/main" id="{80CCA17D-ECA8-CE46-82AC-A0AF8C3B62BD}"/>
              </a:ext>
            </a:extLst>
          </p:cNvPr>
          <p:cNvSpPr txBox="1">
            <a:spLocks/>
          </p:cNvSpPr>
          <p:nvPr/>
        </p:nvSpPr>
        <p:spPr>
          <a:xfrm>
            <a:off x="606042" y="1565977"/>
            <a:ext cx="5309184" cy="4351338"/>
          </a:xfrm>
          <a:prstGeom prst="rect">
            <a:avLst/>
          </a:prstGeom>
        </p:spPr>
        <p:txBody>
          <a:bodyPr>
            <a:noAutofit/>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r>
              <a:rPr kumimoji="0" lang="en-US" altLang="en-US" sz="32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process:</a:t>
            </a:r>
            <a:r>
              <a:rPr kumimoji="0" lang="en-US" altLang="en-US" sz="32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 </a:t>
            </a: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program running within a host</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within same host, two processes communicate using  </a:t>
            </a:r>
            <a:r>
              <a:rPr kumimoji="0" lang="en-US" altLang="en-US" sz="32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inter-process communication </a:t>
            </a: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(defined by </a:t>
            </a:r>
            <a:r>
              <a:rPr lang="en-US" altLang="en-US" sz="3200">
                <a:solidFill>
                  <a:prstClr val="black"/>
                </a:solidFill>
                <a:latin typeface="Calibri" panose="020F0502020204030204"/>
                <a:ea typeface="ＭＳ Ｐゴシック" panose="020B0600070205080204" pitchFamily="34" charset="-128"/>
              </a:rPr>
              <a:t>operating system</a:t>
            </a: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t>
            </a:r>
          </a:p>
          <a:p>
            <a:pPr lvl="0">
              <a:defRPr/>
            </a:pPr>
            <a:r>
              <a:rPr kumimoji="0" lang="en-US" altLang="en-US" sz="3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processes in different hosts communicate by exchanging </a:t>
            </a:r>
            <a:r>
              <a:rPr kumimoji="0" lang="en-US" altLang="en-US" sz="32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messages </a:t>
            </a:r>
            <a:r>
              <a:rPr lang="en-US" altLang="en-US" sz="3200">
                <a:solidFill>
                  <a:prstClr val="black"/>
                </a:solidFill>
                <a:ea typeface="ＭＳ Ｐゴシック" panose="020B0600070205080204" pitchFamily="34" charset="-128"/>
              </a:rPr>
              <a:t> over the network.</a:t>
            </a:r>
            <a:endParaRPr kumimoji="0" lang="en-US" altLang="en-US" sz="32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7">
            <a:extLst>
              <a:ext uri="{FF2B5EF4-FFF2-40B4-BE49-F238E27FC236}">
                <a16:creationId xmlns:a16="http://schemas.microsoft.com/office/drawing/2014/main" id="{8F7AD000-A388-6C4C-8C9C-158A86A0C51E}"/>
              </a:ext>
            </a:extLst>
          </p:cNvPr>
          <p:cNvSpPr>
            <a:spLocks noChangeArrowheads="1"/>
          </p:cNvSpPr>
          <p:nvPr/>
        </p:nvSpPr>
        <p:spPr bwMode="auto">
          <a:xfrm>
            <a:off x="6915273" y="4263451"/>
            <a:ext cx="3989387"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auto" latinLnBrk="0" hangingPunct="1">
              <a:lnSpc>
                <a:spcPct val="90000"/>
              </a:lnSpc>
              <a:spcBef>
                <a:spcPts val="0"/>
              </a:spcBef>
              <a:spcAft>
                <a:spcPts val="0"/>
              </a:spcAft>
              <a:buClr>
                <a:srgbClr val="000099"/>
              </a:buClr>
              <a:buSzPct val="100000"/>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note: applications with P2P architectures have client processes &amp; server processes</a:t>
            </a:r>
          </a:p>
        </p:txBody>
      </p:sp>
      <p:grpSp>
        <p:nvGrpSpPr>
          <p:cNvPr id="2" name="Group 1">
            <a:extLst>
              <a:ext uri="{FF2B5EF4-FFF2-40B4-BE49-F238E27FC236}">
                <a16:creationId xmlns:a16="http://schemas.microsoft.com/office/drawing/2014/main" id="{6E7D9C5A-4A0F-3E45-B3EB-48F963F34B69}"/>
              </a:ext>
            </a:extLst>
          </p:cNvPr>
          <p:cNvGrpSpPr/>
          <p:nvPr/>
        </p:nvGrpSpPr>
        <p:grpSpPr>
          <a:xfrm>
            <a:off x="6974010" y="1488501"/>
            <a:ext cx="4092575" cy="2567781"/>
            <a:chOff x="6974010" y="1488501"/>
            <a:chExt cx="4092575" cy="2567781"/>
          </a:xfrm>
        </p:grpSpPr>
        <p:sp>
          <p:nvSpPr>
            <p:cNvPr id="8" name="Rectangle 4">
              <a:extLst>
                <a:ext uri="{FF2B5EF4-FFF2-40B4-BE49-F238E27FC236}">
                  <a16:creationId xmlns:a16="http://schemas.microsoft.com/office/drawing/2014/main" id="{96562BEA-C84E-254B-BD55-56C2EB6C5088}"/>
                </a:ext>
              </a:extLst>
            </p:cNvPr>
            <p:cNvSpPr txBox="1">
              <a:spLocks noChangeArrowheads="1"/>
            </p:cNvSpPr>
            <p:nvPr/>
          </p:nvSpPr>
          <p:spPr>
            <a:xfrm>
              <a:off x="7025603" y="2022695"/>
              <a:ext cx="3989387" cy="2033587"/>
            </a:xfrm>
            <a:prstGeom prst="rect">
              <a:avLst/>
            </a:prstGeom>
            <a:noFill/>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400"/>
                </a:spcBef>
                <a:spcAft>
                  <a:spcPts val="0"/>
                </a:spcAft>
                <a:buClr>
                  <a:srgbClr val="0000A3"/>
                </a:buClr>
                <a:buSzTx/>
                <a:buFont typeface="Wingdings" pitchFamily="2" charset="2"/>
                <a:buNone/>
                <a:tabLst/>
                <a:defRPr/>
              </a:pPr>
              <a:r>
                <a:rPr kumimoji="0" lang="en-US" altLang="en-US" sz="28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client process:</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 </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process that initiates communication</a:t>
              </a:r>
            </a:p>
            <a:p>
              <a:pPr marL="352425" marR="0" lvl="0" indent="-222250" algn="l" defTabSz="914400" rtl="0" eaLnBrk="1" fontAlgn="auto" latinLnBrk="0" hangingPunct="1">
                <a:lnSpc>
                  <a:spcPct val="90000"/>
                </a:lnSpc>
                <a:spcBef>
                  <a:spcPts val="400"/>
                </a:spcBef>
                <a:spcAft>
                  <a:spcPts val="0"/>
                </a:spcAft>
                <a:buClr>
                  <a:srgbClr val="0000A3"/>
                </a:buClr>
                <a:buSzTx/>
                <a:buFont typeface="Wingdings" pitchFamily="2" charset="2"/>
                <a:buNone/>
                <a:tabLst/>
                <a:defRPr/>
              </a:pPr>
              <a:r>
                <a:rPr kumimoji="0" lang="en-US" altLang="en-US" sz="28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server process:</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 </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process that waits to be contacted</a:t>
              </a: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None/>
                <a:tabLst/>
                <a:defRPr/>
              </a:pPr>
              <a:endPar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2" name="Rectangle 13">
              <a:extLst>
                <a:ext uri="{FF2B5EF4-FFF2-40B4-BE49-F238E27FC236}">
                  <a16:creationId xmlns:a16="http://schemas.microsoft.com/office/drawing/2014/main" id="{0414D3D5-1BB8-5844-8D2A-3C8E3E5DCA6A}"/>
                </a:ext>
              </a:extLst>
            </p:cNvPr>
            <p:cNvSpPr>
              <a:spLocks noChangeArrowheads="1"/>
            </p:cNvSpPr>
            <p:nvPr/>
          </p:nvSpPr>
          <p:spPr bwMode="auto">
            <a:xfrm>
              <a:off x="6974010" y="1786951"/>
              <a:ext cx="4092575" cy="2062163"/>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3" name="Text Box 14">
              <a:extLst>
                <a:ext uri="{FF2B5EF4-FFF2-40B4-BE49-F238E27FC236}">
                  <a16:creationId xmlns:a16="http://schemas.microsoft.com/office/drawing/2014/main" id="{FAA5D4F0-1DCB-7C49-A07F-4729B9F9DCA6}"/>
                </a:ext>
              </a:extLst>
            </p:cNvPr>
            <p:cNvSpPr txBox="1">
              <a:spLocks noChangeArrowheads="1"/>
            </p:cNvSpPr>
            <p:nvPr/>
          </p:nvSpPr>
          <p:spPr bwMode="auto">
            <a:xfrm>
              <a:off x="7094660" y="1488501"/>
              <a:ext cx="2325688"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clients, servers</a:t>
              </a:r>
            </a:p>
          </p:txBody>
        </p:sp>
      </p:grpSp>
      <p:pic>
        <p:nvPicPr>
          <p:cNvPr id="44" name="Audio 43">
            <a:extLst>
              <a:ext uri="{FF2B5EF4-FFF2-40B4-BE49-F238E27FC236}">
                <a16:creationId xmlns:a16="http://schemas.microsoft.com/office/drawing/2014/main" id="{E98EB3A3-8C02-EE5E-DC60-0AE629E128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97073794"/>
      </p:ext>
    </p:extLst>
  </p:cSld>
  <p:clrMapOvr>
    <a:masterClrMapping/>
  </p:clrMapOvr>
  <mc:AlternateContent xmlns:mc="http://schemas.openxmlformats.org/markup-compatibility/2006" xmlns:p14="http://schemas.microsoft.com/office/powerpoint/2010/main">
    <mc:Choice Requires="p14">
      <p:transition spd="slow" p14:dur="2000" advTm="203712"/>
    </mc:Choice>
    <mc:Fallback xmlns="">
      <p:transition spd="slow" advTm="20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dissolve">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dissolv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4"/>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Addressing processes</a:t>
            </a:r>
            <a:endParaRPr lang="en-US" sz="4400"/>
          </a:p>
        </p:txBody>
      </p:sp>
      <p:sp>
        <p:nvSpPr>
          <p:cNvPr id="61" name="Rectangle 3">
            <a:extLst>
              <a:ext uri="{FF2B5EF4-FFF2-40B4-BE49-F238E27FC236}">
                <a16:creationId xmlns:a16="http://schemas.microsoft.com/office/drawing/2014/main" id="{4B0603A7-FD76-E142-950F-40A4CCA78957}"/>
              </a:ext>
            </a:extLst>
          </p:cNvPr>
          <p:cNvSpPr txBox="1">
            <a:spLocks noChangeArrowheads="1"/>
          </p:cNvSpPr>
          <p:nvPr/>
        </p:nvSpPr>
        <p:spPr>
          <a:xfrm>
            <a:off x="695101" y="1464896"/>
            <a:ext cx="4964479"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to receive messages, process  must have </a:t>
            </a:r>
            <a:r>
              <a:rPr kumimoji="0" lang="en-US" altLang="en-US" sz="28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identifier</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host device has unique 32-bit IP address</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1" u="sng"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Q:</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How do we find the IP address?</a:t>
            </a:r>
          </a:p>
        </p:txBody>
      </p:sp>
      <p:pic>
        <p:nvPicPr>
          <p:cNvPr id="3" name="Audio 2">
            <a:extLst>
              <a:ext uri="{FF2B5EF4-FFF2-40B4-BE49-F238E27FC236}">
                <a16:creationId xmlns:a16="http://schemas.microsoft.com/office/drawing/2014/main" id="{3C47AB9B-4968-E418-C293-727837A411E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811476487"/>
      </p:ext>
    </p:extLst>
  </p:cSld>
  <p:clrMapOvr>
    <a:masterClrMapping/>
  </p:clrMapOvr>
  <mc:AlternateContent xmlns:mc="http://schemas.openxmlformats.org/markup-compatibility/2006" xmlns:p14="http://schemas.microsoft.com/office/powerpoint/2010/main">
    <mc:Choice Requires="p14">
      <p:transition spd="slow" p14:dur="2000" advTm="85045"/>
    </mc:Choice>
    <mc:Fallback xmlns="">
      <p:transition spd="slow" advTm="8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1">
                                            <p:txEl>
                                              <p:pRg st="2" end="2"/>
                                            </p:txEl>
                                          </p:spTgt>
                                        </p:tgtEl>
                                        <p:attrNameLst>
                                          <p:attrName>style.visibility</p:attrName>
                                        </p:attrNameLst>
                                      </p:cBhvr>
                                      <p:to>
                                        <p:strVal val="visible"/>
                                      </p:to>
                                    </p:set>
                                    <p:animEffect transition="in" filter="dissolve">
                                      <p:cBhvr>
                                        <p:cTn id="11" dur="500"/>
                                        <p:tgtEl>
                                          <p:spTgt spid="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47BCAC2-4B0D-C24F-A1AA-5CFB26132E0B}"/>
              </a:ext>
            </a:extLst>
          </p:cNvPr>
          <p:cNvSpPr>
            <a:spLocks noGrp="1"/>
          </p:cNvSpPr>
          <p:nvPr>
            <p:ph type="title"/>
          </p:nvPr>
        </p:nvSpPr>
        <p:spPr>
          <a:xfrm>
            <a:off x="798691" y="289325"/>
            <a:ext cx="10515600" cy="894622"/>
          </a:xfrm>
        </p:spPr>
        <p:txBody>
          <a:bodyPr>
            <a:normAutofit/>
          </a:bodyPr>
          <a:lstStyle/>
          <a:p>
            <a:r>
              <a:rPr lang="en-US" altLang="en-US" sz="4400">
                <a:ea typeface="ＭＳ Ｐゴシック" panose="020B0600070205080204" pitchFamily="34" charset="-128"/>
              </a:rPr>
              <a:t>Addressing processes</a:t>
            </a:r>
            <a:endParaRPr lang="en-US" sz="4400"/>
          </a:p>
        </p:txBody>
      </p:sp>
      <p:sp>
        <p:nvSpPr>
          <p:cNvPr id="61" name="Rectangle 3">
            <a:extLst>
              <a:ext uri="{FF2B5EF4-FFF2-40B4-BE49-F238E27FC236}">
                <a16:creationId xmlns:a16="http://schemas.microsoft.com/office/drawing/2014/main" id="{4B0603A7-FD76-E142-950F-40A4CCA78957}"/>
              </a:ext>
            </a:extLst>
          </p:cNvPr>
          <p:cNvSpPr txBox="1">
            <a:spLocks noChangeArrowheads="1"/>
          </p:cNvSpPr>
          <p:nvPr/>
        </p:nvSpPr>
        <p:spPr>
          <a:xfrm>
            <a:off x="695101" y="1464896"/>
            <a:ext cx="4964479" cy="4648200"/>
          </a:xfrm>
          <a:prstGeom prst="rect">
            <a:avLst/>
          </a:prstGeom>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to receive messages, process  must have </a:t>
            </a:r>
            <a:r>
              <a:rPr kumimoji="0" lang="en-US" altLang="en-US" sz="28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identifier</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host device has unique 32-bit IP address</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1" u="sng"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Q:</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does  IP address of host on which process runs suffice for identifying the process?</a:t>
            </a:r>
          </a:p>
        </p:txBody>
      </p:sp>
      <p:sp>
        <p:nvSpPr>
          <p:cNvPr id="62" name="Rectangle 4">
            <a:extLst>
              <a:ext uri="{FF2B5EF4-FFF2-40B4-BE49-F238E27FC236}">
                <a16:creationId xmlns:a16="http://schemas.microsoft.com/office/drawing/2014/main" id="{3FB47D89-608E-6B48-B260-00596EFC3969}"/>
              </a:ext>
            </a:extLst>
          </p:cNvPr>
          <p:cNvSpPr txBox="1">
            <a:spLocks noChangeArrowheads="1"/>
          </p:cNvSpPr>
          <p:nvPr/>
        </p:nvSpPr>
        <p:spPr>
          <a:xfrm>
            <a:off x="6056491" y="1464896"/>
            <a:ext cx="5573224" cy="5218112"/>
          </a:xfrm>
          <a:prstGeom prst="rect">
            <a:avLst/>
          </a:prstGeom>
          <a:noFill/>
        </p:spPr>
        <p:txBody>
          <a:bodyPr/>
          <a:lstStyle>
            <a:lvl1pPr marL="352425" indent="-222250" algn="l" defTabSz="914400" rtl="0" eaLnBrk="1" latinLnBrk="0" hangingPunct="1">
              <a:lnSpc>
                <a:spcPct val="90000"/>
              </a:lnSpc>
              <a:spcBef>
                <a:spcPts val="1000"/>
              </a:spcBef>
              <a:buClr>
                <a:srgbClr val="0000A3"/>
              </a:buClr>
              <a:buFont typeface="Wingdings" pitchFamily="2" charset="2"/>
              <a:buChar char="§"/>
              <a:tabLst/>
              <a:defRPr sz="2800" kern="1200">
                <a:solidFill>
                  <a:schemeClr val="tx1"/>
                </a:solidFill>
                <a:latin typeface="+mn-lt"/>
                <a:ea typeface="+mn-ea"/>
                <a:cs typeface="+mn-cs"/>
              </a:defRPr>
            </a:lvl1pPr>
            <a:lvl2pPr marL="695325" indent="-231775" algn="l" defTabSz="914400" rtl="0" eaLnBrk="1" latinLnBrk="0" hangingPunct="1">
              <a:lnSpc>
                <a:spcPct val="90000"/>
              </a:lnSpc>
              <a:spcBef>
                <a:spcPts val="500"/>
              </a:spcBef>
              <a:buClr>
                <a:srgbClr val="0000A8"/>
              </a:buClr>
              <a:buFont typeface="Arial" panose="020B0604020202020204" pitchFamily="34" charset="0"/>
              <a:buChar char="•"/>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1"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identifier</a:t>
            </a:r>
            <a:r>
              <a:rPr kumimoji="0" lang="en-US" altLang="en-US" sz="2800" b="0" i="0" u="none" strike="noStrike" kern="1200" cap="none" spc="0" normalizeH="0" baseline="0" noProof="0">
                <a:ln>
                  <a:noFill/>
                </a:ln>
                <a:solidFill>
                  <a:srgbClr val="FF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includes both </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IP address</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and </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port numbers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associated with process on host.</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example port numbers:</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HTTP server: 80</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mail server: 25</a:t>
            </a:r>
          </a:p>
          <a:p>
            <a:pPr marL="352425" marR="0" lvl="0" indent="-222250" algn="l" defTabSz="914400" rtl="0" eaLnBrk="1" fontAlgn="auto" latinLnBrk="0" hangingPunct="1">
              <a:lnSpc>
                <a:spcPct val="90000"/>
              </a:lnSpc>
              <a:spcBef>
                <a:spcPts val="1000"/>
              </a:spcBef>
              <a:spcAft>
                <a:spcPts val="0"/>
              </a:spcAft>
              <a:buClr>
                <a:srgbClr val="0000A3"/>
              </a:buClr>
              <a:buSzTx/>
              <a:buFont typeface="Wingdings" pitchFamily="2" charset="2"/>
              <a:buChar char="§"/>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to send HTTP message to gaia.cs.umass.edu web server:</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IP address: </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128.119.245.12</a:t>
            </a:r>
          </a:p>
          <a:p>
            <a:pPr marL="695325" marR="0" lvl="1" indent="-231775" algn="l" defTabSz="914400" rtl="0" eaLnBrk="1" fontAlgn="auto" latinLnBrk="0" hangingPunct="1">
              <a:lnSpc>
                <a:spcPct val="90000"/>
              </a:lnSpc>
              <a:spcBef>
                <a:spcPts val="500"/>
              </a:spcBef>
              <a:spcAft>
                <a:spcPts val="0"/>
              </a:spcAft>
              <a:buClr>
                <a:srgbClr val="0000A8"/>
              </a:buClr>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port number: </a:t>
            </a:r>
            <a:r>
              <a:rPr kumimoji="0" lang="en-US" altLang="en-US" sz="24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80</a:t>
            </a:r>
          </a:p>
        </p:txBody>
      </p:sp>
      <p:sp>
        <p:nvSpPr>
          <p:cNvPr id="63" name="Rectangle 3">
            <a:extLst>
              <a:ext uri="{FF2B5EF4-FFF2-40B4-BE49-F238E27FC236}">
                <a16:creationId xmlns:a16="http://schemas.microsoft.com/office/drawing/2014/main" id="{E09403B9-43A8-5149-B58E-34440F6ABEAA}"/>
              </a:ext>
            </a:extLst>
          </p:cNvPr>
          <p:cNvSpPr>
            <a:spLocks noChangeArrowheads="1"/>
          </p:cNvSpPr>
          <p:nvPr/>
        </p:nvSpPr>
        <p:spPr bwMode="auto">
          <a:xfrm>
            <a:off x="562285" y="4507034"/>
            <a:ext cx="431451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5000"/>
              <a:buFont typeface="ZapfDingbats" charset="2"/>
              <a:defRPr sz="2000">
                <a:solidFill>
                  <a:schemeClr val="tx1"/>
                </a:solidFill>
                <a:latin typeface="Arial" panose="020B0604020202020204" pitchFamily="34" charset="0"/>
                <a:ea typeface="ＭＳ Ｐゴシック" panose="020B0600070205080204" pitchFamily="34" charset="-128"/>
              </a:defRPr>
            </a:lvl9pPr>
          </a:lstStyle>
          <a:p>
            <a:pPr marL="742950" marR="0" lvl="1" indent="-285750" algn="l" defTabSz="914400" rtl="0" eaLnBrk="1" fontAlgn="auto" latinLnBrk="0" hangingPunct="1">
              <a:lnSpc>
                <a:spcPct val="85000"/>
              </a:lnSpc>
              <a:spcBef>
                <a:spcPts val="0"/>
              </a:spcBef>
              <a:spcAft>
                <a:spcPts val="0"/>
              </a:spcAft>
              <a:buClr>
                <a:srgbClr val="000099"/>
              </a:buClr>
              <a:buSzTx/>
              <a:buFont typeface="Wingdings" pitchFamily="2" charset="2"/>
              <a:buChar char="§"/>
              <a:tabLst/>
              <a:defRPr/>
            </a:pPr>
            <a:r>
              <a:rPr kumimoji="0" lang="en-US" altLang="en-US" sz="2800" b="0" i="1" u="sng"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A:</a:t>
            </a:r>
            <a:r>
              <a:rPr kumimoji="0" lang="en-US" altLang="en-US" sz="2800" b="0" i="0" u="none" strike="noStrike" kern="1200" cap="none" spc="0" normalizeH="0" baseline="0" noProof="0">
                <a:ln>
                  <a:noFill/>
                </a:ln>
                <a:solidFill>
                  <a:srgbClr val="C00000"/>
                </a:solidFill>
                <a:effectLst/>
                <a:uLnTx/>
                <a:uFillTx/>
                <a:latin typeface="Calibri" panose="020F0502020204030204"/>
                <a:ea typeface="ＭＳ Ｐゴシック" panose="020B0600070205080204" pitchFamily="34" charset="-128"/>
                <a:cs typeface="+mn-cs"/>
              </a:rPr>
              <a:t> </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no, </a:t>
            </a:r>
            <a:r>
              <a:rPr kumimoji="0" lang="en-US" altLang="en-US" sz="2800" b="0" i="1"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many</a:t>
            </a:r>
            <a:r>
              <a:rPr kumimoji="0" lang="en-US" altLang="en-US" sz="2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 processes can be running on same host</a:t>
            </a:r>
          </a:p>
        </p:txBody>
      </p:sp>
      <p:pic>
        <p:nvPicPr>
          <p:cNvPr id="3" name="Audio 2">
            <a:extLst>
              <a:ext uri="{FF2B5EF4-FFF2-40B4-BE49-F238E27FC236}">
                <a16:creationId xmlns:a16="http://schemas.microsoft.com/office/drawing/2014/main" id="{B83D2307-C7F2-32A0-F2F2-0BBDD89A81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60605915"/>
      </p:ext>
    </p:extLst>
  </p:cSld>
  <p:clrMapOvr>
    <a:masterClrMapping/>
  </p:clrMapOvr>
  <mc:AlternateContent xmlns:mc="http://schemas.openxmlformats.org/markup-compatibility/2006" xmlns:p14="http://schemas.microsoft.com/office/powerpoint/2010/main">
    <mc:Choice Requires="p14">
      <p:transition spd="slow" p14:dur="2000" advTm="269450"/>
    </mc:Choice>
    <mc:Fallback xmlns="">
      <p:transition spd="slow" advTm="26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3">
                                            <p:txEl>
                                              <p:pRg st="0" end="0"/>
                                            </p:txEl>
                                          </p:spTgt>
                                        </p:tgtEl>
                                        <p:attrNameLst>
                                          <p:attrName>style.visibility</p:attrName>
                                        </p:attrNameLst>
                                      </p:cBhvr>
                                      <p:to>
                                        <p:strVal val="visible"/>
                                      </p:to>
                                    </p:set>
                                    <p:animEffect transition="in" filter="dissolve">
                                      <p:cBhvr>
                                        <p:cTn id="11" dur="500"/>
                                        <p:tgtEl>
                                          <p:spTgt spid="6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2">
                                            <p:txEl>
                                              <p:pRg st="0" end="0"/>
                                            </p:txEl>
                                          </p:spTgt>
                                        </p:tgtEl>
                                        <p:attrNameLst>
                                          <p:attrName>style.visibility</p:attrName>
                                        </p:attrNameLst>
                                      </p:cBhvr>
                                      <p:to>
                                        <p:strVal val="visible"/>
                                      </p:to>
                                    </p:set>
                                    <p:animEffect transition="in" filter="dissolve">
                                      <p:cBhvr>
                                        <p:cTn id="16" dur="500"/>
                                        <p:tgtEl>
                                          <p:spTgt spid="6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2">
                                            <p:txEl>
                                              <p:pRg st="1" end="1"/>
                                            </p:txEl>
                                          </p:spTgt>
                                        </p:tgtEl>
                                        <p:attrNameLst>
                                          <p:attrName>style.visibility</p:attrName>
                                        </p:attrNameLst>
                                      </p:cBhvr>
                                      <p:to>
                                        <p:strVal val="visible"/>
                                      </p:to>
                                    </p:set>
                                    <p:animEffect transition="in" filter="dissolve">
                                      <p:cBhvr>
                                        <p:cTn id="21" dur="500"/>
                                        <p:tgtEl>
                                          <p:spTgt spid="6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62">
                                            <p:txEl>
                                              <p:pRg st="2" end="2"/>
                                            </p:txEl>
                                          </p:spTgt>
                                        </p:tgtEl>
                                        <p:attrNameLst>
                                          <p:attrName>style.visibility</p:attrName>
                                        </p:attrNameLst>
                                      </p:cBhvr>
                                      <p:to>
                                        <p:strVal val="visible"/>
                                      </p:to>
                                    </p:set>
                                    <p:animEffect transition="in" filter="dissolve">
                                      <p:cBhvr>
                                        <p:cTn id="26" dur="500"/>
                                        <p:tgtEl>
                                          <p:spTgt spid="6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2">
                                            <p:txEl>
                                              <p:pRg st="3" end="3"/>
                                            </p:txEl>
                                          </p:spTgt>
                                        </p:tgtEl>
                                        <p:attrNameLst>
                                          <p:attrName>style.visibility</p:attrName>
                                        </p:attrNameLst>
                                      </p:cBhvr>
                                      <p:to>
                                        <p:strVal val="visible"/>
                                      </p:to>
                                    </p:set>
                                    <p:animEffect transition="in" filter="dissolve">
                                      <p:cBhvr>
                                        <p:cTn id="31" dur="500"/>
                                        <p:tgtEl>
                                          <p:spTgt spid="6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2">
                                            <p:txEl>
                                              <p:pRg st="4" end="4"/>
                                            </p:txEl>
                                          </p:spTgt>
                                        </p:tgtEl>
                                        <p:attrNameLst>
                                          <p:attrName>style.visibility</p:attrName>
                                        </p:attrNameLst>
                                      </p:cBhvr>
                                      <p:to>
                                        <p:strVal val="visible"/>
                                      </p:to>
                                    </p:set>
                                    <p:animEffect transition="in" filter="dissolve">
                                      <p:cBhvr>
                                        <p:cTn id="36" dur="500"/>
                                        <p:tgtEl>
                                          <p:spTgt spid="6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62">
                                            <p:txEl>
                                              <p:pRg st="5" end="5"/>
                                            </p:txEl>
                                          </p:spTgt>
                                        </p:tgtEl>
                                        <p:attrNameLst>
                                          <p:attrName>style.visibility</p:attrName>
                                        </p:attrNameLst>
                                      </p:cBhvr>
                                      <p:to>
                                        <p:strVal val="visible"/>
                                      </p:to>
                                    </p:set>
                                    <p:animEffect transition="in" filter="dissolve">
                                      <p:cBhvr>
                                        <p:cTn id="41" dur="500"/>
                                        <p:tgtEl>
                                          <p:spTgt spid="6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62">
                                            <p:txEl>
                                              <p:pRg st="6" end="6"/>
                                            </p:txEl>
                                          </p:spTgt>
                                        </p:tgtEl>
                                        <p:attrNameLst>
                                          <p:attrName>style.visibility</p:attrName>
                                        </p:attrNameLst>
                                      </p:cBhvr>
                                      <p:to>
                                        <p:strVal val="visible"/>
                                      </p:to>
                                    </p:set>
                                    <p:animEffect transition="in" filter="dissolve">
                                      <p:cBhvr>
                                        <p:cTn id="46" dur="500"/>
                                        <p:tgtEl>
                                          <p:spTgt spid="6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6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5"/>
</p:tagLst>
</file>

<file path=ppt/tags/tag10.xml><?xml version="1.0" encoding="utf-8"?>
<p:tagLst xmlns:a="http://schemas.openxmlformats.org/drawingml/2006/main" xmlns:r="http://schemas.openxmlformats.org/officeDocument/2006/relationships" xmlns:p="http://schemas.openxmlformats.org/presentationml/2006/main">
  <p:tag name="TIMING" val="|10.3|5.6|17.3|30.1|12.6"/>
</p:tagLst>
</file>

<file path=ppt/tags/tag11.xml><?xml version="1.0" encoding="utf-8"?>
<p:tagLst xmlns:a="http://schemas.openxmlformats.org/drawingml/2006/main" xmlns:r="http://schemas.openxmlformats.org/officeDocument/2006/relationships" xmlns:p="http://schemas.openxmlformats.org/presentationml/2006/main">
  <p:tag name="TIMING" val="|108.9|25.4|7.3|14.8|8.3"/>
</p:tagLst>
</file>

<file path=ppt/tags/tag12.xml><?xml version="1.0" encoding="utf-8"?>
<p:tagLst xmlns:a="http://schemas.openxmlformats.org/drawingml/2006/main" xmlns:r="http://schemas.openxmlformats.org/officeDocument/2006/relationships" xmlns:p="http://schemas.openxmlformats.org/presentationml/2006/main">
  <p:tag name="TIMING" val="|6.8|8.2|6.2|8.8|51.3|30.8"/>
</p:tagLst>
</file>

<file path=ppt/tags/tag13.xml><?xml version="1.0" encoding="utf-8"?>
<p:tagLst xmlns:a="http://schemas.openxmlformats.org/drawingml/2006/main" xmlns:r="http://schemas.openxmlformats.org/officeDocument/2006/relationships" xmlns:p="http://schemas.openxmlformats.org/presentationml/2006/main">
  <p:tag name="TIMING" val="|17.1|3.8|22.6|14.6|33.5"/>
</p:tagLst>
</file>

<file path=ppt/tags/tag14.xml><?xml version="1.0" encoding="utf-8"?>
<p:tagLst xmlns:a="http://schemas.openxmlformats.org/drawingml/2006/main" xmlns:r="http://schemas.openxmlformats.org/officeDocument/2006/relationships" xmlns:p="http://schemas.openxmlformats.org/presentationml/2006/main">
  <p:tag name="TIMING" val="|58.9|61.6"/>
</p:tagLst>
</file>

<file path=ppt/tags/tag15.xml><?xml version="1.0" encoding="utf-8"?>
<p:tagLst xmlns:a="http://schemas.openxmlformats.org/drawingml/2006/main" xmlns:r="http://schemas.openxmlformats.org/officeDocument/2006/relationships" xmlns:p="http://schemas.openxmlformats.org/presentationml/2006/main">
  <p:tag name="TIMING" val="|6.8|15|21.5|13.8|32.4|5.1|13.8"/>
</p:tagLst>
</file>

<file path=ppt/tags/tag16.xml><?xml version="1.0" encoding="utf-8"?>
<p:tagLst xmlns:a="http://schemas.openxmlformats.org/drawingml/2006/main" xmlns:r="http://schemas.openxmlformats.org/officeDocument/2006/relationships" xmlns:p="http://schemas.openxmlformats.org/presentationml/2006/main">
  <p:tag name="TIMING" val="|6.9|78.3"/>
</p:tagLst>
</file>

<file path=ppt/tags/tag17.xml><?xml version="1.0" encoding="utf-8"?>
<p:tagLst xmlns:a="http://schemas.openxmlformats.org/drawingml/2006/main" xmlns:r="http://schemas.openxmlformats.org/officeDocument/2006/relationships" xmlns:p="http://schemas.openxmlformats.org/presentationml/2006/main">
  <p:tag name="TIMING" val="|3.3|7.2|23.9|7|27|9.6"/>
</p:tagLst>
</file>

<file path=ppt/tags/tag18.xml><?xml version="1.0" encoding="utf-8"?>
<p:tagLst xmlns:a="http://schemas.openxmlformats.org/drawingml/2006/main" xmlns:r="http://schemas.openxmlformats.org/officeDocument/2006/relationships" xmlns:p="http://schemas.openxmlformats.org/presentationml/2006/main">
  <p:tag name="TIMING" val="|9.9|9|20|6.7|30.1|14.2"/>
</p:tagLst>
</file>

<file path=ppt/tags/tag19.xml><?xml version="1.0" encoding="utf-8"?>
<p:tagLst xmlns:a="http://schemas.openxmlformats.org/drawingml/2006/main" xmlns:r="http://schemas.openxmlformats.org/officeDocument/2006/relationships" xmlns:p="http://schemas.openxmlformats.org/presentationml/2006/main">
  <p:tag name="TIMING" val="|31|12.6|11.5|31.3|27"/>
</p:tagLst>
</file>

<file path=ppt/tags/tag2.xml><?xml version="1.0" encoding="utf-8"?>
<p:tagLst xmlns:a="http://schemas.openxmlformats.org/drawingml/2006/main" xmlns:r="http://schemas.openxmlformats.org/officeDocument/2006/relationships" xmlns:p="http://schemas.openxmlformats.org/presentationml/2006/main">
  <p:tag name="TIMING" val="|1.1|4.2|56.8|4.4|9.2|3.1|20.3|14.2"/>
</p:tagLst>
</file>

<file path=ppt/tags/tag20.xml><?xml version="1.0" encoding="utf-8"?>
<p:tagLst xmlns:a="http://schemas.openxmlformats.org/drawingml/2006/main" xmlns:r="http://schemas.openxmlformats.org/officeDocument/2006/relationships" xmlns:p="http://schemas.openxmlformats.org/presentationml/2006/main">
  <p:tag name="TIMING" val="|157.1|32.6"/>
</p:tagLst>
</file>

<file path=ppt/tags/tag21.xml><?xml version="1.0" encoding="utf-8"?>
<p:tagLst xmlns:a="http://schemas.openxmlformats.org/drawingml/2006/main" xmlns:r="http://schemas.openxmlformats.org/officeDocument/2006/relationships" xmlns:p="http://schemas.openxmlformats.org/presentationml/2006/main">
  <p:tag name="TIMING" val="|177.7|31.6"/>
</p:tagLst>
</file>

<file path=ppt/tags/tag22.xml><?xml version="1.0" encoding="utf-8"?>
<p:tagLst xmlns:a="http://schemas.openxmlformats.org/drawingml/2006/main" xmlns:r="http://schemas.openxmlformats.org/officeDocument/2006/relationships" xmlns:p="http://schemas.openxmlformats.org/presentationml/2006/main">
  <p:tag name="TIMING" val="|56.8|6.3|11.2"/>
</p:tagLst>
</file>

<file path=ppt/tags/tag23.xml><?xml version="1.0" encoding="utf-8"?>
<p:tagLst xmlns:a="http://schemas.openxmlformats.org/drawingml/2006/main" xmlns:r="http://schemas.openxmlformats.org/officeDocument/2006/relationships" xmlns:p="http://schemas.openxmlformats.org/presentationml/2006/main">
  <p:tag name="TIMING" val="|18.5|5.5|7.4|11.6"/>
</p:tagLst>
</file>

<file path=ppt/tags/tag24.xml><?xml version="1.0" encoding="utf-8"?>
<p:tagLst xmlns:a="http://schemas.openxmlformats.org/drawingml/2006/main" xmlns:r="http://schemas.openxmlformats.org/officeDocument/2006/relationships" xmlns:p="http://schemas.openxmlformats.org/presentationml/2006/main">
  <p:tag name="TIMING" val="|34.1"/>
</p:tagLst>
</file>

<file path=ppt/tags/tag25.xml><?xml version="1.0" encoding="utf-8"?>
<p:tagLst xmlns:a="http://schemas.openxmlformats.org/drawingml/2006/main" xmlns:r="http://schemas.openxmlformats.org/officeDocument/2006/relationships" xmlns:p="http://schemas.openxmlformats.org/presentationml/2006/main">
  <p:tag name="TIMING" val="|39.7"/>
</p:tagLst>
</file>

<file path=ppt/tags/tag3.xml><?xml version="1.0" encoding="utf-8"?>
<p:tagLst xmlns:a="http://schemas.openxmlformats.org/drawingml/2006/main" xmlns:r="http://schemas.openxmlformats.org/officeDocument/2006/relationships" xmlns:p="http://schemas.openxmlformats.org/presentationml/2006/main">
  <p:tag name="TIMING" val="|22.7|26.9|36.4|18.6"/>
</p:tagLst>
</file>

<file path=ppt/tags/tag4.xml><?xml version="1.0" encoding="utf-8"?>
<p:tagLst xmlns:a="http://schemas.openxmlformats.org/drawingml/2006/main" xmlns:r="http://schemas.openxmlformats.org/officeDocument/2006/relationships" xmlns:p="http://schemas.openxmlformats.org/presentationml/2006/main">
  <p:tag name="TIMING" val="|64.6"/>
</p:tagLst>
</file>

<file path=ppt/tags/tag5.xml><?xml version="1.0" encoding="utf-8"?>
<p:tagLst xmlns:a="http://schemas.openxmlformats.org/drawingml/2006/main" xmlns:r="http://schemas.openxmlformats.org/officeDocument/2006/relationships" xmlns:p="http://schemas.openxmlformats.org/presentationml/2006/main">
  <p:tag name="TIMING" val="|24.4|50.5|154"/>
</p:tagLst>
</file>

<file path=ppt/tags/tag6.xml><?xml version="1.0" encoding="utf-8"?>
<p:tagLst xmlns:a="http://schemas.openxmlformats.org/drawingml/2006/main" xmlns:r="http://schemas.openxmlformats.org/officeDocument/2006/relationships" xmlns:p="http://schemas.openxmlformats.org/presentationml/2006/main">
  <p:tag name="TIMING" val="|25.6|10.1|23.2|13.5"/>
</p:tagLst>
</file>

<file path=ppt/tags/tag7.xml><?xml version="1.0" encoding="utf-8"?>
<p:tagLst xmlns:a="http://schemas.openxmlformats.org/drawingml/2006/main" xmlns:r="http://schemas.openxmlformats.org/officeDocument/2006/relationships" xmlns:p="http://schemas.openxmlformats.org/presentationml/2006/main">
  <p:tag name="TIMING" val="|9.4"/>
</p:tagLst>
</file>

<file path=ppt/tags/tag8.xml><?xml version="1.0" encoding="utf-8"?>
<p:tagLst xmlns:a="http://schemas.openxmlformats.org/drawingml/2006/main" xmlns:r="http://schemas.openxmlformats.org/officeDocument/2006/relationships" xmlns:p="http://schemas.openxmlformats.org/presentationml/2006/main">
  <p:tag name="TIMING" val="|10.7"/>
</p:tagLst>
</file>

<file path=ppt/tags/tag9.xml><?xml version="1.0" encoding="utf-8"?>
<p:tagLst xmlns:a="http://schemas.openxmlformats.org/drawingml/2006/main" xmlns:r="http://schemas.openxmlformats.org/officeDocument/2006/relationships" xmlns:p="http://schemas.openxmlformats.org/presentationml/2006/main">
  <p:tag name="TIMING" val="|5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9ee03e0-b78c-4998-8bf4-79b266b85105}" enabled="1" method="Standard" siteId="{723a5a87-f39a-4a22-9247-3fc240c01396}" removed="0"/>
</clbl:labelList>
</file>

<file path=docProps/app.xml><?xml version="1.0" encoding="utf-8"?>
<Properties xmlns="http://schemas.openxmlformats.org/officeDocument/2006/extended-properties" xmlns:vt="http://schemas.openxmlformats.org/officeDocument/2006/docPropsVTypes">
  <Template/>
  <TotalTime>3936</TotalTime>
  <Words>4773</Words>
  <Application>Microsoft Macintosh PowerPoint</Application>
  <PresentationFormat>Widescreen</PresentationFormat>
  <Paragraphs>962</Paragraphs>
  <Slides>62</Slides>
  <Notes>48</Notes>
  <HiddenSlides>8</HiddenSlides>
  <MMClips>11</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9" baseType="lpstr">
      <vt:lpstr>ＭＳ Ｐゴシック</vt:lpstr>
      <vt:lpstr>Aptos</vt:lpstr>
      <vt:lpstr>Arial</vt:lpstr>
      <vt:lpstr>Arial Narrow</vt:lpstr>
      <vt:lpstr>Calibri</vt:lpstr>
      <vt:lpstr>Calibri Light</vt:lpstr>
      <vt:lpstr>Cambria Math</vt:lpstr>
      <vt:lpstr>Comic Sans MS</vt:lpstr>
      <vt:lpstr>Courier New</vt:lpstr>
      <vt:lpstr>Gill Sans MT</vt:lpstr>
      <vt:lpstr>Symbol</vt:lpstr>
      <vt:lpstr>Tahoma</vt:lpstr>
      <vt:lpstr>Times New Roman</vt:lpstr>
      <vt:lpstr>Wingdings</vt:lpstr>
      <vt:lpstr>ZapfDingbats</vt:lpstr>
      <vt:lpstr>Office Theme</vt:lpstr>
      <vt:lpstr>Chart</vt:lpstr>
      <vt:lpstr>CS 456/656 Computer Networks</vt:lpstr>
      <vt:lpstr>A note on slides</vt:lpstr>
      <vt:lpstr>Examples applications we will discuss</vt:lpstr>
      <vt:lpstr>Communicating with the transport layer</vt:lpstr>
      <vt:lpstr>Communicating with the transport layer</vt:lpstr>
      <vt:lpstr>Communicating with the transport layer</vt:lpstr>
      <vt:lpstr>Communication endpoints are processes</vt:lpstr>
      <vt:lpstr>Addressing processes</vt:lpstr>
      <vt:lpstr>Addressing processes</vt:lpstr>
      <vt:lpstr>Communicating with the transport layer</vt:lpstr>
      <vt:lpstr>Sockets</vt:lpstr>
      <vt:lpstr>Socket programming </vt:lpstr>
      <vt:lpstr>Socket programming </vt:lpstr>
      <vt:lpstr>Socket programming with UDP </vt:lpstr>
      <vt:lpstr>Client/server socket interaction: UDP</vt:lpstr>
      <vt:lpstr>Example app: UDP client</vt:lpstr>
      <vt:lpstr>Example app: UDP server</vt:lpstr>
      <vt:lpstr>Socket programming with TCP</vt:lpstr>
      <vt:lpstr>Client/server socket interaction: TCP</vt:lpstr>
      <vt:lpstr>Example app: TCP client</vt:lpstr>
      <vt:lpstr>Example app: TCP server</vt:lpstr>
      <vt:lpstr>Communicating with the transport layer</vt:lpstr>
      <vt:lpstr>Examples applications we will discuss</vt:lpstr>
      <vt:lpstr>Example: Video Streaming</vt:lpstr>
      <vt:lpstr>Example: Video Streaming</vt:lpstr>
      <vt:lpstr>Streaming stored video</vt:lpstr>
      <vt:lpstr>Streaming stored video</vt:lpstr>
      <vt:lpstr>Streaming stored video: challenges</vt:lpstr>
      <vt:lpstr>Streaming stored video: playout buffering</vt:lpstr>
      <vt:lpstr>Video streaming in practice</vt:lpstr>
      <vt:lpstr>Idea 1: Content distribution networks (CDNs)</vt:lpstr>
      <vt:lpstr>Idea 1: Content distribution networks (CDNs)</vt:lpstr>
      <vt:lpstr>Example CDN: Akamai</vt:lpstr>
      <vt:lpstr>Idea 1: Content distribution networks (CDNs)</vt:lpstr>
      <vt:lpstr>Idea 2: DASH (Dynamic Adaptive Streaming over HTTP)</vt:lpstr>
      <vt:lpstr>Video streaming example: Netflix</vt:lpstr>
      <vt:lpstr>Video streaming example: Netflix</vt:lpstr>
      <vt:lpstr>Video streaming example: Netflix</vt:lpstr>
      <vt:lpstr>Examples applications we will discuss</vt:lpstr>
      <vt:lpstr>Reminder: Peer-to-peer (P2P) architecture</vt:lpstr>
      <vt:lpstr>File distribution</vt:lpstr>
      <vt:lpstr>File distribution: client-server vs P2P</vt:lpstr>
      <vt:lpstr>File distribution time: client-server</vt:lpstr>
      <vt:lpstr>File distribution time: P2P</vt:lpstr>
      <vt:lpstr>In-class exercise: file distribution time</vt:lpstr>
      <vt:lpstr>In-class exercise: file distribution time</vt:lpstr>
      <vt:lpstr>Client-server vs. P2P: example</vt:lpstr>
      <vt:lpstr>P2P file distribution: BitTorrent </vt:lpstr>
      <vt:lpstr>P2P file distribution: BitTorrent </vt:lpstr>
      <vt:lpstr>BitTorrent: requesting, sending file chunks</vt:lpstr>
      <vt:lpstr>BitTorrent: tit-for-tat</vt:lpstr>
      <vt:lpstr>Examples applications we will discuss</vt:lpstr>
      <vt:lpstr>Example: E-mail</vt:lpstr>
      <vt:lpstr>E-mail: user agents</vt:lpstr>
      <vt:lpstr>E-mail: mail servers</vt:lpstr>
      <vt:lpstr>E-mail: SMTP protocol</vt:lpstr>
      <vt:lpstr>Mail message format</vt:lpstr>
      <vt:lpstr>Retrieving email: mail access protocols</vt:lpstr>
      <vt:lpstr>Examples applications we have discussed!</vt:lpstr>
      <vt:lpstr>Examples applications we have discussed!</vt:lpstr>
      <vt:lpstr>Application Layer: Summary</vt:lpstr>
      <vt:lpstr>Application Layer: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Kurose</dc:creator>
  <cp:lastModifiedBy>Mina Tahmasbi Arashloo</cp:lastModifiedBy>
  <cp:revision>25</cp:revision>
  <dcterms:created xsi:type="dcterms:W3CDTF">2020-01-18T07:24:59Z</dcterms:created>
  <dcterms:modified xsi:type="dcterms:W3CDTF">2025-09-26T17:48:29Z</dcterms:modified>
</cp:coreProperties>
</file>