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microsoft.com/office/2020/02/relationships/classificationlabels" Target="docMetadata/LabelInfo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82"/>
  </p:notesMasterIdLst>
  <p:sldIdLst>
    <p:sldId id="1254" r:id="rId2"/>
    <p:sldId id="1267" r:id="rId3"/>
    <p:sldId id="1253" r:id="rId4"/>
    <p:sldId id="1372" r:id="rId5"/>
    <p:sldId id="1374" r:id="rId6"/>
    <p:sldId id="1421" r:id="rId7"/>
    <p:sldId id="1422" r:id="rId8"/>
    <p:sldId id="1377" r:id="rId9"/>
    <p:sldId id="1423" r:id="rId10"/>
    <p:sldId id="1379" r:id="rId11"/>
    <p:sldId id="1380" r:id="rId12"/>
    <p:sldId id="1393" r:id="rId13"/>
    <p:sldId id="1381" r:id="rId14"/>
    <p:sldId id="1383" r:id="rId15"/>
    <p:sldId id="1382" r:id="rId16"/>
    <p:sldId id="1384" r:id="rId17"/>
    <p:sldId id="1396" r:id="rId18"/>
    <p:sldId id="1424" r:id="rId19"/>
    <p:sldId id="1404" r:id="rId20"/>
    <p:sldId id="1386" r:id="rId21"/>
    <p:sldId id="1425" r:id="rId22"/>
    <p:sldId id="1388" r:id="rId23"/>
    <p:sldId id="1426" r:id="rId24"/>
    <p:sldId id="1390" r:id="rId25"/>
    <p:sldId id="1427" r:id="rId26"/>
    <p:sldId id="1428" r:id="rId27"/>
    <p:sldId id="1429" r:id="rId28"/>
    <p:sldId id="1392" r:id="rId29"/>
    <p:sldId id="1400" r:id="rId30"/>
    <p:sldId id="1399" r:id="rId31"/>
    <p:sldId id="1401" r:id="rId32"/>
    <p:sldId id="1402" r:id="rId33"/>
    <p:sldId id="285" r:id="rId34"/>
    <p:sldId id="339" r:id="rId35"/>
    <p:sldId id="1311" r:id="rId36"/>
    <p:sldId id="1403" r:id="rId37"/>
    <p:sldId id="1405" r:id="rId38"/>
    <p:sldId id="1406" r:id="rId39"/>
    <p:sldId id="1011" r:id="rId40"/>
    <p:sldId id="1407" r:id="rId41"/>
    <p:sldId id="1430" r:id="rId42"/>
    <p:sldId id="1408" r:id="rId43"/>
    <p:sldId id="1013" r:id="rId44"/>
    <p:sldId id="1014" r:id="rId45"/>
    <p:sldId id="1420" r:id="rId46"/>
    <p:sldId id="1409" r:id="rId47"/>
    <p:sldId id="1394" r:id="rId48"/>
    <p:sldId id="1410" r:id="rId49"/>
    <p:sldId id="1411" r:id="rId50"/>
    <p:sldId id="1412" r:id="rId51"/>
    <p:sldId id="1373" r:id="rId52"/>
    <p:sldId id="1431" r:id="rId53"/>
    <p:sldId id="1417" r:id="rId54"/>
    <p:sldId id="1334" r:id="rId55"/>
    <p:sldId id="1318" r:id="rId56"/>
    <p:sldId id="1415" r:id="rId57"/>
    <p:sldId id="1335" r:id="rId58"/>
    <p:sldId id="1322" r:id="rId59"/>
    <p:sldId id="969" r:id="rId60"/>
    <p:sldId id="976" r:id="rId61"/>
    <p:sldId id="1195" r:id="rId62"/>
    <p:sldId id="975" r:id="rId63"/>
    <p:sldId id="1416" r:id="rId64"/>
    <p:sldId id="1414" r:id="rId65"/>
    <p:sldId id="991" r:id="rId66"/>
    <p:sldId id="992" r:id="rId67"/>
    <p:sldId id="995" r:id="rId68"/>
    <p:sldId id="1413" r:id="rId69"/>
    <p:sldId id="994" r:id="rId70"/>
    <p:sldId id="996" r:id="rId71"/>
    <p:sldId id="997" r:id="rId72"/>
    <p:sldId id="998" r:id="rId73"/>
    <p:sldId id="999" r:id="rId74"/>
    <p:sldId id="1432" r:id="rId75"/>
    <p:sldId id="1433" r:id="rId76"/>
    <p:sldId id="959" r:id="rId77"/>
    <p:sldId id="1331" r:id="rId78"/>
    <p:sldId id="961" r:id="rId79"/>
    <p:sldId id="1418" r:id="rId80"/>
    <p:sldId id="1300" r:id="rId8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7E79"/>
    <a:srgbClr val="3C6CDF"/>
    <a:srgbClr val="0000A8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D4C3FF3-32D2-6946-948C-C5226A5245F9}" v="51" dt="2025-09-08T02:06:23.33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527"/>
    <p:restoredTop sz="94617"/>
  </p:normalViewPr>
  <p:slideViewPr>
    <p:cSldViewPr snapToGrid="0">
      <p:cViewPr varScale="1">
        <p:scale>
          <a:sx n="111" d="100"/>
          <a:sy n="111" d="100"/>
        </p:scale>
        <p:origin x="464" y="192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viewProps" Target="viewProp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presProps" Target="presProps.xml"/><Relationship Id="rId88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microsoft.com/office/2016/11/relationships/changesInfo" Target="changesInfos/changesInfo1.xml"/><Relationship Id="rId61" Type="http://schemas.openxmlformats.org/officeDocument/2006/relationships/slide" Target="slides/slide60.xml"/><Relationship Id="rId82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ina Tahmasbi Arashloo" userId="b0e8bb3f-50de-44f7-8b43-92551ec4a14e" providerId="ADAL" clId="{58F22047-C6AB-575F-9F10-0DE6DC806FD1}"/>
    <pc:docChg chg="modSld">
      <pc:chgData name="Mina Tahmasbi Arashloo" userId="b0e8bb3f-50de-44f7-8b43-92551ec4a14e" providerId="ADAL" clId="{58F22047-C6AB-575F-9F10-0DE6DC806FD1}" dt="2025-09-08T02:08:00.590" v="68" actId="207"/>
      <pc:docMkLst>
        <pc:docMk/>
      </pc:docMkLst>
      <pc:sldChg chg="modSp mod">
        <pc:chgData name="Mina Tahmasbi Arashloo" userId="b0e8bb3f-50de-44f7-8b43-92551ec4a14e" providerId="ADAL" clId="{58F22047-C6AB-575F-9F10-0DE6DC806FD1}" dt="2025-09-08T02:07:24.962" v="65" actId="207"/>
        <pc:sldMkLst>
          <pc:docMk/>
          <pc:sldMk cId="0" sldId="285"/>
        </pc:sldMkLst>
        <pc:spChg chg="mod">
          <ac:chgData name="Mina Tahmasbi Arashloo" userId="b0e8bb3f-50de-44f7-8b43-92551ec4a14e" providerId="ADAL" clId="{58F22047-C6AB-575F-9F10-0DE6DC806FD1}" dt="2025-09-08T02:07:24.962" v="65" actId="207"/>
          <ac:spMkLst>
            <pc:docMk/>
            <pc:sldMk cId="0" sldId="285"/>
            <ac:spMk id="89093" creationId="{08DC46E3-9F2E-B8AB-73C9-F37B82997E3E}"/>
          </ac:spMkLst>
        </pc:spChg>
      </pc:sldChg>
      <pc:sldChg chg="modSp mod">
        <pc:chgData name="Mina Tahmasbi Arashloo" userId="b0e8bb3f-50de-44f7-8b43-92551ec4a14e" providerId="ADAL" clId="{58F22047-C6AB-575F-9F10-0DE6DC806FD1}" dt="2025-09-08T02:07:30.380" v="66" actId="207"/>
        <pc:sldMkLst>
          <pc:docMk/>
          <pc:sldMk cId="0" sldId="339"/>
        </pc:sldMkLst>
        <pc:spChg chg="mod">
          <ac:chgData name="Mina Tahmasbi Arashloo" userId="b0e8bb3f-50de-44f7-8b43-92551ec4a14e" providerId="ADAL" clId="{58F22047-C6AB-575F-9F10-0DE6DC806FD1}" dt="2025-09-08T02:07:30.380" v="66" actId="207"/>
          <ac:spMkLst>
            <pc:docMk/>
            <pc:sldMk cId="0" sldId="339"/>
            <ac:spMk id="20485" creationId="{A964E785-C603-E5DA-121D-D52B82B8E2D4}"/>
          </ac:spMkLst>
        </pc:spChg>
      </pc:sldChg>
      <pc:sldChg chg="modSp mod">
        <pc:chgData name="Mina Tahmasbi Arashloo" userId="b0e8bb3f-50de-44f7-8b43-92551ec4a14e" providerId="ADAL" clId="{58F22047-C6AB-575F-9F10-0DE6DC806FD1}" dt="2025-09-08T02:07:44.501" v="67" actId="207"/>
        <pc:sldMkLst>
          <pc:docMk/>
          <pc:sldMk cId="1825583328" sldId="1014"/>
        </pc:sldMkLst>
        <pc:spChg chg="mod">
          <ac:chgData name="Mina Tahmasbi Arashloo" userId="b0e8bb3f-50de-44f7-8b43-92551ec4a14e" providerId="ADAL" clId="{58F22047-C6AB-575F-9F10-0DE6DC806FD1}" dt="2025-09-08T02:07:44.501" v="67" actId="207"/>
          <ac:spMkLst>
            <pc:docMk/>
            <pc:sldMk cId="1825583328" sldId="1014"/>
            <ac:spMk id="2" creationId="{3B8CD900-19EC-824C-BF74-AADFBF5A172E}"/>
          </ac:spMkLst>
        </pc:spChg>
      </pc:sldChg>
      <pc:sldChg chg="modSp mod">
        <pc:chgData name="Mina Tahmasbi Arashloo" userId="b0e8bb3f-50de-44f7-8b43-92551ec4a14e" providerId="ADAL" clId="{58F22047-C6AB-575F-9F10-0DE6DC806FD1}" dt="2025-09-05T21:41:26.583" v="12" actId="20577"/>
        <pc:sldMkLst>
          <pc:docMk/>
          <pc:sldMk cId="89535849" sldId="1254"/>
        </pc:sldMkLst>
        <pc:spChg chg="mod">
          <ac:chgData name="Mina Tahmasbi Arashloo" userId="b0e8bb3f-50de-44f7-8b43-92551ec4a14e" providerId="ADAL" clId="{58F22047-C6AB-575F-9F10-0DE6DC806FD1}" dt="2025-09-05T21:41:26.583" v="12" actId="20577"/>
          <ac:spMkLst>
            <pc:docMk/>
            <pc:sldMk cId="89535849" sldId="1254"/>
            <ac:spMk id="5" creationId="{9B9C67F7-7D16-FD6B-3FB1-428609D14533}"/>
          </ac:spMkLst>
        </pc:spChg>
      </pc:sldChg>
      <pc:sldChg chg="modSp mod modAnim">
        <pc:chgData name="Mina Tahmasbi Arashloo" userId="b0e8bb3f-50de-44f7-8b43-92551ec4a14e" providerId="ADAL" clId="{58F22047-C6AB-575F-9F10-0DE6DC806FD1}" dt="2025-09-08T02:06:23.333" v="64" actId="20577"/>
        <pc:sldMkLst>
          <pc:docMk/>
          <pc:sldMk cId="865412384" sldId="1429"/>
        </pc:sldMkLst>
        <pc:spChg chg="mod">
          <ac:chgData name="Mina Tahmasbi Arashloo" userId="b0e8bb3f-50de-44f7-8b43-92551ec4a14e" providerId="ADAL" clId="{58F22047-C6AB-575F-9F10-0DE6DC806FD1}" dt="2025-09-08T02:05:02.032" v="13" actId="207"/>
          <ac:spMkLst>
            <pc:docMk/>
            <pc:sldMk cId="865412384" sldId="1429"/>
            <ac:spMk id="2" creationId="{E1FB76B2-F23E-368D-5FBC-DFEA6E9A1220}"/>
          </ac:spMkLst>
        </pc:spChg>
        <pc:spChg chg="mod">
          <ac:chgData name="Mina Tahmasbi Arashloo" userId="b0e8bb3f-50de-44f7-8b43-92551ec4a14e" providerId="ADAL" clId="{58F22047-C6AB-575F-9F10-0DE6DC806FD1}" dt="2025-09-08T02:06:23.333" v="64" actId="20577"/>
          <ac:spMkLst>
            <pc:docMk/>
            <pc:sldMk cId="865412384" sldId="1429"/>
            <ac:spMk id="48" creationId="{01CE23D9-5F67-7B0D-8074-52988B5631EF}"/>
          </ac:spMkLst>
        </pc:spChg>
      </pc:sldChg>
      <pc:sldChg chg="modSp mod">
        <pc:chgData name="Mina Tahmasbi Arashloo" userId="b0e8bb3f-50de-44f7-8b43-92551ec4a14e" providerId="ADAL" clId="{58F22047-C6AB-575F-9F10-0DE6DC806FD1}" dt="2025-09-08T02:08:00.590" v="68" actId="207"/>
        <pc:sldMkLst>
          <pc:docMk/>
          <pc:sldMk cId="1802741842" sldId="1432"/>
        </pc:sldMkLst>
        <pc:spChg chg="mod">
          <ac:chgData name="Mina Tahmasbi Arashloo" userId="b0e8bb3f-50de-44f7-8b43-92551ec4a14e" providerId="ADAL" clId="{58F22047-C6AB-575F-9F10-0DE6DC806FD1}" dt="2025-09-08T02:08:00.590" v="68" actId="207"/>
          <ac:spMkLst>
            <pc:docMk/>
            <pc:sldMk cId="1802741842" sldId="1432"/>
            <ac:spMk id="3" creationId="{8645C9A5-DC34-9384-C016-5547848F0E1E}"/>
          </ac:spMkLst>
        </pc:spChg>
      </pc:sldChg>
    </pc:docChg>
  </pc:docChgLst>
  <pc:docChgLst>
    <pc:chgData name="Bo Sun" userId="S::b24sun@uwaterloo.ca::31b16fb7-bcee-4647-8b7b-d01717a35a69" providerId="AD" clId="Web-{E6E80239-EC43-AE8A-C919-292452BB3062}"/>
    <pc:docChg chg="addSld delSld">
      <pc:chgData name="Bo Sun" userId="S::b24sun@uwaterloo.ca::31b16fb7-bcee-4647-8b7b-d01717a35a69" providerId="AD" clId="Web-{E6E80239-EC43-AE8A-C919-292452BB3062}" dt="2024-08-14T16:50:48.720" v="1"/>
      <pc:docMkLst>
        <pc:docMk/>
      </pc:docMkLst>
      <pc:sldChg chg="del">
        <pc:chgData name="Bo Sun" userId="S::b24sun@uwaterloo.ca::31b16fb7-bcee-4647-8b7b-d01717a35a69" providerId="AD" clId="Web-{E6E80239-EC43-AE8A-C919-292452BB3062}" dt="2024-08-14T16:50:48.720" v="1"/>
        <pc:sldMkLst>
          <pc:docMk/>
          <pc:sldMk cId="1611599642" sldId="1333"/>
        </pc:sldMkLst>
      </pc:sldChg>
      <pc:sldChg chg="add">
        <pc:chgData name="Bo Sun" userId="S::b24sun@uwaterloo.ca::31b16fb7-bcee-4647-8b7b-d01717a35a69" providerId="AD" clId="Web-{E6E80239-EC43-AE8A-C919-292452BB3062}" dt="2024-08-14T16:50:41.063" v="0"/>
        <pc:sldMkLst>
          <pc:docMk/>
          <pc:sldMk cId="4014984312" sldId="1373"/>
        </pc:sldMkLst>
      </pc:sldChg>
    </pc:docChg>
  </pc:docChgLst>
  <pc:docChgLst>
    <pc:chgData name="Bo Sun" userId="31b16fb7-bcee-4647-8b7b-d01717a35a69" providerId="ADAL" clId="{F4E06DF5-A259-4CE3-B1F1-24DBEE69145E}"/>
    <pc:docChg chg="custSel addSld delSld modSld">
      <pc:chgData name="Bo Sun" userId="31b16fb7-bcee-4647-8b7b-d01717a35a69" providerId="ADAL" clId="{F4E06DF5-A259-4CE3-B1F1-24DBEE69145E}" dt="2024-09-26T20:30:58.196" v="94" actId="47"/>
      <pc:docMkLst>
        <pc:docMk/>
      </pc:docMkLst>
      <pc:sldChg chg="addSp modSp">
        <pc:chgData name="Bo Sun" userId="31b16fb7-bcee-4647-8b7b-d01717a35a69" providerId="ADAL" clId="{F4E06DF5-A259-4CE3-B1F1-24DBEE69145E}" dt="2024-09-01T17:36:02.505" v="57"/>
        <pc:sldMkLst>
          <pc:docMk/>
          <pc:sldMk cId="1744555962" sldId="959"/>
        </pc:sldMkLst>
      </pc:sldChg>
      <pc:sldChg chg="addSp modSp">
        <pc:chgData name="Bo Sun" userId="31b16fb7-bcee-4647-8b7b-d01717a35a69" providerId="ADAL" clId="{F4E06DF5-A259-4CE3-B1F1-24DBEE69145E}" dt="2024-09-01T17:36:05.837" v="58"/>
        <pc:sldMkLst>
          <pc:docMk/>
          <pc:sldMk cId="2264044002" sldId="961"/>
        </pc:sldMkLst>
      </pc:sldChg>
      <pc:sldChg chg="addSp modSp del mod modShow">
        <pc:chgData name="Bo Sun" userId="31b16fb7-bcee-4647-8b7b-d01717a35a69" providerId="ADAL" clId="{F4E06DF5-A259-4CE3-B1F1-24DBEE69145E}" dt="2024-09-26T20:29:02.496" v="92" actId="47"/>
        <pc:sldMkLst>
          <pc:docMk/>
          <pc:sldMk cId="3536710061" sldId="983"/>
        </pc:sldMkLst>
      </pc:sldChg>
      <pc:sldChg chg="addSp modSp mod">
        <pc:chgData name="Bo Sun" userId="31b16fb7-bcee-4647-8b7b-d01717a35a69" providerId="ADAL" clId="{F4E06DF5-A259-4CE3-B1F1-24DBEE69145E}" dt="2024-09-06T16:22:18.600" v="79" actId="27636"/>
        <pc:sldMkLst>
          <pc:docMk/>
          <pc:sldMk cId="1388578315" sldId="991"/>
        </pc:sldMkLst>
      </pc:sldChg>
      <pc:sldChg chg="addSp modSp mod">
        <pc:chgData name="Bo Sun" userId="31b16fb7-bcee-4647-8b7b-d01717a35a69" providerId="ADAL" clId="{F4E06DF5-A259-4CE3-B1F1-24DBEE69145E}" dt="2024-09-06T16:22:18.607" v="80" actId="27636"/>
        <pc:sldMkLst>
          <pc:docMk/>
          <pc:sldMk cId="2148756600" sldId="992"/>
        </pc:sldMkLst>
      </pc:sldChg>
      <pc:sldChg chg="addSp modSp mod">
        <pc:chgData name="Bo Sun" userId="31b16fb7-bcee-4647-8b7b-d01717a35a69" providerId="ADAL" clId="{F4E06DF5-A259-4CE3-B1F1-24DBEE69145E}" dt="2024-09-06T16:22:18.622" v="83" actId="27636"/>
        <pc:sldMkLst>
          <pc:docMk/>
          <pc:sldMk cId="380917266" sldId="994"/>
        </pc:sldMkLst>
      </pc:sldChg>
      <pc:sldChg chg="addSp modSp mod">
        <pc:chgData name="Bo Sun" userId="31b16fb7-bcee-4647-8b7b-d01717a35a69" providerId="ADAL" clId="{F4E06DF5-A259-4CE3-B1F1-24DBEE69145E}" dt="2024-09-06T16:22:18.612" v="81" actId="27636"/>
        <pc:sldMkLst>
          <pc:docMk/>
          <pc:sldMk cId="545092541" sldId="995"/>
        </pc:sldMkLst>
      </pc:sldChg>
      <pc:sldChg chg="addSp modSp mod">
        <pc:chgData name="Bo Sun" userId="31b16fb7-bcee-4647-8b7b-d01717a35a69" providerId="ADAL" clId="{F4E06DF5-A259-4CE3-B1F1-24DBEE69145E}" dt="2024-09-06T16:22:18.628" v="84" actId="27636"/>
        <pc:sldMkLst>
          <pc:docMk/>
          <pc:sldMk cId="3184385302" sldId="996"/>
        </pc:sldMkLst>
      </pc:sldChg>
      <pc:sldChg chg="addSp modSp mod">
        <pc:chgData name="Bo Sun" userId="31b16fb7-bcee-4647-8b7b-d01717a35a69" providerId="ADAL" clId="{F4E06DF5-A259-4CE3-B1F1-24DBEE69145E}" dt="2024-09-06T16:22:18.634" v="85" actId="27636"/>
        <pc:sldMkLst>
          <pc:docMk/>
          <pc:sldMk cId="2625046526" sldId="997"/>
        </pc:sldMkLst>
      </pc:sldChg>
      <pc:sldChg chg="addSp modSp mod">
        <pc:chgData name="Bo Sun" userId="31b16fb7-bcee-4647-8b7b-d01717a35a69" providerId="ADAL" clId="{F4E06DF5-A259-4CE3-B1F1-24DBEE69145E}" dt="2024-09-06T16:22:18.638" v="86" actId="27636"/>
        <pc:sldMkLst>
          <pc:docMk/>
          <pc:sldMk cId="1580734990" sldId="998"/>
        </pc:sldMkLst>
      </pc:sldChg>
      <pc:sldChg chg="addSp modSp mod">
        <pc:chgData name="Bo Sun" userId="31b16fb7-bcee-4647-8b7b-d01717a35a69" providerId="ADAL" clId="{F4E06DF5-A259-4CE3-B1F1-24DBEE69145E}" dt="2024-09-06T16:22:18.645" v="87" actId="27636"/>
        <pc:sldMkLst>
          <pc:docMk/>
          <pc:sldMk cId="176622012" sldId="999"/>
        </pc:sldMkLst>
      </pc:sldChg>
      <pc:sldChg chg="addSp modSp mod">
        <pc:chgData name="Bo Sun" userId="31b16fb7-bcee-4647-8b7b-d01717a35a69" providerId="ADAL" clId="{F4E06DF5-A259-4CE3-B1F1-24DBEE69145E}" dt="2024-09-06T16:22:18.651" v="88" actId="27636"/>
        <pc:sldMkLst>
          <pc:docMk/>
          <pc:sldMk cId="188923836" sldId="1000"/>
        </pc:sldMkLst>
      </pc:sldChg>
      <pc:sldChg chg="addSp modSp">
        <pc:chgData name="Bo Sun" userId="31b16fb7-bcee-4647-8b7b-d01717a35a69" providerId="ADAL" clId="{F4E06DF5-A259-4CE3-B1F1-24DBEE69145E}" dt="2024-09-01T17:34:43.584" v="20"/>
        <pc:sldMkLst>
          <pc:docMk/>
          <pc:sldMk cId="3064727093" sldId="1006"/>
        </pc:sldMkLst>
      </pc:sldChg>
      <pc:sldChg chg="addSp modSp mod">
        <pc:chgData name="Bo Sun" userId="31b16fb7-bcee-4647-8b7b-d01717a35a69" providerId="ADAL" clId="{F4E06DF5-A259-4CE3-B1F1-24DBEE69145E}" dt="2024-09-01T17:34:45.258" v="21"/>
        <pc:sldMkLst>
          <pc:docMk/>
          <pc:sldMk cId="3144981722" sldId="1007"/>
        </pc:sldMkLst>
      </pc:sldChg>
      <pc:sldChg chg="addSp modSp">
        <pc:chgData name="Bo Sun" userId="31b16fb7-bcee-4647-8b7b-d01717a35a69" providerId="ADAL" clId="{F4E06DF5-A259-4CE3-B1F1-24DBEE69145E}" dt="2024-09-01T17:35:00.428" v="32"/>
        <pc:sldMkLst>
          <pc:docMk/>
          <pc:sldMk cId="2372802495" sldId="1011"/>
        </pc:sldMkLst>
      </pc:sldChg>
      <pc:sldChg chg="addSp modSp">
        <pc:chgData name="Bo Sun" userId="31b16fb7-bcee-4647-8b7b-d01717a35a69" providerId="ADAL" clId="{F4E06DF5-A259-4CE3-B1F1-24DBEE69145E}" dt="2024-09-01T17:35:03.039" v="34"/>
        <pc:sldMkLst>
          <pc:docMk/>
          <pc:sldMk cId="43683327" sldId="1012"/>
        </pc:sldMkLst>
      </pc:sldChg>
      <pc:sldChg chg="addSp modSp">
        <pc:chgData name="Bo Sun" userId="31b16fb7-bcee-4647-8b7b-d01717a35a69" providerId="ADAL" clId="{F4E06DF5-A259-4CE3-B1F1-24DBEE69145E}" dt="2024-09-01T17:35:05.863" v="36"/>
        <pc:sldMkLst>
          <pc:docMk/>
          <pc:sldMk cId="2127041613" sldId="1013"/>
        </pc:sldMkLst>
      </pc:sldChg>
      <pc:sldChg chg="addSp modSp">
        <pc:chgData name="Bo Sun" userId="31b16fb7-bcee-4647-8b7b-d01717a35a69" providerId="ADAL" clId="{F4E06DF5-A259-4CE3-B1F1-24DBEE69145E}" dt="2024-09-01T17:35:07.250" v="37"/>
        <pc:sldMkLst>
          <pc:docMk/>
          <pc:sldMk cId="1825583328" sldId="1014"/>
        </pc:sldMkLst>
      </pc:sldChg>
      <pc:sldChg chg="del">
        <pc:chgData name="Bo Sun" userId="31b16fb7-bcee-4647-8b7b-d01717a35a69" providerId="ADAL" clId="{F4E06DF5-A259-4CE3-B1F1-24DBEE69145E}" dt="2024-09-26T20:30:58.196" v="94" actId="47"/>
        <pc:sldMkLst>
          <pc:docMk/>
          <pc:sldMk cId="2053052612" sldId="1038"/>
        </pc:sldMkLst>
      </pc:sldChg>
      <pc:sldChg chg="addSp modSp">
        <pc:chgData name="Bo Sun" userId="31b16fb7-bcee-4647-8b7b-d01717a35a69" providerId="ADAL" clId="{F4E06DF5-A259-4CE3-B1F1-24DBEE69145E}" dt="2024-09-01T17:34:55.112" v="28"/>
        <pc:sldMkLst>
          <pc:docMk/>
          <pc:sldMk cId="2638129414" sldId="1311"/>
        </pc:sldMkLst>
      </pc:sldChg>
      <pc:sldChg chg="modSp mod">
        <pc:chgData name="Bo Sun" userId="31b16fb7-bcee-4647-8b7b-d01717a35a69" providerId="ADAL" clId="{F4E06DF5-A259-4CE3-B1F1-24DBEE69145E}" dt="2024-09-06T16:22:18.670" v="89" actId="27636"/>
        <pc:sldMkLst>
          <pc:docMk/>
          <pc:sldMk cId="283303152" sldId="1372"/>
        </pc:sldMkLst>
      </pc:sldChg>
      <pc:sldChg chg="addSp modSp">
        <pc:chgData name="Bo Sun" userId="31b16fb7-bcee-4647-8b7b-d01717a35a69" providerId="ADAL" clId="{F4E06DF5-A259-4CE3-B1F1-24DBEE69145E}" dt="2024-09-01T17:35:30.118" v="46"/>
        <pc:sldMkLst>
          <pc:docMk/>
          <pc:sldMk cId="4014984312" sldId="1373"/>
        </pc:sldMkLst>
      </pc:sldChg>
      <pc:sldChg chg="addSp modSp">
        <pc:chgData name="Bo Sun" userId="31b16fb7-bcee-4647-8b7b-d01717a35a69" providerId="ADAL" clId="{F4E06DF5-A259-4CE3-B1F1-24DBEE69145E}" dt="2024-09-01T17:34:10.661" v="0"/>
        <pc:sldMkLst>
          <pc:docMk/>
          <pc:sldMk cId="3933146994" sldId="1375"/>
        </pc:sldMkLst>
      </pc:sldChg>
      <pc:sldChg chg="addSp modSp">
        <pc:chgData name="Bo Sun" userId="31b16fb7-bcee-4647-8b7b-d01717a35a69" providerId="ADAL" clId="{F4E06DF5-A259-4CE3-B1F1-24DBEE69145E}" dt="2024-09-01T17:34:14.442" v="3"/>
        <pc:sldMkLst>
          <pc:docMk/>
          <pc:sldMk cId="1101922464" sldId="1376"/>
        </pc:sldMkLst>
      </pc:sldChg>
      <pc:sldChg chg="addSp modSp">
        <pc:chgData name="Bo Sun" userId="31b16fb7-bcee-4647-8b7b-d01717a35a69" providerId="ADAL" clId="{F4E06DF5-A259-4CE3-B1F1-24DBEE69145E}" dt="2024-09-01T17:34:16.122" v="4"/>
        <pc:sldMkLst>
          <pc:docMk/>
          <pc:sldMk cId="1899055407" sldId="1377"/>
        </pc:sldMkLst>
      </pc:sldChg>
      <pc:sldChg chg="addSp modSp">
        <pc:chgData name="Bo Sun" userId="31b16fb7-bcee-4647-8b7b-d01717a35a69" providerId="ADAL" clId="{F4E06DF5-A259-4CE3-B1F1-24DBEE69145E}" dt="2024-09-01T17:34:17.689" v="5"/>
        <pc:sldMkLst>
          <pc:docMk/>
          <pc:sldMk cId="3622944374" sldId="1378"/>
        </pc:sldMkLst>
      </pc:sldChg>
      <pc:sldChg chg="addSp modSp">
        <pc:chgData name="Bo Sun" userId="31b16fb7-bcee-4647-8b7b-d01717a35a69" providerId="ADAL" clId="{F4E06DF5-A259-4CE3-B1F1-24DBEE69145E}" dt="2024-09-01T17:34:19.219" v="6"/>
        <pc:sldMkLst>
          <pc:docMk/>
          <pc:sldMk cId="2094051572" sldId="1379"/>
        </pc:sldMkLst>
      </pc:sldChg>
      <pc:sldChg chg="addSp modSp">
        <pc:chgData name="Bo Sun" userId="31b16fb7-bcee-4647-8b7b-d01717a35a69" providerId="ADAL" clId="{F4E06DF5-A259-4CE3-B1F1-24DBEE69145E}" dt="2024-09-01T17:34:20.902" v="7"/>
        <pc:sldMkLst>
          <pc:docMk/>
          <pc:sldMk cId="829553646" sldId="1380"/>
        </pc:sldMkLst>
      </pc:sldChg>
      <pc:sldChg chg="addSp modSp">
        <pc:chgData name="Bo Sun" userId="31b16fb7-bcee-4647-8b7b-d01717a35a69" providerId="ADAL" clId="{F4E06DF5-A259-4CE3-B1F1-24DBEE69145E}" dt="2024-09-01T17:34:23.587" v="9"/>
        <pc:sldMkLst>
          <pc:docMk/>
          <pc:sldMk cId="3224354597" sldId="1381"/>
        </pc:sldMkLst>
      </pc:sldChg>
      <pc:sldChg chg="addSp modSp">
        <pc:chgData name="Bo Sun" userId="31b16fb7-bcee-4647-8b7b-d01717a35a69" providerId="ADAL" clId="{F4E06DF5-A259-4CE3-B1F1-24DBEE69145E}" dt="2024-09-01T17:34:28.395" v="10"/>
        <pc:sldMkLst>
          <pc:docMk/>
          <pc:sldMk cId="2557126462" sldId="1384"/>
        </pc:sldMkLst>
      </pc:sldChg>
      <pc:sldChg chg="addSp modSp">
        <pc:chgData name="Bo Sun" userId="31b16fb7-bcee-4647-8b7b-d01717a35a69" providerId="ADAL" clId="{F4E06DF5-A259-4CE3-B1F1-24DBEE69145E}" dt="2024-09-01T17:34:34.098" v="14"/>
        <pc:sldMkLst>
          <pc:docMk/>
          <pc:sldMk cId="1327169450" sldId="1386"/>
        </pc:sldMkLst>
      </pc:sldChg>
      <pc:sldChg chg="addSp modSp">
        <pc:chgData name="Bo Sun" userId="31b16fb7-bcee-4647-8b7b-d01717a35a69" providerId="ADAL" clId="{F4E06DF5-A259-4CE3-B1F1-24DBEE69145E}" dt="2024-09-01T17:34:35.566" v="15"/>
        <pc:sldMkLst>
          <pc:docMk/>
          <pc:sldMk cId="3946932303" sldId="1387"/>
        </pc:sldMkLst>
      </pc:sldChg>
      <pc:sldChg chg="addSp modSp">
        <pc:chgData name="Bo Sun" userId="31b16fb7-bcee-4647-8b7b-d01717a35a69" providerId="ADAL" clId="{F4E06DF5-A259-4CE3-B1F1-24DBEE69145E}" dt="2024-09-03T15:07:16.374" v="61" actId="13926"/>
        <pc:sldMkLst>
          <pc:docMk/>
          <pc:sldMk cId="1929633538" sldId="1388"/>
        </pc:sldMkLst>
      </pc:sldChg>
      <pc:sldChg chg="addSp modSp">
        <pc:chgData name="Bo Sun" userId="31b16fb7-bcee-4647-8b7b-d01717a35a69" providerId="ADAL" clId="{F4E06DF5-A259-4CE3-B1F1-24DBEE69145E}" dt="2024-09-01T17:34:38.250" v="17"/>
        <pc:sldMkLst>
          <pc:docMk/>
          <pc:sldMk cId="3599766182" sldId="1389"/>
        </pc:sldMkLst>
      </pc:sldChg>
      <pc:sldChg chg="addSp modSp">
        <pc:chgData name="Bo Sun" userId="31b16fb7-bcee-4647-8b7b-d01717a35a69" providerId="ADAL" clId="{F4E06DF5-A259-4CE3-B1F1-24DBEE69145E}" dt="2024-09-01T17:34:40.125" v="18"/>
        <pc:sldMkLst>
          <pc:docMk/>
          <pc:sldMk cId="2008652008" sldId="1390"/>
        </pc:sldMkLst>
      </pc:sldChg>
      <pc:sldChg chg="addSp modSp">
        <pc:chgData name="Bo Sun" userId="31b16fb7-bcee-4647-8b7b-d01717a35a69" providerId="ADAL" clId="{F4E06DF5-A259-4CE3-B1F1-24DBEE69145E}" dt="2024-09-01T17:34:48.554" v="23"/>
        <pc:sldMkLst>
          <pc:docMk/>
          <pc:sldMk cId="318103209" sldId="1392"/>
        </pc:sldMkLst>
      </pc:sldChg>
      <pc:sldChg chg="addSp modSp">
        <pc:chgData name="Bo Sun" userId="31b16fb7-bcee-4647-8b7b-d01717a35a69" providerId="ADAL" clId="{F4E06DF5-A259-4CE3-B1F1-24DBEE69145E}" dt="2024-09-01T17:34:22.348" v="8"/>
        <pc:sldMkLst>
          <pc:docMk/>
          <pc:sldMk cId="2456385666" sldId="1393"/>
        </pc:sldMkLst>
      </pc:sldChg>
      <pc:sldChg chg="addSp delSp modSp mod modNotesTx">
        <pc:chgData name="Bo Sun" userId="31b16fb7-bcee-4647-8b7b-d01717a35a69" providerId="ADAL" clId="{F4E06DF5-A259-4CE3-B1F1-24DBEE69145E}" dt="2024-09-03T15:10:14.394" v="76" actId="20577"/>
        <pc:sldMkLst>
          <pc:docMk/>
          <pc:sldMk cId="1217800308" sldId="1394"/>
        </pc:sldMkLst>
      </pc:sldChg>
      <pc:sldChg chg="addSp delSp modSp del mod">
        <pc:chgData name="Bo Sun" userId="31b16fb7-bcee-4647-8b7b-d01717a35a69" providerId="ADAL" clId="{F4E06DF5-A259-4CE3-B1F1-24DBEE69145E}" dt="2024-09-26T20:30:13.674" v="93" actId="47"/>
        <pc:sldMkLst>
          <pc:docMk/>
          <pc:sldMk cId="3819538398" sldId="1395"/>
        </pc:sldMkLst>
      </pc:sldChg>
      <pc:sldChg chg="addSp modSp">
        <pc:chgData name="Bo Sun" userId="31b16fb7-bcee-4647-8b7b-d01717a35a69" providerId="ADAL" clId="{F4E06DF5-A259-4CE3-B1F1-24DBEE69145E}" dt="2024-09-01T17:34:30.103" v="11"/>
        <pc:sldMkLst>
          <pc:docMk/>
          <pc:sldMk cId="3453563033" sldId="1396"/>
        </pc:sldMkLst>
      </pc:sldChg>
      <pc:sldChg chg="addSp modSp">
        <pc:chgData name="Bo Sun" userId="31b16fb7-bcee-4647-8b7b-d01717a35a69" providerId="ADAL" clId="{F4E06DF5-A259-4CE3-B1F1-24DBEE69145E}" dt="2024-09-01T17:34:31.698" v="12"/>
        <pc:sldMkLst>
          <pc:docMk/>
          <pc:sldMk cId="4207245302" sldId="1397"/>
        </pc:sldMkLst>
      </pc:sldChg>
      <pc:sldChg chg="addSp modSp">
        <pc:chgData name="Bo Sun" userId="31b16fb7-bcee-4647-8b7b-d01717a35a69" providerId="ADAL" clId="{F4E06DF5-A259-4CE3-B1F1-24DBEE69145E}" dt="2024-09-01T17:34:46.724" v="22"/>
        <pc:sldMkLst>
          <pc:docMk/>
          <pc:sldMk cId="2752046864" sldId="1398"/>
        </pc:sldMkLst>
      </pc:sldChg>
      <pc:sldChg chg="addSp modSp mod">
        <pc:chgData name="Bo Sun" userId="31b16fb7-bcee-4647-8b7b-d01717a35a69" providerId="ADAL" clId="{F4E06DF5-A259-4CE3-B1F1-24DBEE69145E}" dt="2024-09-06T16:22:18.713" v="90" actId="27636"/>
        <pc:sldMkLst>
          <pc:docMk/>
          <pc:sldMk cId="1224585802" sldId="1399"/>
        </pc:sldMkLst>
      </pc:sldChg>
      <pc:sldChg chg="addSp modSp">
        <pc:chgData name="Bo Sun" userId="31b16fb7-bcee-4647-8b7b-d01717a35a69" providerId="ADAL" clId="{F4E06DF5-A259-4CE3-B1F1-24DBEE69145E}" dt="2024-09-01T17:34:49.953" v="24"/>
        <pc:sldMkLst>
          <pc:docMk/>
          <pc:sldMk cId="298476920" sldId="1400"/>
        </pc:sldMkLst>
      </pc:sldChg>
      <pc:sldChg chg="addSp modSp">
        <pc:chgData name="Bo Sun" userId="31b16fb7-bcee-4647-8b7b-d01717a35a69" providerId="ADAL" clId="{F4E06DF5-A259-4CE3-B1F1-24DBEE69145E}" dt="2024-09-01T17:34:52.464" v="26"/>
        <pc:sldMkLst>
          <pc:docMk/>
          <pc:sldMk cId="266352551" sldId="1401"/>
        </pc:sldMkLst>
      </pc:sldChg>
      <pc:sldChg chg="addSp modSp">
        <pc:chgData name="Bo Sun" userId="31b16fb7-bcee-4647-8b7b-d01717a35a69" providerId="ADAL" clId="{F4E06DF5-A259-4CE3-B1F1-24DBEE69145E}" dt="2024-09-01T17:34:53.858" v="27"/>
        <pc:sldMkLst>
          <pc:docMk/>
          <pc:sldMk cId="3242298465" sldId="1402"/>
        </pc:sldMkLst>
      </pc:sldChg>
      <pc:sldChg chg="addSp modSp">
        <pc:chgData name="Bo Sun" userId="31b16fb7-bcee-4647-8b7b-d01717a35a69" providerId="ADAL" clId="{F4E06DF5-A259-4CE3-B1F1-24DBEE69145E}" dt="2024-09-01T17:34:56.409" v="29"/>
        <pc:sldMkLst>
          <pc:docMk/>
          <pc:sldMk cId="4030951000" sldId="1403"/>
        </pc:sldMkLst>
      </pc:sldChg>
      <pc:sldChg chg="addSp modSp">
        <pc:chgData name="Bo Sun" userId="31b16fb7-bcee-4647-8b7b-d01717a35a69" providerId="ADAL" clId="{F4E06DF5-A259-4CE3-B1F1-24DBEE69145E}" dt="2024-09-01T17:34:32.935" v="13"/>
        <pc:sldMkLst>
          <pc:docMk/>
          <pc:sldMk cId="3821583936" sldId="1404"/>
        </pc:sldMkLst>
      </pc:sldChg>
      <pc:sldChg chg="addSp modSp">
        <pc:chgData name="Bo Sun" userId="31b16fb7-bcee-4647-8b7b-d01717a35a69" providerId="ADAL" clId="{F4E06DF5-A259-4CE3-B1F1-24DBEE69145E}" dt="2024-09-01T17:34:57.857" v="30"/>
        <pc:sldMkLst>
          <pc:docMk/>
          <pc:sldMk cId="4107403155" sldId="1405"/>
        </pc:sldMkLst>
      </pc:sldChg>
      <pc:sldChg chg="addSp modSp">
        <pc:chgData name="Bo Sun" userId="31b16fb7-bcee-4647-8b7b-d01717a35a69" providerId="ADAL" clId="{F4E06DF5-A259-4CE3-B1F1-24DBEE69145E}" dt="2024-09-01T17:34:59.156" v="31"/>
        <pc:sldMkLst>
          <pc:docMk/>
          <pc:sldMk cId="1370901870" sldId="1406"/>
        </pc:sldMkLst>
      </pc:sldChg>
      <pc:sldChg chg="addSp modSp">
        <pc:chgData name="Bo Sun" userId="31b16fb7-bcee-4647-8b7b-d01717a35a69" providerId="ADAL" clId="{F4E06DF5-A259-4CE3-B1F1-24DBEE69145E}" dt="2024-09-01T17:35:01.868" v="33"/>
        <pc:sldMkLst>
          <pc:docMk/>
          <pc:sldMk cId="686185743" sldId="1407"/>
        </pc:sldMkLst>
      </pc:sldChg>
      <pc:sldChg chg="addSp modSp">
        <pc:chgData name="Bo Sun" userId="31b16fb7-bcee-4647-8b7b-d01717a35a69" providerId="ADAL" clId="{F4E06DF5-A259-4CE3-B1F1-24DBEE69145E}" dt="2024-09-01T17:35:04.613" v="35"/>
        <pc:sldMkLst>
          <pc:docMk/>
          <pc:sldMk cId="3307960432" sldId="1408"/>
        </pc:sldMkLst>
      </pc:sldChg>
      <pc:sldChg chg="addSp modSp">
        <pc:chgData name="Bo Sun" userId="31b16fb7-bcee-4647-8b7b-d01717a35a69" providerId="ADAL" clId="{F4E06DF5-A259-4CE3-B1F1-24DBEE69145E}" dt="2024-09-01T17:35:08.368" v="38"/>
        <pc:sldMkLst>
          <pc:docMk/>
          <pc:sldMk cId="660202888" sldId="1409"/>
        </pc:sldMkLst>
      </pc:sldChg>
      <pc:sldChg chg="addSp modSp">
        <pc:chgData name="Bo Sun" userId="31b16fb7-bcee-4647-8b7b-d01717a35a69" providerId="ADAL" clId="{F4E06DF5-A259-4CE3-B1F1-24DBEE69145E}" dt="2024-09-01T17:35:20.262" v="42"/>
        <pc:sldMkLst>
          <pc:docMk/>
          <pc:sldMk cId="1573558589" sldId="1410"/>
        </pc:sldMkLst>
      </pc:sldChg>
      <pc:sldChg chg="addSp modSp">
        <pc:chgData name="Bo Sun" userId="31b16fb7-bcee-4647-8b7b-d01717a35a69" providerId="ADAL" clId="{F4E06DF5-A259-4CE3-B1F1-24DBEE69145E}" dt="2024-09-01T17:35:23.720" v="43"/>
        <pc:sldMkLst>
          <pc:docMk/>
          <pc:sldMk cId="222759323" sldId="1411"/>
        </pc:sldMkLst>
      </pc:sldChg>
      <pc:sldChg chg="addSp modSp">
        <pc:chgData name="Bo Sun" userId="31b16fb7-bcee-4647-8b7b-d01717a35a69" providerId="ADAL" clId="{F4E06DF5-A259-4CE3-B1F1-24DBEE69145E}" dt="2024-09-01T17:35:25.261" v="44"/>
        <pc:sldMkLst>
          <pc:docMk/>
          <pc:sldMk cId="2366439581" sldId="1412"/>
        </pc:sldMkLst>
      </pc:sldChg>
      <pc:sldChg chg="addSp modSp mod">
        <pc:chgData name="Bo Sun" userId="31b16fb7-bcee-4647-8b7b-d01717a35a69" providerId="ADAL" clId="{F4E06DF5-A259-4CE3-B1F1-24DBEE69145E}" dt="2024-09-06T16:22:18.617" v="82" actId="27636"/>
        <pc:sldMkLst>
          <pc:docMk/>
          <pc:sldMk cId="2714840087" sldId="1413"/>
        </pc:sldMkLst>
      </pc:sldChg>
      <pc:sldChg chg="addSp modSp">
        <pc:chgData name="Bo Sun" userId="31b16fb7-bcee-4647-8b7b-d01717a35a69" providerId="ADAL" clId="{F4E06DF5-A259-4CE3-B1F1-24DBEE69145E}" dt="2024-09-01T17:36:09.428" v="60"/>
        <pc:sldMkLst>
          <pc:docMk/>
          <pc:sldMk cId="2957987148" sldId="1418"/>
        </pc:sldMkLst>
      </pc:sldChg>
      <pc:sldChg chg="del">
        <pc:chgData name="Bo Sun" userId="31b16fb7-bcee-4647-8b7b-d01717a35a69" providerId="ADAL" clId="{F4E06DF5-A259-4CE3-B1F1-24DBEE69145E}" dt="2024-09-06T16:22:21.532" v="91" actId="47"/>
        <pc:sldMkLst>
          <pc:docMk/>
          <pc:sldMk cId="2585758994" sldId="1419"/>
        </pc:sldMkLst>
      </pc:sldChg>
      <pc:sldChg chg="add">
        <pc:chgData name="Bo Sun" userId="31b16fb7-bcee-4647-8b7b-d01717a35a69" providerId="ADAL" clId="{F4E06DF5-A259-4CE3-B1F1-24DBEE69145E}" dt="2024-09-06T16:22:18.503" v="78"/>
        <pc:sldMkLst>
          <pc:docMk/>
          <pc:sldMk cId="4052597760" sldId="1420"/>
        </pc:sldMkLst>
      </pc:sldChg>
    </pc:docChg>
  </pc:docChgLst>
  <pc:docChgLst>
    <pc:chgData name="Mina Tahmasbi Arashloo" userId="b0e8bb3f-50de-44f7-8b43-92551ec4a14e" providerId="ADAL" clId="{228D4334-B524-D34A-B549-1CD46F70F666}"/>
    <pc:docChg chg="undo redo custSel addSld delSld modSld sldOrd modMainMaster">
      <pc:chgData name="Mina Tahmasbi Arashloo" userId="b0e8bb3f-50de-44f7-8b43-92551ec4a14e" providerId="ADAL" clId="{228D4334-B524-D34A-B549-1CD46F70F666}" dt="2023-09-16T15:33:27.773" v="15824" actId="20577"/>
      <pc:docMkLst>
        <pc:docMk/>
      </pc:docMkLst>
      <pc:sldChg chg="modSp del mod">
        <pc:chgData name="Mina Tahmasbi Arashloo" userId="b0e8bb3f-50de-44f7-8b43-92551ec4a14e" providerId="ADAL" clId="{228D4334-B524-D34A-B549-1CD46F70F666}" dt="2023-09-11T17:42:04.371" v="7216" actId="2696"/>
        <pc:sldMkLst>
          <pc:docMk/>
          <pc:sldMk cId="1598317466" sldId="957"/>
        </pc:sldMkLst>
      </pc:sldChg>
      <pc:sldChg chg="del">
        <pc:chgData name="Mina Tahmasbi Arashloo" userId="b0e8bb3f-50de-44f7-8b43-92551ec4a14e" providerId="ADAL" clId="{228D4334-B524-D34A-B549-1CD46F70F666}" dt="2023-09-11T17:42:18.058" v="7237" actId="2696"/>
        <pc:sldMkLst>
          <pc:docMk/>
          <pc:sldMk cId="952643495" sldId="958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1744555962" sldId="959"/>
        </pc:sldMkLst>
      </pc:sldChg>
      <pc:sldChg chg="del">
        <pc:chgData name="Mina Tahmasbi Arashloo" userId="b0e8bb3f-50de-44f7-8b43-92551ec4a14e" providerId="ADAL" clId="{228D4334-B524-D34A-B549-1CD46F70F666}" dt="2023-09-11T17:42:04.291" v="7212" actId="2696"/>
        <pc:sldMkLst>
          <pc:docMk/>
          <pc:sldMk cId="2314825519" sldId="960"/>
        </pc:sldMkLst>
      </pc:sldChg>
      <pc:sldChg chg="delSp modSp">
        <pc:chgData name="Mina Tahmasbi Arashloo" userId="b0e8bb3f-50de-44f7-8b43-92551ec4a14e" providerId="ADAL" clId="{228D4334-B524-D34A-B549-1CD46F70F666}" dt="2023-09-12T03:23:29.088" v="15766"/>
        <pc:sldMkLst>
          <pc:docMk/>
          <pc:sldMk cId="2264044002" sldId="961"/>
        </pc:sldMkLst>
      </pc:sldChg>
      <pc:sldChg chg="addSp delSp modSp del mod delAnim modAnim">
        <pc:chgData name="Mina Tahmasbi Arashloo" userId="b0e8bb3f-50de-44f7-8b43-92551ec4a14e" providerId="ADAL" clId="{228D4334-B524-D34A-B549-1CD46F70F666}" dt="2023-09-11T17:42:04.319" v="7215" actId="2696"/>
        <pc:sldMkLst>
          <pc:docMk/>
          <pc:sldMk cId="730174317" sldId="962"/>
        </pc:sldMkLst>
      </pc:sldChg>
      <pc:sldChg chg="addSp delSp modSp del mod ord modAnim">
        <pc:chgData name="Mina Tahmasbi Arashloo" userId="b0e8bb3f-50de-44f7-8b43-92551ec4a14e" providerId="ADAL" clId="{228D4334-B524-D34A-B549-1CD46F70F666}" dt="2023-09-11T17:42:04.440" v="7221" actId="2696"/>
        <pc:sldMkLst>
          <pc:docMk/>
          <pc:sldMk cId="3673921307" sldId="963"/>
        </pc:sldMkLst>
      </pc:sldChg>
      <pc:sldChg chg="addSp delSp modSp del mod modAnim">
        <pc:chgData name="Mina Tahmasbi Arashloo" userId="b0e8bb3f-50de-44f7-8b43-92551ec4a14e" providerId="ADAL" clId="{228D4334-B524-D34A-B549-1CD46F70F666}" dt="2023-09-11T17:42:17.715" v="7222" actId="2696"/>
        <pc:sldMkLst>
          <pc:docMk/>
          <pc:sldMk cId="3991590088" sldId="965"/>
        </pc:sldMkLst>
      </pc:sldChg>
      <pc:sldChg chg="addSp delSp modSp del mod">
        <pc:chgData name="Mina Tahmasbi Arashloo" userId="b0e8bb3f-50de-44f7-8b43-92551ec4a14e" providerId="ADAL" clId="{228D4334-B524-D34A-B549-1CD46F70F666}" dt="2023-09-11T17:42:17.828" v="7226" actId="2696"/>
        <pc:sldMkLst>
          <pc:docMk/>
          <pc:sldMk cId="974050777" sldId="966"/>
        </pc:sldMkLst>
      </pc:sldChg>
      <pc:sldChg chg="addSp delSp modSp del mod">
        <pc:chgData name="Mina Tahmasbi Arashloo" userId="b0e8bb3f-50de-44f7-8b43-92551ec4a14e" providerId="ADAL" clId="{228D4334-B524-D34A-B549-1CD46F70F666}" dt="2023-09-11T17:42:52.980" v="7241" actId="2696"/>
        <pc:sldMkLst>
          <pc:docMk/>
          <pc:sldMk cId="4208593796" sldId="967"/>
        </pc:sldMkLst>
      </pc:sldChg>
      <pc:sldChg chg="addSp delSp modSp del mod">
        <pc:chgData name="Mina Tahmasbi Arashloo" userId="b0e8bb3f-50de-44f7-8b43-92551ec4a14e" providerId="ADAL" clId="{228D4334-B524-D34A-B549-1CD46F70F666}" dt="2023-09-11T17:42:17.763" v="7223" actId="2696"/>
        <pc:sldMkLst>
          <pc:docMk/>
          <pc:sldMk cId="1959218370" sldId="969"/>
        </pc:sldMkLst>
      </pc:sldChg>
      <pc:sldChg chg="addSp delSp modSp add del mod">
        <pc:chgData name="Mina Tahmasbi Arashloo" userId="b0e8bb3f-50de-44f7-8b43-92551ec4a14e" providerId="ADAL" clId="{228D4334-B524-D34A-B549-1CD46F70F666}" dt="2023-09-07T02:13:57.084" v="6117" actId="2696"/>
        <pc:sldMkLst>
          <pc:docMk/>
          <pc:sldMk cId="2505513475" sldId="970"/>
        </pc:sldMkLst>
      </pc:sldChg>
      <pc:sldChg chg="addSp delSp modSp del mod modAnim">
        <pc:chgData name="Mina Tahmasbi Arashloo" userId="b0e8bb3f-50de-44f7-8b43-92551ec4a14e" providerId="ADAL" clId="{228D4334-B524-D34A-B549-1CD46F70F666}" dt="2023-09-11T17:42:17.873" v="7229" actId="2696"/>
        <pc:sldMkLst>
          <pc:docMk/>
          <pc:sldMk cId="557112075" sldId="973"/>
        </pc:sldMkLst>
      </pc:sldChg>
      <pc:sldChg chg="del">
        <pc:chgData name="Mina Tahmasbi Arashloo" userId="b0e8bb3f-50de-44f7-8b43-92551ec4a14e" providerId="ADAL" clId="{228D4334-B524-D34A-B549-1CD46F70F666}" dt="2023-09-07T02:09:16.969" v="5710" actId="2696"/>
        <pc:sldMkLst>
          <pc:docMk/>
          <pc:sldMk cId="3869873746" sldId="974"/>
        </pc:sldMkLst>
      </pc:sldChg>
      <pc:sldChg chg="addSp delSp modSp del mod">
        <pc:chgData name="Mina Tahmasbi Arashloo" userId="b0e8bb3f-50de-44f7-8b43-92551ec4a14e" providerId="ADAL" clId="{228D4334-B524-D34A-B549-1CD46F70F666}" dt="2023-09-11T17:42:17.845" v="7227" actId="2696"/>
        <pc:sldMkLst>
          <pc:docMk/>
          <pc:sldMk cId="950178135" sldId="975"/>
        </pc:sldMkLst>
      </pc:sldChg>
      <pc:sldChg chg="addSp delSp modSp del mod modAnim">
        <pc:chgData name="Mina Tahmasbi Arashloo" userId="b0e8bb3f-50de-44f7-8b43-92551ec4a14e" providerId="ADAL" clId="{228D4334-B524-D34A-B549-1CD46F70F666}" dt="2023-09-11T17:42:18.026" v="7236" actId="2696"/>
        <pc:sldMkLst>
          <pc:docMk/>
          <pc:sldMk cId="237818030" sldId="976"/>
        </pc:sldMkLst>
      </pc:sldChg>
      <pc:sldChg chg="addSp delSp modSp del mod modAnim">
        <pc:chgData name="Mina Tahmasbi Arashloo" userId="b0e8bb3f-50de-44f7-8b43-92551ec4a14e" providerId="ADAL" clId="{228D4334-B524-D34A-B549-1CD46F70F666}" dt="2023-09-11T17:42:17.859" v="7228" actId="2696"/>
        <pc:sldMkLst>
          <pc:docMk/>
          <pc:sldMk cId="2257441542" sldId="977"/>
        </pc:sldMkLst>
      </pc:sldChg>
      <pc:sldChg chg="addSp delSp modSp del mod modAnim">
        <pc:chgData name="Mina Tahmasbi Arashloo" userId="b0e8bb3f-50de-44f7-8b43-92551ec4a14e" providerId="ADAL" clId="{228D4334-B524-D34A-B549-1CD46F70F666}" dt="2023-09-11T17:42:17.902" v="7232" actId="2696"/>
        <pc:sldMkLst>
          <pc:docMk/>
          <pc:sldMk cId="3765222549" sldId="978"/>
        </pc:sldMkLst>
      </pc:sldChg>
      <pc:sldChg chg="delSp modSp del mod">
        <pc:chgData name="Mina Tahmasbi Arashloo" userId="b0e8bb3f-50de-44f7-8b43-92551ec4a14e" providerId="ADAL" clId="{228D4334-B524-D34A-B549-1CD46F70F666}" dt="2023-09-07T02:31:03.958" v="6938" actId="2696"/>
        <pc:sldMkLst>
          <pc:docMk/>
          <pc:sldMk cId="3951356287" sldId="979"/>
        </pc:sldMkLst>
      </pc:sldChg>
      <pc:sldChg chg="addSp delSp modSp del mod modAnim">
        <pc:chgData name="Mina Tahmasbi Arashloo" userId="b0e8bb3f-50de-44f7-8b43-92551ec4a14e" providerId="ADAL" clId="{228D4334-B524-D34A-B549-1CD46F70F666}" dt="2023-09-11T17:42:17.769" v="7224" actId="2696"/>
        <pc:sldMkLst>
          <pc:docMk/>
          <pc:sldMk cId="3151293116" sldId="980"/>
        </pc:sldMkLst>
      </pc:sldChg>
      <pc:sldChg chg="addSp delSp modSp del mod">
        <pc:chgData name="Mina Tahmasbi Arashloo" userId="b0e8bb3f-50de-44f7-8b43-92551ec4a14e" providerId="ADAL" clId="{228D4334-B524-D34A-B549-1CD46F70F666}" dt="2023-09-11T17:42:17.912" v="7233" actId="2696"/>
        <pc:sldMkLst>
          <pc:docMk/>
          <pc:sldMk cId="972422156" sldId="981"/>
        </pc:sldMkLst>
      </pc:sldChg>
      <pc:sldChg chg="delSp modSp add del or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3910082520" sldId="982"/>
        </pc:sldMkLst>
      </pc:sldChg>
      <pc:sldChg chg="addSp delSp modSp mod or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3536710061" sldId="983"/>
        </pc:sldMkLst>
      </pc:sldChg>
      <pc:sldChg chg="addSp delSp modSp mod delAnim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3295021282" sldId="985"/>
        </pc:sldMkLst>
      </pc:sldChg>
      <pc:sldChg chg="addSp delSp modSp del mod">
        <pc:chgData name="Mina Tahmasbi Arashloo" userId="b0e8bb3f-50de-44f7-8b43-92551ec4a14e" providerId="ADAL" clId="{228D4334-B524-D34A-B549-1CD46F70F666}" dt="2023-09-11T21:27:02.800" v="12350" actId="2696"/>
        <pc:sldMkLst>
          <pc:docMk/>
          <pc:sldMk cId="3315313515" sldId="986"/>
        </pc:sldMkLst>
      </pc:sldChg>
      <pc:sldChg chg="delSp mod or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2294703521" sldId="987"/>
        </pc:sldMkLst>
      </pc:sldChg>
      <pc:sldChg chg="addSp delSp modSp mod or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3848209818" sldId="988"/>
        </pc:sldMkLst>
      </pc:sldChg>
      <pc:sldChg chg="addSp delSp modSp modAnim modNotesTx">
        <pc:chgData name="Mina Tahmasbi Arashloo" userId="b0e8bb3f-50de-44f7-8b43-92551ec4a14e" providerId="ADAL" clId="{228D4334-B524-D34A-B549-1CD46F70F666}" dt="2023-09-12T03:23:29.088" v="15766"/>
        <pc:sldMkLst>
          <pc:docMk/>
          <pc:sldMk cId="3177476577" sldId="989"/>
        </pc:sldMkLst>
      </pc:sldChg>
      <pc:sldChg chg="addSp delSp modSp mod addAnim delAnim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1388578315" sldId="991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2841272283" sldId="992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3884457846" sldId="994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3313034558" sldId="995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1866003598" sldId="996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132434024" sldId="997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1161665240" sldId="998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869259509" sldId="999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940861056" sldId="1000"/>
        </pc:sldMkLst>
      </pc:sldChg>
      <pc:sldChg chg="delSp modSp add del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2282070173" sldId="1003"/>
        </pc:sldMkLst>
      </pc:sldChg>
      <pc:sldChg chg="del ord">
        <pc:chgData name="Mina Tahmasbi Arashloo" userId="b0e8bb3f-50de-44f7-8b43-92551ec4a14e" providerId="ADAL" clId="{228D4334-B524-D34A-B549-1CD46F70F666}" dt="2023-09-12T01:17:54.489" v="13672" actId="2696"/>
        <pc:sldMkLst>
          <pc:docMk/>
          <pc:sldMk cId="453457216" sldId="1004"/>
        </pc:sldMkLst>
      </pc:sldChg>
      <pc:sldChg chg="del">
        <pc:chgData name="Mina Tahmasbi Arashloo" userId="b0e8bb3f-50de-44f7-8b43-92551ec4a14e" providerId="ADAL" clId="{228D4334-B524-D34A-B549-1CD46F70F666}" dt="2023-09-12T01:23:23.104" v="13931" actId="2696"/>
        <pc:sldMkLst>
          <pc:docMk/>
          <pc:sldMk cId="58051385" sldId="1005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1683255681" sldId="1006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676598006" sldId="1007"/>
        </pc:sldMkLst>
      </pc:sldChg>
      <pc:sldChg chg="delSp del ord">
        <pc:chgData name="Mina Tahmasbi Arashloo" userId="b0e8bb3f-50de-44f7-8b43-92551ec4a14e" providerId="ADAL" clId="{228D4334-B524-D34A-B549-1CD46F70F666}" dt="2023-09-12T12:45:37.760" v="15805" actId="2696"/>
        <pc:sldMkLst>
          <pc:docMk/>
          <pc:sldMk cId="3081701120" sldId="1008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243383833" sldId="1009"/>
        </pc:sldMkLst>
      </pc:sldChg>
      <pc:sldChg chg="delSp modSp del mod delAnim modAnim">
        <pc:chgData name="Mina Tahmasbi Arashloo" userId="b0e8bb3f-50de-44f7-8b43-92551ec4a14e" providerId="ADAL" clId="{228D4334-B524-D34A-B549-1CD46F70F666}" dt="2023-09-12T16:35:23.291" v="15814" actId="2696"/>
        <pc:sldMkLst>
          <pc:docMk/>
          <pc:sldMk cId="234981406" sldId="1010"/>
        </pc:sldMkLst>
      </pc:sldChg>
      <pc:sldChg chg="addSp delSp modSp mod ord delAnim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2226632230" sldId="1011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1703818739" sldId="1012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4201790252" sldId="1013"/>
        </pc:sldMkLst>
      </pc:sldChg>
      <pc:sldChg chg="addSp 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4212891699" sldId="1014"/>
        </pc:sldMkLst>
      </pc:sldChg>
      <pc:sldChg chg="del">
        <pc:chgData name="Mina Tahmasbi Arashloo" userId="b0e8bb3f-50de-44f7-8b43-92551ec4a14e" providerId="ADAL" clId="{228D4334-B524-D34A-B549-1CD46F70F666}" dt="2023-09-12T01:53:58.087" v="14254" actId="2696"/>
        <pc:sldMkLst>
          <pc:docMk/>
          <pc:sldMk cId="122004853" sldId="1017"/>
        </pc:sldMkLst>
      </pc:sldChg>
      <pc:sldChg chg="delSp modSp">
        <pc:chgData name="Mina Tahmasbi Arashloo" userId="b0e8bb3f-50de-44f7-8b43-92551ec4a14e" providerId="ADAL" clId="{228D4334-B524-D34A-B549-1CD46F70F666}" dt="2023-09-12T03:23:29.088" v="15766"/>
        <pc:sldMkLst>
          <pc:docMk/>
          <pc:sldMk cId="1717233500" sldId="1020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736197137" sldId="1021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3795679529" sldId="1022"/>
        </pc:sldMkLst>
      </pc:sldChg>
      <pc:sldChg chg="delSp modSp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4061570300" sldId="1025"/>
        </pc:sldMkLst>
      </pc:sldChg>
      <pc:sldChg chg="delSp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1521347174" sldId="1026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1861257897" sldId="1027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585817310" sldId="1028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2387245488" sldId="1029"/>
        </pc:sldMkLst>
      </pc:sldChg>
      <pc:sldChg chg="delSp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827783366" sldId="1030"/>
        </pc:sldMkLst>
      </pc:sldChg>
      <pc:sldChg chg="addSp delSp modSp mod delAnim">
        <pc:chgData name="Mina Tahmasbi Arashloo" userId="b0e8bb3f-50de-44f7-8b43-92551ec4a14e" providerId="ADAL" clId="{228D4334-B524-D34A-B549-1CD46F70F666}" dt="2023-09-12T03:23:29.088" v="15766"/>
        <pc:sldMkLst>
          <pc:docMk/>
          <pc:sldMk cId="2198637607" sldId="1032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1426758598" sldId="1033"/>
        </pc:sldMkLst>
      </pc:sldChg>
      <pc:sldChg chg="delSp modSp">
        <pc:chgData name="Mina Tahmasbi Arashloo" userId="b0e8bb3f-50de-44f7-8b43-92551ec4a14e" providerId="ADAL" clId="{228D4334-B524-D34A-B549-1CD46F70F666}" dt="2023-09-12T03:23:29.088" v="15766"/>
        <pc:sldMkLst>
          <pc:docMk/>
          <pc:sldMk cId="2672903394" sldId="1034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295406410" sldId="1035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693052874" sldId="1036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1622081437" sldId="1037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2053052612" sldId="1038"/>
        </pc:sldMkLst>
      </pc:sldChg>
      <pc:sldChg chg="del">
        <pc:chgData name="Mina Tahmasbi Arashloo" userId="b0e8bb3f-50de-44f7-8b43-92551ec4a14e" providerId="ADAL" clId="{228D4334-B524-D34A-B549-1CD46F70F666}" dt="2023-09-12T03:08:33.333" v="15391" actId="2696"/>
        <pc:sldMkLst>
          <pc:docMk/>
          <pc:sldMk cId="283855014" sldId="1039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4191487026" sldId="1040"/>
        </pc:sldMkLst>
      </pc:sldChg>
      <pc:sldChg chg="addSp delSp modSp mod ord">
        <pc:chgData name="Mina Tahmasbi Arashloo" userId="b0e8bb3f-50de-44f7-8b43-92551ec4a14e" providerId="ADAL" clId="{228D4334-B524-D34A-B549-1CD46F70F666}" dt="2023-09-12T03:23:29.088" v="15766"/>
        <pc:sldMkLst>
          <pc:docMk/>
          <pc:sldMk cId="2226687385" sldId="1193"/>
        </pc:sldMkLst>
      </pc:sldChg>
      <pc:sldChg chg="modSp del mod ord">
        <pc:chgData name="Mina Tahmasbi Arashloo" userId="b0e8bb3f-50de-44f7-8b43-92551ec4a14e" providerId="ADAL" clId="{228D4334-B524-D34A-B549-1CD46F70F666}" dt="2023-09-11T19:43:01.708" v="10396" actId="2696"/>
        <pc:sldMkLst>
          <pc:docMk/>
          <pc:sldMk cId="1115663565" sldId="1194"/>
        </pc:sldMkLst>
      </pc:sldChg>
      <pc:sldChg chg="addSp delSp modSp del mod">
        <pc:chgData name="Mina Tahmasbi Arashloo" userId="b0e8bb3f-50de-44f7-8b43-92551ec4a14e" providerId="ADAL" clId="{228D4334-B524-D34A-B549-1CD46F70F666}" dt="2023-09-11T17:42:18.012" v="7235" actId="2696"/>
        <pc:sldMkLst>
          <pc:docMk/>
          <pc:sldMk cId="171363083" sldId="1195"/>
        </pc:sldMkLst>
      </pc:sldChg>
      <pc:sldChg chg="add del mod modShow">
        <pc:chgData name="Mina Tahmasbi Arashloo" userId="b0e8bb3f-50de-44f7-8b43-92551ec4a14e" providerId="ADAL" clId="{228D4334-B524-D34A-B549-1CD46F70F666}" dt="2023-09-11T19:01:45.052" v="8671" actId="2696"/>
        <pc:sldMkLst>
          <pc:docMk/>
          <pc:sldMk cId="1750114850" sldId="1201"/>
        </pc:sldMkLst>
      </pc:sldChg>
      <pc:sldChg chg="add del mod modShow">
        <pc:chgData name="Mina Tahmasbi Arashloo" userId="b0e8bb3f-50de-44f7-8b43-92551ec4a14e" providerId="ADAL" clId="{228D4334-B524-D34A-B549-1CD46F70F666}" dt="2023-09-11T19:01:45.066" v="8672" actId="2696"/>
        <pc:sldMkLst>
          <pc:docMk/>
          <pc:sldMk cId="1479916914" sldId="1202"/>
        </pc:sldMkLst>
      </pc:sldChg>
      <pc:sldChg chg="delSp modSp mod delAnim">
        <pc:chgData name="Mina Tahmasbi Arashloo" userId="b0e8bb3f-50de-44f7-8b43-92551ec4a14e" providerId="ADAL" clId="{228D4334-B524-D34A-B549-1CD46F70F666}" dt="2023-09-12T03:23:29.088" v="15766"/>
        <pc:sldMkLst>
          <pc:docMk/>
          <pc:sldMk cId="2256639151" sldId="1206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4266706966" sldId="1208"/>
        </pc:sldMkLst>
      </pc:sldChg>
      <pc:sldChg chg="addSp delSp modSp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995770178" sldId="1209"/>
        </pc:sldMkLst>
      </pc:sldChg>
      <pc:sldChg chg="del">
        <pc:chgData name="Mina Tahmasbi Arashloo" userId="b0e8bb3f-50de-44f7-8b43-92551ec4a14e" providerId="ADAL" clId="{228D4334-B524-D34A-B549-1CD46F70F666}" dt="2023-09-12T03:08:33.317" v="15390" actId="2696"/>
        <pc:sldMkLst>
          <pc:docMk/>
          <pc:sldMk cId="725511803" sldId="1212"/>
        </pc:sldMkLst>
      </pc:sldChg>
      <pc:sldChg chg="addSp delSp modSp mod modAnim">
        <pc:chgData name="Mina Tahmasbi Arashloo" userId="b0e8bb3f-50de-44f7-8b43-92551ec4a14e" providerId="ADAL" clId="{228D4334-B524-D34A-B549-1CD46F70F666}" dt="2023-09-16T15:33:27.773" v="15824" actId="20577"/>
        <pc:sldMkLst>
          <pc:docMk/>
          <pc:sldMk cId="2264086061" sldId="1216"/>
        </pc:sldMkLst>
      </pc:sldChg>
      <pc:sldChg chg="delSp modSp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3628723615" sldId="1217"/>
        </pc:sldMkLst>
      </pc:sldChg>
      <pc:sldChg chg="delSp">
        <pc:chgData name="Mina Tahmasbi Arashloo" userId="b0e8bb3f-50de-44f7-8b43-92551ec4a14e" providerId="ADAL" clId="{228D4334-B524-D34A-B549-1CD46F70F666}" dt="2023-09-12T03:23:29.088" v="15766"/>
        <pc:sldMkLst>
          <pc:docMk/>
          <pc:sldMk cId="2507683785" sldId="1228"/>
        </pc:sldMkLst>
      </pc:sldChg>
      <pc:sldChg chg="addSp delSp modSp add del mod addAnim delAnim modAnim">
        <pc:chgData name="Mina Tahmasbi Arashloo" userId="b0e8bb3f-50de-44f7-8b43-92551ec4a14e" providerId="ADAL" clId="{228D4334-B524-D34A-B549-1CD46F70F666}" dt="2023-09-14T01:30:57.453" v="15816"/>
        <pc:sldMkLst>
          <pc:docMk/>
          <pc:sldMk cId="3548095989" sldId="1252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1308569532" sldId="1253"/>
        </pc:sldMkLst>
      </pc:sldChg>
      <pc:sldChg chg="delSp modSp mod">
        <pc:chgData name="Mina Tahmasbi Arashloo" userId="b0e8bb3f-50de-44f7-8b43-92551ec4a14e" providerId="ADAL" clId="{228D4334-B524-D34A-B549-1CD46F70F666}" dt="2023-09-12T04:04:46.116" v="15804" actId="20577"/>
        <pc:sldMkLst>
          <pc:docMk/>
          <pc:sldMk cId="89535849" sldId="1254"/>
        </pc:sldMkLst>
      </pc:sldChg>
      <pc:sldChg chg="addSp delSp modSp del mod modAnim">
        <pc:chgData name="Mina Tahmasbi Arashloo" userId="b0e8bb3f-50de-44f7-8b43-92551ec4a14e" providerId="ADAL" clId="{228D4334-B524-D34A-B549-1CD46F70F666}" dt="2023-09-11T17:42:04.397" v="7218" actId="2696"/>
        <pc:sldMkLst>
          <pc:docMk/>
          <pc:sldMk cId="1781746078" sldId="1255"/>
        </pc:sldMkLst>
      </pc:sldChg>
      <pc:sldChg chg="del">
        <pc:chgData name="Mina Tahmasbi Arashloo" userId="b0e8bb3f-50de-44f7-8b43-92551ec4a14e" providerId="ADAL" clId="{228D4334-B524-D34A-B549-1CD46F70F666}" dt="2023-09-11T17:42:04.314" v="7214" actId="2696"/>
        <pc:sldMkLst>
          <pc:docMk/>
          <pc:sldMk cId="1182517994" sldId="1256"/>
        </pc:sldMkLst>
      </pc:sldChg>
      <pc:sldChg chg="delSp modSp del mod">
        <pc:chgData name="Mina Tahmasbi Arashloo" userId="b0e8bb3f-50de-44f7-8b43-92551ec4a14e" providerId="ADAL" clId="{228D4334-B524-D34A-B549-1CD46F70F666}" dt="2023-09-11T17:42:04.402" v="7219" actId="2696"/>
        <pc:sldMkLst>
          <pc:docMk/>
          <pc:sldMk cId="959437505" sldId="1257"/>
        </pc:sldMkLst>
      </pc:sldChg>
      <pc:sldChg chg="del">
        <pc:chgData name="Mina Tahmasbi Arashloo" userId="b0e8bb3f-50de-44f7-8b43-92551ec4a14e" providerId="ADAL" clId="{228D4334-B524-D34A-B549-1CD46F70F666}" dt="2023-09-07T01:41:52.419" v="4668" actId="2696"/>
        <pc:sldMkLst>
          <pc:docMk/>
          <pc:sldMk cId="1661883770" sldId="1259"/>
        </pc:sldMkLst>
      </pc:sldChg>
      <pc:sldChg chg="del">
        <pc:chgData name="Mina Tahmasbi Arashloo" userId="b0e8bb3f-50de-44f7-8b43-92551ec4a14e" providerId="ADAL" clId="{228D4334-B524-D34A-B549-1CD46F70F666}" dt="2023-09-11T21:57:13.109" v="12805" actId="2696"/>
        <pc:sldMkLst>
          <pc:docMk/>
          <pc:sldMk cId="2797186294" sldId="1260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3227351251" sldId="1261"/>
        </pc:sldMkLst>
      </pc:sldChg>
      <pc:sldChg chg="delSp modSp mod">
        <pc:chgData name="Mina Tahmasbi Arashloo" userId="b0e8bb3f-50de-44f7-8b43-92551ec4a14e" providerId="ADAL" clId="{228D4334-B524-D34A-B549-1CD46F70F666}" dt="2023-09-12T03:23:29.088" v="15766"/>
        <pc:sldMkLst>
          <pc:docMk/>
          <pc:sldMk cId="2623349774" sldId="1262"/>
        </pc:sldMkLst>
      </pc:sldChg>
      <pc:sldChg chg="modSp new del mod">
        <pc:chgData name="Mina Tahmasbi Arashloo" userId="b0e8bb3f-50de-44f7-8b43-92551ec4a14e" providerId="ADAL" clId="{228D4334-B524-D34A-B549-1CD46F70F666}" dt="2023-09-11T17:41:23.050" v="7188" actId="2696"/>
        <pc:sldMkLst>
          <pc:docMk/>
          <pc:sldMk cId="790061601" sldId="1263"/>
        </pc:sldMkLst>
      </pc:sldChg>
      <pc:sldChg chg="modSp new del mod">
        <pc:chgData name="Mina Tahmasbi Arashloo" userId="b0e8bb3f-50de-44f7-8b43-92551ec4a14e" providerId="ADAL" clId="{228D4334-B524-D34A-B549-1CD46F70F666}" dt="2023-09-11T17:41:23.064" v="7189" actId="2696"/>
        <pc:sldMkLst>
          <pc:docMk/>
          <pc:sldMk cId="213923478" sldId="1264"/>
        </pc:sldMkLst>
      </pc:sldChg>
      <pc:sldChg chg="modSp new del mod">
        <pc:chgData name="Mina Tahmasbi Arashloo" userId="b0e8bb3f-50de-44f7-8b43-92551ec4a14e" providerId="ADAL" clId="{228D4334-B524-D34A-B549-1CD46F70F666}" dt="2023-09-11T17:41:56.230" v="7211" actId="2696"/>
        <pc:sldMkLst>
          <pc:docMk/>
          <pc:sldMk cId="1736382619" sldId="1265"/>
        </pc:sldMkLst>
      </pc:sldChg>
      <pc:sldChg chg="modSp new del mod">
        <pc:chgData name="Mina Tahmasbi Arashloo" userId="b0e8bb3f-50de-44f7-8b43-92551ec4a14e" providerId="ADAL" clId="{228D4334-B524-D34A-B549-1CD46F70F666}" dt="2023-09-11T17:41:23.073" v="7190" actId="2696"/>
        <pc:sldMkLst>
          <pc:docMk/>
          <pc:sldMk cId="2078181303" sldId="1266"/>
        </pc:sldMkLst>
      </pc:sldChg>
      <pc:sldChg chg="addSp delSp modSp new mod modClrScheme chgLayout">
        <pc:chgData name="Mina Tahmasbi Arashloo" userId="b0e8bb3f-50de-44f7-8b43-92551ec4a14e" providerId="ADAL" clId="{228D4334-B524-D34A-B549-1CD46F70F666}" dt="2023-09-12T03:23:29.088" v="15766"/>
        <pc:sldMkLst>
          <pc:docMk/>
          <pc:sldMk cId="1322047800" sldId="1267"/>
        </pc:sldMkLst>
      </pc:sldChg>
      <pc:sldChg chg="addSp modSp add del mod modAnim">
        <pc:chgData name="Mina Tahmasbi Arashloo" userId="b0e8bb3f-50de-44f7-8b43-92551ec4a14e" providerId="ADAL" clId="{228D4334-B524-D34A-B549-1CD46F70F666}" dt="2023-09-11T17:42:04.308" v="7213" actId="2696"/>
        <pc:sldMkLst>
          <pc:docMk/>
          <pc:sldMk cId="596462781" sldId="1268"/>
        </pc:sldMkLst>
      </pc:sldChg>
      <pc:sldChg chg="modSp new del mod">
        <pc:chgData name="Mina Tahmasbi Arashloo" userId="b0e8bb3f-50de-44f7-8b43-92551ec4a14e" providerId="ADAL" clId="{228D4334-B524-D34A-B549-1CD46F70F666}" dt="2023-09-06T23:14:54.678" v="2945" actId="2696"/>
        <pc:sldMkLst>
          <pc:docMk/>
          <pc:sldMk cId="1394905939" sldId="1268"/>
        </pc:sldMkLst>
      </pc:sldChg>
      <pc:sldChg chg="modSp add del mod">
        <pc:chgData name="Mina Tahmasbi Arashloo" userId="b0e8bb3f-50de-44f7-8b43-92551ec4a14e" providerId="ADAL" clId="{228D4334-B524-D34A-B549-1CD46F70F666}" dt="2023-09-07T00:52:03.932" v="3008" actId="2696"/>
        <pc:sldMkLst>
          <pc:docMk/>
          <pc:sldMk cId="1735760969" sldId="1268"/>
        </pc:sldMkLst>
      </pc:sldChg>
      <pc:sldChg chg="add del">
        <pc:chgData name="Mina Tahmasbi Arashloo" userId="b0e8bb3f-50de-44f7-8b43-92551ec4a14e" providerId="ADAL" clId="{228D4334-B524-D34A-B549-1CD46F70F666}" dt="2023-09-07T01:14:28.896" v="3481" actId="2696"/>
        <pc:sldMkLst>
          <pc:docMk/>
          <pc:sldMk cId="1919735603" sldId="1268"/>
        </pc:sldMkLst>
      </pc:sldChg>
      <pc:sldChg chg="add del">
        <pc:chgData name="Mina Tahmasbi Arashloo" userId="b0e8bb3f-50de-44f7-8b43-92551ec4a14e" providerId="ADAL" clId="{228D4334-B524-D34A-B549-1CD46F70F666}" dt="2023-09-07T01:08:58.826" v="3396" actId="2696"/>
        <pc:sldMkLst>
          <pc:docMk/>
          <pc:sldMk cId="4179875708" sldId="1268"/>
        </pc:sldMkLst>
      </pc:sldChg>
      <pc:sldChg chg="addSp delSp modSp add del mod">
        <pc:chgData name="Mina Tahmasbi Arashloo" userId="b0e8bb3f-50de-44f7-8b43-92551ec4a14e" providerId="ADAL" clId="{228D4334-B524-D34A-B549-1CD46F70F666}" dt="2023-09-07T00:51:13.816" v="2990" actId="2696"/>
        <pc:sldMkLst>
          <pc:docMk/>
          <pc:sldMk cId="4183044778" sldId="1268"/>
        </pc:sldMkLst>
      </pc:sldChg>
      <pc:sldChg chg="modSp add del mod">
        <pc:chgData name="Mina Tahmasbi Arashloo" userId="b0e8bb3f-50de-44f7-8b43-92551ec4a14e" providerId="ADAL" clId="{228D4334-B524-D34A-B549-1CD46F70F666}" dt="2023-09-07T01:30:57.396" v="4363" actId="2696"/>
        <pc:sldMkLst>
          <pc:docMk/>
          <pc:sldMk cId="1421180736" sldId="1269"/>
        </pc:sldMkLst>
      </pc:sldChg>
      <pc:sldChg chg="addSp delSp modSp add del mod ord delAnim modAnim">
        <pc:chgData name="Mina Tahmasbi Arashloo" userId="b0e8bb3f-50de-44f7-8b43-92551ec4a14e" providerId="ADAL" clId="{228D4334-B524-D34A-B549-1CD46F70F666}" dt="2023-09-11T17:42:04.376" v="7217" actId="2696"/>
        <pc:sldMkLst>
          <pc:docMk/>
          <pc:sldMk cId="2506912969" sldId="1270"/>
        </pc:sldMkLst>
      </pc:sldChg>
      <pc:sldChg chg="addSp delSp modSp add del mod ord modAnim">
        <pc:chgData name="Mina Tahmasbi Arashloo" userId="b0e8bb3f-50de-44f7-8b43-92551ec4a14e" providerId="ADAL" clId="{228D4334-B524-D34A-B549-1CD46F70F666}" dt="2023-09-11T17:42:04.413" v="7220" actId="2696"/>
        <pc:sldMkLst>
          <pc:docMk/>
          <pc:sldMk cId="4190331413" sldId="1271"/>
        </pc:sldMkLst>
      </pc:sldChg>
      <pc:sldChg chg="delSp ad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4244941558" sldId="1272"/>
        </pc:sldMkLst>
      </pc:sldChg>
      <pc:sldChg chg="delSp add del mod">
        <pc:chgData name="Mina Tahmasbi Arashloo" userId="b0e8bb3f-50de-44f7-8b43-92551ec4a14e" providerId="ADAL" clId="{228D4334-B524-D34A-B549-1CD46F70F666}" dt="2023-09-07T01:46:21.095" v="4862" actId="2696"/>
        <pc:sldMkLst>
          <pc:docMk/>
          <pc:sldMk cId="1599734633" sldId="1273"/>
        </pc:sldMkLst>
      </pc:sldChg>
      <pc:sldChg chg="addSp delSp modSp add del mod modAnim">
        <pc:chgData name="Mina Tahmasbi Arashloo" userId="b0e8bb3f-50de-44f7-8b43-92551ec4a14e" providerId="ADAL" clId="{228D4334-B524-D34A-B549-1CD46F70F666}" dt="2023-09-11T17:42:17.783" v="7225" actId="2696"/>
        <pc:sldMkLst>
          <pc:docMk/>
          <pc:sldMk cId="2334427484" sldId="1273"/>
        </pc:sldMkLst>
      </pc:sldChg>
      <pc:sldChg chg="addSp delSp modSp new del mod modAnim">
        <pc:chgData name="Mina Tahmasbi Arashloo" userId="b0e8bb3f-50de-44f7-8b43-92551ec4a14e" providerId="ADAL" clId="{228D4334-B524-D34A-B549-1CD46F70F666}" dt="2023-09-11T17:42:17.893" v="7230" actId="2696"/>
        <pc:sldMkLst>
          <pc:docMk/>
          <pc:sldMk cId="489941752" sldId="1274"/>
        </pc:sldMkLst>
      </pc:sldChg>
      <pc:sldChg chg="new del">
        <pc:chgData name="Mina Tahmasbi Arashloo" userId="b0e8bb3f-50de-44f7-8b43-92551ec4a14e" providerId="ADAL" clId="{228D4334-B524-D34A-B549-1CD46F70F666}" dt="2023-09-07T02:01:53.906" v="5414" actId="2696"/>
        <pc:sldMkLst>
          <pc:docMk/>
          <pc:sldMk cId="873522628" sldId="1274"/>
        </pc:sldMkLst>
      </pc:sldChg>
      <pc:sldChg chg="add del">
        <pc:chgData name="Mina Tahmasbi Arashloo" userId="b0e8bb3f-50de-44f7-8b43-92551ec4a14e" providerId="ADAL" clId="{228D4334-B524-D34A-B549-1CD46F70F666}" dt="2023-09-07T01:47:14.367" v="4869"/>
        <pc:sldMkLst>
          <pc:docMk/>
          <pc:sldMk cId="2788747844" sldId="1274"/>
        </pc:sldMkLst>
      </pc:sldChg>
      <pc:sldChg chg="modSp add del mod">
        <pc:chgData name="Mina Tahmasbi Arashloo" userId="b0e8bb3f-50de-44f7-8b43-92551ec4a14e" providerId="ADAL" clId="{228D4334-B524-D34A-B549-1CD46F70F666}" dt="2023-09-07T02:21:23.738" v="6371" actId="2696"/>
        <pc:sldMkLst>
          <pc:docMk/>
          <pc:sldMk cId="1434190681" sldId="1275"/>
        </pc:sldMkLst>
      </pc:sldChg>
      <pc:sldChg chg="add del">
        <pc:chgData name="Mina Tahmasbi Arashloo" userId="b0e8bb3f-50de-44f7-8b43-92551ec4a14e" providerId="ADAL" clId="{228D4334-B524-D34A-B549-1CD46F70F666}" dt="2023-09-07T02:15:02.855" v="6123" actId="2696"/>
        <pc:sldMkLst>
          <pc:docMk/>
          <pc:sldMk cId="1713848627" sldId="1275"/>
        </pc:sldMkLst>
      </pc:sldChg>
      <pc:sldChg chg="delSp modSp new del mod">
        <pc:chgData name="Mina Tahmasbi Arashloo" userId="b0e8bb3f-50de-44f7-8b43-92551ec4a14e" providerId="ADAL" clId="{228D4334-B524-D34A-B549-1CD46F70F666}" dt="2023-09-11T17:42:17.897" v="7231" actId="2696"/>
        <pc:sldMkLst>
          <pc:docMk/>
          <pc:sldMk cId="2813810852" sldId="1275"/>
        </pc:sldMkLst>
      </pc:sldChg>
      <pc:sldChg chg="modSp add del mod">
        <pc:chgData name="Mina Tahmasbi Arashloo" userId="b0e8bb3f-50de-44f7-8b43-92551ec4a14e" providerId="ADAL" clId="{228D4334-B524-D34A-B549-1CD46F70F666}" dt="2023-09-11T17:42:18.079" v="7238" actId="2696"/>
        <pc:sldMkLst>
          <pc:docMk/>
          <pc:sldMk cId="1139217855" sldId="1276"/>
        </pc:sldMkLst>
      </pc:sldChg>
      <pc:sldChg chg="new del">
        <pc:chgData name="Mina Tahmasbi Arashloo" userId="b0e8bb3f-50de-44f7-8b43-92551ec4a14e" providerId="ADAL" clId="{228D4334-B524-D34A-B549-1CD46F70F666}" dt="2023-09-07T02:27:19.509" v="6827" actId="2696"/>
        <pc:sldMkLst>
          <pc:docMk/>
          <pc:sldMk cId="1570366537" sldId="1276"/>
        </pc:sldMkLst>
      </pc:sldChg>
      <pc:sldChg chg="add del">
        <pc:chgData name="Mina Tahmasbi Arashloo" userId="b0e8bb3f-50de-44f7-8b43-92551ec4a14e" providerId="ADAL" clId="{228D4334-B524-D34A-B549-1CD46F70F666}" dt="2023-09-11T17:42:17.963" v="7234" actId="2696"/>
        <pc:sldMkLst>
          <pc:docMk/>
          <pc:sldMk cId="432163941" sldId="1277"/>
        </pc:sldMkLst>
      </pc:sldChg>
      <pc:sldChg chg="delSp modSp add del mod ord">
        <pc:chgData name="Mina Tahmasbi Arashloo" userId="b0e8bb3f-50de-44f7-8b43-92551ec4a14e" providerId="ADAL" clId="{228D4334-B524-D34A-B549-1CD46F70F666}" dt="2023-09-12T03:23:29.088" v="15766"/>
        <pc:sldMkLst>
          <pc:docMk/>
          <pc:sldMk cId="2105817296" sldId="1278"/>
        </pc:sldMkLst>
      </pc:sldChg>
      <pc:sldChg chg="addSp delSp modSp add del mod ord">
        <pc:chgData name="Mina Tahmasbi Arashloo" userId="b0e8bb3f-50de-44f7-8b43-92551ec4a14e" providerId="ADAL" clId="{228D4334-B524-D34A-B549-1CD46F70F666}" dt="2023-09-12T03:23:29.088" v="15766"/>
        <pc:sldMkLst>
          <pc:docMk/>
          <pc:sldMk cId="452687860" sldId="1279"/>
        </pc:sldMkLst>
      </pc:sldChg>
      <pc:sldChg chg="add del">
        <pc:chgData name="Mina Tahmasbi Arashloo" userId="b0e8bb3f-50de-44f7-8b43-92551ec4a14e" providerId="ADAL" clId="{228D4334-B524-D34A-B549-1CD46F70F666}" dt="2023-09-11T19:01:43.708" v="8670" actId="2696"/>
        <pc:sldMkLst>
          <pc:docMk/>
          <pc:sldMk cId="3810797746" sldId="1280"/>
        </pc:sldMkLst>
      </pc:sldChg>
      <pc:sldChg chg="addSp 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1743912872" sldId="1281"/>
        </pc:sldMkLst>
      </pc:sldChg>
      <pc:sldChg chg="add del">
        <pc:chgData name="Mina Tahmasbi Arashloo" userId="b0e8bb3f-50de-44f7-8b43-92551ec4a14e" providerId="ADAL" clId="{228D4334-B524-D34A-B549-1CD46F70F666}" dt="2023-09-11T18:10:58.431" v="7830" actId="2696"/>
        <pc:sldMkLst>
          <pc:docMk/>
          <pc:sldMk cId="2130820414" sldId="1282"/>
        </pc:sldMkLst>
      </pc:sldChg>
      <pc:sldChg chg="add del">
        <pc:chgData name="Mina Tahmasbi Arashloo" userId="b0e8bb3f-50de-44f7-8b43-92551ec4a14e" providerId="ADAL" clId="{228D4334-B524-D34A-B549-1CD46F70F666}" dt="2023-09-11T18:07:41.505" v="7790"/>
        <pc:sldMkLst>
          <pc:docMk/>
          <pc:sldMk cId="3258826842" sldId="1282"/>
        </pc:sldMkLst>
      </pc:sldChg>
      <pc:sldChg chg="addSp 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4242211651" sldId="1282"/>
        </pc:sldMkLst>
      </pc:sldChg>
      <pc:sldChg chg="addSp 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1359787226" sldId="1283"/>
        </pc:sldMkLst>
      </pc:sldChg>
      <pc:sldChg chg="addSp delSp modSp add del mod">
        <pc:chgData name="Mina Tahmasbi Arashloo" userId="b0e8bb3f-50de-44f7-8b43-92551ec4a14e" providerId="ADAL" clId="{228D4334-B524-D34A-B549-1CD46F70F666}" dt="2023-09-11T18:37:53.626" v="8543" actId="2696"/>
        <pc:sldMkLst>
          <pc:docMk/>
          <pc:sldMk cId="2239298918" sldId="1284"/>
        </pc:sldMkLst>
      </pc:sldChg>
      <pc:sldChg chg="addSp delSp modSp add mod">
        <pc:chgData name="Mina Tahmasbi Arashloo" userId="b0e8bb3f-50de-44f7-8b43-92551ec4a14e" providerId="ADAL" clId="{228D4334-B524-D34A-B549-1CD46F70F666}" dt="2023-09-12T03:23:29.088" v="15766"/>
        <pc:sldMkLst>
          <pc:docMk/>
          <pc:sldMk cId="2158036642" sldId="1285"/>
        </pc:sldMkLst>
      </pc:sldChg>
      <pc:sldChg chg="addSp 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4000402636" sldId="1286"/>
        </pc:sldMkLst>
      </pc:sldChg>
      <pc:sldChg chg="add del">
        <pc:chgData name="Mina Tahmasbi Arashloo" userId="b0e8bb3f-50de-44f7-8b43-92551ec4a14e" providerId="ADAL" clId="{228D4334-B524-D34A-B549-1CD46F70F666}" dt="2023-09-11T18:34:48.080" v="8488" actId="2696"/>
        <pc:sldMkLst>
          <pc:docMk/>
          <pc:sldMk cId="2892723343" sldId="1287"/>
        </pc:sldMkLst>
      </pc:sldChg>
      <pc:sldChg chg="addSp 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4164431101" sldId="1287"/>
        </pc:sldMkLst>
      </pc:sldChg>
      <pc:sldChg chg="addSp delSp modSp add mod">
        <pc:chgData name="Mina Tahmasbi Arashloo" userId="b0e8bb3f-50de-44f7-8b43-92551ec4a14e" providerId="ADAL" clId="{228D4334-B524-D34A-B549-1CD46F70F666}" dt="2023-09-12T03:23:29.088" v="15766"/>
        <pc:sldMkLst>
          <pc:docMk/>
          <pc:sldMk cId="1405018750" sldId="1288"/>
        </pc:sldMkLst>
      </pc:sldChg>
      <pc:sldChg chg="new del">
        <pc:chgData name="Mina Tahmasbi Arashloo" userId="b0e8bb3f-50de-44f7-8b43-92551ec4a14e" providerId="ADAL" clId="{228D4334-B524-D34A-B549-1CD46F70F666}" dt="2023-09-11T19:05:47.607" v="8678" actId="2696"/>
        <pc:sldMkLst>
          <pc:docMk/>
          <pc:sldMk cId="230927947" sldId="1289"/>
        </pc:sldMkLst>
      </pc:sldChg>
      <pc:sldChg chg="new del">
        <pc:chgData name="Mina Tahmasbi Arashloo" userId="b0e8bb3f-50de-44f7-8b43-92551ec4a14e" providerId="ADAL" clId="{228D4334-B524-D34A-B549-1CD46F70F666}" dt="2023-09-11T19:05:44.758" v="8676" actId="2696"/>
        <pc:sldMkLst>
          <pc:docMk/>
          <pc:sldMk cId="465017482" sldId="1289"/>
        </pc:sldMkLst>
      </pc:sldChg>
      <pc:sldChg chg="add del">
        <pc:chgData name="Mina Tahmasbi Arashloo" userId="b0e8bb3f-50de-44f7-8b43-92551ec4a14e" providerId="ADAL" clId="{228D4334-B524-D34A-B549-1CD46F70F666}" dt="2023-09-11T18:40:04.723" v="8616" actId="2696"/>
        <pc:sldMkLst>
          <pc:docMk/>
          <pc:sldMk cId="781333189" sldId="1289"/>
        </pc:sldMkLst>
      </pc:sldChg>
      <pc:sldChg chg="addSp delSp modSp new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944060411" sldId="1289"/>
        </pc:sldMkLst>
      </pc:sldChg>
      <pc:sldChg chg="delSp modSp add mod or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4054102063" sldId="1290"/>
        </pc:sldMkLst>
      </pc:sldChg>
      <pc:sldChg chg="add del">
        <pc:chgData name="Mina Tahmasbi Arashloo" userId="b0e8bb3f-50de-44f7-8b43-92551ec4a14e" providerId="ADAL" clId="{228D4334-B524-D34A-B549-1CD46F70F666}" dt="2023-09-11T19:40:27.980" v="10312" actId="2696"/>
        <pc:sldMkLst>
          <pc:docMk/>
          <pc:sldMk cId="209554591" sldId="1291"/>
        </pc:sldMkLst>
      </pc:sldChg>
      <pc:sldChg chg="add del">
        <pc:chgData name="Mina Tahmasbi Arashloo" userId="b0e8bb3f-50de-44f7-8b43-92551ec4a14e" providerId="ADAL" clId="{228D4334-B524-D34A-B549-1CD46F70F666}" dt="2023-09-11T19:30:51.205" v="9766" actId="2696"/>
        <pc:sldMkLst>
          <pc:docMk/>
          <pc:sldMk cId="265119874" sldId="1292"/>
        </pc:sldMkLst>
      </pc:sldChg>
      <pc:sldChg chg="add del">
        <pc:chgData name="Mina Tahmasbi Arashloo" userId="b0e8bb3f-50de-44f7-8b43-92551ec4a14e" providerId="ADAL" clId="{228D4334-B524-D34A-B549-1CD46F70F666}" dt="2023-09-11T19:30:40.312" v="9761" actId="2696"/>
        <pc:sldMkLst>
          <pc:docMk/>
          <pc:sldMk cId="823814621" sldId="1292"/>
        </pc:sldMkLst>
      </pc:sldChg>
      <pc:sldChg chg="addSp delSp modSp add del mod">
        <pc:chgData name="Mina Tahmasbi Arashloo" userId="b0e8bb3f-50de-44f7-8b43-92551ec4a14e" providerId="ADAL" clId="{228D4334-B524-D34A-B549-1CD46F70F666}" dt="2023-09-11T19:38:58.749" v="10238" actId="2696"/>
        <pc:sldMkLst>
          <pc:docMk/>
          <pc:sldMk cId="4284284321" sldId="1292"/>
        </pc:sldMkLst>
      </pc:sldChg>
      <pc:sldChg chg="add del">
        <pc:chgData name="Mina Tahmasbi Arashloo" userId="b0e8bb3f-50de-44f7-8b43-92551ec4a14e" providerId="ADAL" clId="{228D4334-B524-D34A-B549-1CD46F70F666}" dt="2023-09-11T19:40:26.586" v="10311" actId="2696"/>
        <pc:sldMkLst>
          <pc:docMk/>
          <pc:sldMk cId="2266080581" sldId="1293"/>
        </pc:sldMkLst>
      </pc:sldChg>
      <pc:sldChg chg="delSp modSp add mod">
        <pc:chgData name="Mina Tahmasbi Arashloo" userId="b0e8bb3f-50de-44f7-8b43-92551ec4a14e" providerId="ADAL" clId="{228D4334-B524-D34A-B549-1CD46F70F666}" dt="2023-09-12T03:23:29.088" v="15766"/>
        <pc:sldMkLst>
          <pc:docMk/>
          <pc:sldMk cId="3177300165" sldId="1294"/>
        </pc:sldMkLst>
      </pc:sldChg>
      <pc:sldChg chg="addSp delSp modSp add mod delAnim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3775460159" sldId="1295"/>
        </pc:sldMkLst>
      </pc:sldChg>
      <pc:sldChg chg="add del">
        <pc:chgData name="Mina Tahmasbi Arashloo" userId="b0e8bb3f-50de-44f7-8b43-92551ec4a14e" providerId="ADAL" clId="{228D4334-B524-D34A-B549-1CD46F70F666}" dt="2023-09-11T21:30:10.099" v="12360" actId="2696"/>
        <pc:sldMkLst>
          <pc:docMk/>
          <pc:sldMk cId="1460650467" sldId="1296"/>
        </pc:sldMkLst>
      </pc:sldChg>
      <pc:sldChg chg="addSp 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4234501443" sldId="1297"/>
        </pc:sldMkLst>
      </pc:sldChg>
      <pc:sldChg chg="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2472432866" sldId="1298"/>
        </pc:sldMkLst>
      </pc:sldChg>
      <pc:sldChg chg="delSp modSp ad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2705247900" sldId="1299"/>
        </pc:sldMkLst>
      </pc:sldChg>
      <pc:sldChg chg="add del ord">
        <pc:chgData name="Mina Tahmasbi Arashloo" userId="b0e8bb3f-50de-44f7-8b43-92551ec4a14e" providerId="ADAL" clId="{228D4334-B524-D34A-B549-1CD46F70F666}" dt="2023-09-11T17:51:16.602" v="7338" actId="2696"/>
        <pc:sldMkLst>
          <pc:docMk/>
          <pc:sldMk cId="3569853328" sldId="1299"/>
        </pc:sldMkLst>
      </pc:sldChg>
      <pc:sldChg chg="delSp modSp ad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2334439628" sldId="1300"/>
        </pc:sldMkLst>
      </pc:sldChg>
      <pc:sldChg chg="addSp modSp new del mod modAnim">
        <pc:chgData name="Mina Tahmasbi Arashloo" userId="b0e8bb3f-50de-44f7-8b43-92551ec4a14e" providerId="ADAL" clId="{228D4334-B524-D34A-B549-1CD46F70F666}" dt="2023-09-11T21:37:15.227" v="12371" actId="2696"/>
        <pc:sldMkLst>
          <pc:docMk/>
          <pc:sldMk cId="2673350699" sldId="1301"/>
        </pc:sldMkLst>
      </pc:sldChg>
      <pc:sldChg chg="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2985212251" sldId="1301"/>
        </pc:sldMkLst>
      </pc:sldChg>
      <pc:sldChg chg="add del">
        <pc:chgData name="Mina Tahmasbi Arashloo" userId="b0e8bb3f-50de-44f7-8b43-92551ec4a14e" providerId="ADAL" clId="{228D4334-B524-D34A-B549-1CD46F70F666}" dt="2023-09-11T21:50:45.063" v="12526" actId="2696"/>
        <pc:sldMkLst>
          <pc:docMk/>
          <pc:sldMk cId="1003142801" sldId="1302"/>
        </pc:sldMkLst>
      </pc:sldChg>
      <pc:sldChg chg="delSp add">
        <pc:chgData name="Mina Tahmasbi Arashloo" userId="b0e8bb3f-50de-44f7-8b43-92551ec4a14e" providerId="ADAL" clId="{228D4334-B524-D34A-B549-1CD46F70F666}" dt="2023-09-12T03:23:29.088" v="15766"/>
        <pc:sldMkLst>
          <pc:docMk/>
          <pc:sldMk cId="3806976190" sldId="1302"/>
        </pc:sldMkLst>
      </pc:sldChg>
      <pc:sldChg chg="add del ord">
        <pc:chgData name="Mina Tahmasbi Arashloo" userId="b0e8bb3f-50de-44f7-8b43-92551ec4a14e" providerId="ADAL" clId="{228D4334-B524-D34A-B549-1CD46F70F666}" dt="2023-09-12T01:32:26.685" v="14010" actId="2696"/>
        <pc:sldMkLst>
          <pc:docMk/>
          <pc:sldMk cId="1793144990" sldId="1303"/>
        </pc:sldMkLst>
      </pc:sldChg>
      <pc:sldChg chg="add del">
        <pc:chgData name="Mina Tahmasbi Arashloo" userId="b0e8bb3f-50de-44f7-8b43-92551ec4a14e" providerId="ADAL" clId="{228D4334-B524-D34A-B549-1CD46F70F666}" dt="2023-09-12T01:17:50.285" v="13671" actId="2696"/>
        <pc:sldMkLst>
          <pc:docMk/>
          <pc:sldMk cId="1725293947" sldId="1304"/>
        </pc:sldMkLst>
      </pc:sldChg>
      <pc:sldChg chg="addSp delSp modSp add mod ord addAnim delAnim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276460751" sldId="1305"/>
        </pc:sldMkLst>
      </pc:sldChg>
      <pc:sldChg chg="addSp delSp modSp add del mod delAnim modAnim">
        <pc:chgData name="Mina Tahmasbi Arashloo" userId="b0e8bb3f-50de-44f7-8b43-92551ec4a14e" providerId="ADAL" clId="{228D4334-B524-D34A-B549-1CD46F70F666}" dt="2023-09-12T01:17:44.459" v="13670" actId="2696"/>
        <pc:sldMkLst>
          <pc:docMk/>
          <pc:sldMk cId="2139646286" sldId="1306"/>
        </pc:sldMkLst>
      </pc:sldChg>
      <pc:sldChg chg="addSp delSp modSp add mod">
        <pc:chgData name="Mina Tahmasbi Arashloo" userId="b0e8bb3f-50de-44f7-8b43-92551ec4a14e" providerId="ADAL" clId="{228D4334-B524-D34A-B549-1CD46F70F666}" dt="2023-09-12T03:23:29.088" v="15766"/>
        <pc:sldMkLst>
          <pc:docMk/>
          <pc:sldMk cId="1150515920" sldId="1307"/>
        </pc:sldMkLst>
      </pc:sldChg>
      <pc:sldChg chg="addSp delSp modSp add mod">
        <pc:chgData name="Mina Tahmasbi Arashloo" userId="b0e8bb3f-50de-44f7-8b43-92551ec4a14e" providerId="ADAL" clId="{228D4334-B524-D34A-B549-1CD46F70F666}" dt="2023-09-12T03:23:29.088" v="15766"/>
        <pc:sldMkLst>
          <pc:docMk/>
          <pc:sldMk cId="1417112214" sldId="1308"/>
        </pc:sldMkLst>
      </pc:sldChg>
      <pc:sldChg chg="addSp 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1208491294" sldId="1309"/>
        </pc:sldMkLst>
      </pc:sldChg>
      <pc:sldChg chg="addSp 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3256689470" sldId="1310"/>
        </pc:sldMkLst>
      </pc:sldChg>
      <pc:sldChg chg="addSp delSp modSp add mo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3623532282" sldId="1311"/>
        </pc:sldMkLst>
      </pc:sldChg>
      <pc:sldChg chg="delSp modSp add mod">
        <pc:chgData name="Mina Tahmasbi Arashloo" userId="b0e8bb3f-50de-44f7-8b43-92551ec4a14e" providerId="ADAL" clId="{228D4334-B524-D34A-B549-1CD46F70F666}" dt="2023-09-12T03:23:29.088" v="15766"/>
        <pc:sldMkLst>
          <pc:docMk/>
          <pc:sldMk cId="557831378" sldId="1312"/>
        </pc:sldMkLst>
      </pc:sldChg>
      <pc:sldChg chg="delSp modSp add mod">
        <pc:chgData name="Mina Tahmasbi Arashloo" userId="b0e8bb3f-50de-44f7-8b43-92551ec4a14e" providerId="ADAL" clId="{228D4334-B524-D34A-B549-1CD46F70F666}" dt="2023-09-12T03:23:29.088" v="15766"/>
        <pc:sldMkLst>
          <pc:docMk/>
          <pc:sldMk cId="1609760650" sldId="1313"/>
        </pc:sldMkLst>
      </pc:sldChg>
      <pc:sldChg chg="delSp modSp add mod">
        <pc:chgData name="Mina Tahmasbi Arashloo" userId="b0e8bb3f-50de-44f7-8b43-92551ec4a14e" providerId="ADAL" clId="{228D4334-B524-D34A-B549-1CD46F70F666}" dt="2023-09-12T03:23:29.088" v="15766"/>
        <pc:sldMkLst>
          <pc:docMk/>
          <pc:sldMk cId="472411070" sldId="1314"/>
        </pc:sldMkLst>
      </pc:sldChg>
      <pc:sldChg chg="delSp modSp add mod">
        <pc:chgData name="Mina Tahmasbi Arashloo" userId="b0e8bb3f-50de-44f7-8b43-92551ec4a14e" providerId="ADAL" clId="{228D4334-B524-D34A-B549-1CD46F70F666}" dt="2023-09-12T03:23:29.088" v="15766"/>
        <pc:sldMkLst>
          <pc:docMk/>
          <pc:sldMk cId="1579323120" sldId="1315"/>
        </pc:sldMkLst>
      </pc:sldChg>
      <pc:sldChg chg="addSp delSp modSp add modAnim">
        <pc:chgData name="Mina Tahmasbi Arashloo" userId="b0e8bb3f-50de-44f7-8b43-92551ec4a14e" providerId="ADAL" clId="{228D4334-B524-D34A-B549-1CD46F70F666}" dt="2023-09-12T03:23:29.088" v="15766"/>
        <pc:sldMkLst>
          <pc:docMk/>
          <pc:sldMk cId="215481322" sldId="1316"/>
        </pc:sldMkLst>
      </pc:sldChg>
      <pc:sldChg chg="add">
        <pc:chgData name="Mina Tahmasbi Arashloo" userId="b0e8bb3f-50de-44f7-8b43-92551ec4a14e" providerId="ADAL" clId="{228D4334-B524-D34A-B549-1CD46F70F666}" dt="2023-09-12T16:24:12.597" v="15806"/>
        <pc:sldMkLst>
          <pc:docMk/>
          <pc:sldMk cId="241143852" sldId="1317"/>
        </pc:sldMkLst>
      </pc:sldChg>
      <pc:sldMasterChg chg="addSp delSp modSp mod setBg addSldLayout delSldLayout modSldLayout">
        <pc:chgData name="Mina Tahmasbi Arashloo" userId="b0e8bb3f-50de-44f7-8b43-92551ec4a14e" providerId="ADAL" clId="{228D4334-B524-D34A-B549-1CD46F70F666}" dt="2023-09-12T03:25:27.714" v="15802"/>
        <pc:sldMasterMkLst>
          <pc:docMk/>
          <pc:sldMasterMk cId="2775165307" sldId="2147483648"/>
        </pc:sldMasterMkLst>
        <pc:sldLayoutChg chg="addSp delSp modSp mod setBg">
          <pc:chgData name="Mina Tahmasbi Arashloo" userId="b0e8bb3f-50de-44f7-8b43-92551ec4a14e" providerId="ADAL" clId="{228D4334-B524-D34A-B549-1CD46F70F666}" dt="2023-09-12T03:25:19.247" v="15800"/>
          <pc:sldLayoutMkLst>
            <pc:docMk/>
            <pc:sldMasterMk cId="2775165307" sldId="2147483648"/>
            <pc:sldLayoutMk cId="33936558" sldId="2147483649"/>
          </pc:sldLayoutMkLst>
        </pc:sldLayoutChg>
        <pc:sldLayoutChg chg="addSp delSp modSp mod setBg">
          <pc:chgData name="Mina Tahmasbi Arashloo" userId="b0e8bb3f-50de-44f7-8b43-92551ec4a14e" providerId="ADAL" clId="{228D4334-B524-D34A-B549-1CD46F70F666}" dt="2023-09-12T03:25:19.247" v="15800"/>
          <pc:sldLayoutMkLst>
            <pc:docMk/>
            <pc:sldMasterMk cId="2775165307" sldId="2147483648"/>
            <pc:sldLayoutMk cId="1878446113" sldId="2147483650"/>
          </pc:sldLayoutMkLst>
        </pc:sldLayoutChg>
        <pc:sldLayoutChg chg="addSp delSp modSp mod setBg">
          <pc:chgData name="Mina Tahmasbi Arashloo" userId="b0e8bb3f-50de-44f7-8b43-92551ec4a14e" providerId="ADAL" clId="{228D4334-B524-D34A-B549-1CD46F70F666}" dt="2023-09-12T03:25:19.247" v="15800"/>
          <pc:sldLayoutMkLst>
            <pc:docMk/>
            <pc:sldMasterMk cId="2775165307" sldId="2147483648"/>
            <pc:sldLayoutMk cId="1273958200" sldId="2147483652"/>
          </pc:sldLayoutMkLst>
        </pc:sldLayoutChg>
        <pc:sldLayoutChg chg="addSp delSp modSp mod setBg">
          <pc:chgData name="Mina Tahmasbi Arashloo" userId="b0e8bb3f-50de-44f7-8b43-92551ec4a14e" providerId="ADAL" clId="{228D4334-B524-D34A-B549-1CD46F70F666}" dt="2023-09-12T03:25:19.247" v="15800"/>
          <pc:sldLayoutMkLst>
            <pc:docMk/>
            <pc:sldMasterMk cId="2775165307" sldId="2147483648"/>
            <pc:sldLayoutMk cId="3762131626" sldId="2147483654"/>
          </pc:sldLayoutMkLst>
        </pc:sldLayoutChg>
        <pc:sldLayoutChg chg="new del mod">
          <pc:chgData name="Mina Tahmasbi Arashloo" userId="b0e8bb3f-50de-44f7-8b43-92551ec4a14e" providerId="ADAL" clId="{228D4334-B524-D34A-B549-1CD46F70F666}" dt="2023-09-12T03:19:41.924" v="15739" actId="11236"/>
          <pc:sldLayoutMkLst>
            <pc:docMk/>
            <pc:sldMasterMk cId="2775165307" sldId="2147483648"/>
            <pc:sldLayoutMk cId="653351900" sldId="2147483655"/>
          </pc:sldLayoutMkLst>
        </pc:sldLayoutChg>
      </pc:sldMasterChg>
    </pc:docChg>
  </pc:docChgLst>
  <pc:docChgLst>
    <pc:chgData name="Mina Tahmasbi Arashloo" userId="b0e8bb3f-50de-44f7-8b43-92551ec4a14e" providerId="ADAL" clId="{438AF1F5-8276-2343-86AF-D637E948147C}"/>
    <pc:docChg chg="modSld">
      <pc:chgData name="Mina Tahmasbi Arashloo" userId="b0e8bb3f-50de-44f7-8b43-92551ec4a14e" providerId="ADAL" clId="{438AF1F5-8276-2343-86AF-D637E948147C}" dt="2024-09-09T21:55:33.838" v="0" actId="20577"/>
      <pc:docMkLst>
        <pc:docMk/>
      </pc:docMkLst>
      <pc:sldChg chg="modSp mod">
        <pc:chgData name="Mina Tahmasbi Arashloo" userId="b0e8bb3f-50de-44f7-8b43-92551ec4a14e" providerId="ADAL" clId="{438AF1F5-8276-2343-86AF-D637E948147C}" dt="2024-09-09T21:55:33.838" v="0" actId="20577"/>
        <pc:sldMkLst>
          <pc:docMk/>
          <pc:sldMk cId="1825583328" sldId="1014"/>
        </pc:sldMkLst>
      </pc:sldChg>
    </pc:docChg>
  </pc:docChgLst>
  <pc:docChgLst>
    <pc:chgData name="Mina Tahmasbi Arashloo" userId="b0e8bb3f-50de-44f7-8b43-92551ec4a14e" providerId="ADAL" clId="{E4B8D2DF-CD4A-7C46-BCFE-25AB9925571F}"/>
    <pc:docChg chg="undo custSel addSld delSld modSld sldOrd">
      <pc:chgData name="Mina Tahmasbi Arashloo" userId="b0e8bb3f-50de-44f7-8b43-92551ec4a14e" providerId="ADAL" clId="{E4B8D2DF-CD4A-7C46-BCFE-25AB9925571F}" dt="2024-08-30T13:00:39.184" v="4815" actId="2696"/>
      <pc:docMkLst>
        <pc:docMk/>
      </pc:docMkLst>
      <pc:sldChg chg="modSp add del mod ord">
        <pc:chgData name="Mina Tahmasbi Arashloo" userId="b0e8bb3f-50de-44f7-8b43-92551ec4a14e" providerId="ADAL" clId="{E4B8D2DF-CD4A-7C46-BCFE-25AB9925571F}" dt="2024-08-30T12:58:01.086" v="4791" actId="2696"/>
        <pc:sldMkLst>
          <pc:docMk/>
          <pc:sldMk cId="3536710061" sldId="983"/>
        </pc:sldMkLst>
      </pc:sldChg>
      <pc:sldChg chg="add del">
        <pc:chgData name="Mina Tahmasbi Arashloo" userId="b0e8bb3f-50de-44f7-8b43-92551ec4a14e" providerId="ADAL" clId="{E4B8D2DF-CD4A-7C46-BCFE-25AB9925571F}" dt="2024-08-16T14:01:03.464" v="1355" actId="2696"/>
        <pc:sldMkLst>
          <pc:docMk/>
          <pc:sldMk cId="3295021282" sldId="985"/>
        </pc:sldMkLst>
      </pc:sldChg>
      <pc:sldChg chg="add del">
        <pc:chgData name="Mina Tahmasbi Arashloo" userId="b0e8bb3f-50de-44f7-8b43-92551ec4a14e" providerId="ADAL" clId="{E4B8D2DF-CD4A-7C46-BCFE-25AB9925571F}" dt="2024-08-30T13:00:39.184" v="4815" actId="2696"/>
        <pc:sldMkLst>
          <pc:docMk/>
          <pc:sldMk cId="1309875333" sldId="1003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2064950682" sldId="1003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1683255681" sldId="1006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3064727093" sldId="1006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676598006" sldId="1007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3144981722" sldId="1007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868899443" sldId="1009"/>
        </pc:sldMkLst>
      </pc:sldChg>
      <pc:sldChg chg="add del">
        <pc:chgData name="Mina Tahmasbi Arashloo" userId="b0e8bb3f-50de-44f7-8b43-92551ec4a14e" providerId="ADAL" clId="{E4B8D2DF-CD4A-7C46-BCFE-25AB9925571F}" dt="2024-08-29T14:16:53.478" v="2779" actId="2696"/>
        <pc:sldMkLst>
          <pc:docMk/>
          <pc:sldMk cId="4037559148" sldId="1009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2226632230" sldId="1011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2372802495" sldId="1011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43683327" sldId="1012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1703818739" sldId="1012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2127041613" sldId="1013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4201790252" sldId="1013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1825583328" sldId="1014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4212891699" sldId="1014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895364990" sldId="1020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1717233500" sldId="1020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736197137" sldId="1021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1844795682" sldId="1021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3528950311" sldId="1022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3795679529" sldId="1022"/>
        </pc:sldMkLst>
      </pc:sldChg>
      <pc:sldChg chg="add">
        <pc:chgData name="Mina Tahmasbi Arashloo" userId="b0e8bb3f-50de-44f7-8b43-92551ec4a14e" providerId="ADAL" clId="{E4B8D2DF-CD4A-7C46-BCFE-25AB9925571F}" dt="2024-08-07T02:05:27.827" v="0"/>
        <pc:sldMkLst>
          <pc:docMk/>
          <pc:sldMk cId="4061570300" sldId="1025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2256639151" sldId="1206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2385496765" sldId="1206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3405432395" sldId="1217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3628723615" sldId="1217"/>
        </pc:sldMkLst>
      </pc:sldChg>
      <pc:sldChg chg="add del">
        <pc:chgData name="Mina Tahmasbi Arashloo" userId="b0e8bb3f-50de-44f7-8b43-92551ec4a14e" providerId="ADAL" clId="{E4B8D2DF-CD4A-7C46-BCFE-25AB9925571F}" dt="2024-08-29T14:16:23.106" v="2777" actId="2696"/>
        <pc:sldMkLst>
          <pc:docMk/>
          <pc:sldMk cId="2166271044" sldId="1261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3227351251" sldId="1261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276460751" sldId="1305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3514085384" sldId="1305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1150515920" sldId="1307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3231922935" sldId="1307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1196982141" sldId="1308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1417112214" sldId="1308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1208491294" sldId="1309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4021882267" sldId="1309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2767217221" sldId="1310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3256689470" sldId="1310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2638129414" sldId="1311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3623532282" sldId="1311"/>
        </pc:sldMkLst>
      </pc:sldChg>
      <pc:sldChg chg="modSp add">
        <pc:chgData name="Mina Tahmasbi Arashloo" userId="b0e8bb3f-50de-44f7-8b43-92551ec4a14e" providerId="ADAL" clId="{E4B8D2DF-CD4A-7C46-BCFE-25AB9925571F}" dt="2024-08-07T02:05:27.827" v="0"/>
        <pc:sldMkLst>
          <pc:docMk/>
          <pc:sldMk cId="1652895190" sldId="1314"/>
        </pc:sldMkLst>
      </pc:sldChg>
      <pc:sldChg chg="add del">
        <pc:chgData name="Mina Tahmasbi Arashloo" userId="b0e8bb3f-50de-44f7-8b43-92551ec4a14e" providerId="ADAL" clId="{E4B8D2DF-CD4A-7C46-BCFE-25AB9925571F}" dt="2024-08-29T14:16:53.462" v="2778" actId="2696"/>
        <pc:sldMkLst>
          <pc:docMk/>
          <pc:sldMk cId="1628234150" sldId="1317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2178863445" sldId="1317"/>
        </pc:sldMkLst>
      </pc:sldChg>
      <pc:sldChg chg="add del ord">
        <pc:chgData name="Mina Tahmasbi Arashloo" userId="b0e8bb3f-50de-44f7-8b43-92551ec4a14e" providerId="ADAL" clId="{E4B8D2DF-CD4A-7C46-BCFE-25AB9925571F}" dt="2024-08-30T13:00:31.474" v="4814" actId="2696"/>
        <pc:sldMkLst>
          <pc:docMk/>
          <pc:sldMk cId="3775460159" sldId="1330"/>
        </pc:sldMkLst>
      </pc:sldChg>
      <pc:sldChg chg="add">
        <pc:chgData name="Mina Tahmasbi Arashloo" userId="b0e8bb3f-50de-44f7-8b43-92551ec4a14e" providerId="ADAL" clId="{E4B8D2DF-CD4A-7C46-BCFE-25AB9925571F}" dt="2024-08-29T14:14:09.867" v="2657"/>
        <pc:sldMkLst>
          <pc:docMk/>
          <pc:sldMk cId="2162426796" sldId="1332"/>
        </pc:sldMkLst>
      </pc:sldChg>
      <pc:sldChg chg="del">
        <pc:chgData name="Mina Tahmasbi Arashloo" userId="b0e8bb3f-50de-44f7-8b43-92551ec4a14e" providerId="ADAL" clId="{E4B8D2DF-CD4A-7C46-BCFE-25AB9925571F}" dt="2024-08-29T14:14:02.528" v="2656" actId="2696"/>
        <pc:sldMkLst>
          <pc:docMk/>
          <pc:sldMk cId="2759174775" sldId="1332"/>
        </pc:sldMkLst>
      </pc:sldChg>
      <pc:sldChg chg="add del">
        <pc:chgData name="Mina Tahmasbi Arashloo" userId="b0e8bb3f-50de-44f7-8b43-92551ec4a14e" providerId="ADAL" clId="{E4B8D2DF-CD4A-7C46-BCFE-25AB9925571F}" dt="2024-08-29T14:13:22.972" v="2653" actId="2696"/>
        <pc:sldMkLst>
          <pc:docMk/>
          <pc:sldMk cId="4164431101" sldId="1338"/>
        </pc:sldMkLst>
      </pc:sldChg>
      <pc:sldChg chg="modSp add del mod ord">
        <pc:chgData name="Mina Tahmasbi Arashloo" userId="b0e8bb3f-50de-44f7-8b43-92551ec4a14e" providerId="ADAL" clId="{E4B8D2DF-CD4A-7C46-BCFE-25AB9925571F}" dt="2024-08-30T12:57:08.147" v="4760" actId="2696"/>
        <pc:sldMkLst>
          <pc:docMk/>
          <pc:sldMk cId="4054102063" sldId="1339"/>
        </pc:sldMkLst>
      </pc:sldChg>
      <pc:sldChg chg="modSp add del mod ord">
        <pc:chgData name="Mina Tahmasbi Arashloo" userId="b0e8bb3f-50de-44f7-8b43-92551ec4a14e" providerId="ADAL" clId="{E4B8D2DF-CD4A-7C46-BCFE-25AB9925571F}" dt="2024-08-30T12:58:01.849" v="4792" actId="2696"/>
        <pc:sldMkLst>
          <pc:docMk/>
          <pc:sldMk cId="3177300165" sldId="1340"/>
        </pc:sldMkLst>
      </pc:sldChg>
      <pc:sldChg chg="modSp add del">
        <pc:chgData name="Mina Tahmasbi Arashloo" userId="b0e8bb3f-50de-44f7-8b43-92551ec4a14e" providerId="ADAL" clId="{E4B8D2DF-CD4A-7C46-BCFE-25AB9925571F}" dt="2024-08-16T13:29:51.504" v="55" actId="2696"/>
        <pc:sldMkLst>
          <pc:docMk/>
          <pc:sldMk cId="28584206" sldId="1345"/>
        </pc:sldMkLst>
      </pc:sldChg>
      <pc:sldChg chg="add del">
        <pc:chgData name="Mina Tahmasbi Arashloo" userId="b0e8bb3f-50de-44f7-8b43-92551ec4a14e" providerId="ADAL" clId="{E4B8D2DF-CD4A-7C46-BCFE-25AB9925571F}" dt="2024-08-16T14:01:04.262" v="1356" actId="2696"/>
        <pc:sldMkLst>
          <pc:docMk/>
          <pc:sldMk cId="1743912872" sldId="1346"/>
        </pc:sldMkLst>
      </pc:sldChg>
      <pc:sldChg chg="add del">
        <pc:chgData name="Mina Tahmasbi Arashloo" userId="b0e8bb3f-50de-44f7-8b43-92551ec4a14e" providerId="ADAL" clId="{E4B8D2DF-CD4A-7C46-BCFE-25AB9925571F}" dt="2024-08-29T14:13:22.906" v="2650" actId="2696"/>
        <pc:sldMkLst>
          <pc:docMk/>
          <pc:sldMk cId="4242211651" sldId="1347"/>
        </pc:sldMkLst>
      </pc:sldChg>
      <pc:sldChg chg="add del">
        <pc:chgData name="Mina Tahmasbi Arashloo" userId="b0e8bb3f-50de-44f7-8b43-92551ec4a14e" providerId="ADAL" clId="{E4B8D2DF-CD4A-7C46-BCFE-25AB9925571F}" dt="2024-08-29T14:13:22.956" v="2652" actId="2696"/>
        <pc:sldMkLst>
          <pc:docMk/>
          <pc:sldMk cId="1359787226" sldId="1348"/>
        </pc:sldMkLst>
      </pc:sldChg>
      <pc:sldChg chg="add del">
        <pc:chgData name="Mina Tahmasbi Arashloo" userId="b0e8bb3f-50de-44f7-8b43-92551ec4a14e" providerId="ADAL" clId="{E4B8D2DF-CD4A-7C46-BCFE-25AB9925571F}" dt="2024-08-29T14:13:23.008" v="2655" actId="2696"/>
        <pc:sldMkLst>
          <pc:docMk/>
          <pc:sldMk cId="1405018750" sldId="1349"/>
        </pc:sldMkLst>
      </pc:sldChg>
      <pc:sldChg chg="add del">
        <pc:chgData name="Mina Tahmasbi Arashloo" userId="b0e8bb3f-50de-44f7-8b43-92551ec4a14e" providerId="ADAL" clId="{E4B8D2DF-CD4A-7C46-BCFE-25AB9925571F}" dt="2024-08-29T14:13:22.986" v="2654" actId="2696"/>
        <pc:sldMkLst>
          <pc:docMk/>
          <pc:sldMk cId="2158036642" sldId="1350"/>
        </pc:sldMkLst>
      </pc:sldChg>
      <pc:sldChg chg="add del">
        <pc:chgData name="Mina Tahmasbi Arashloo" userId="b0e8bb3f-50de-44f7-8b43-92551ec4a14e" providerId="ADAL" clId="{E4B8D2DF-CD4A-7C46-BCFE-25AB9925571F}" dt="2024-08-29T14:13:22.927" v="2651" actId="2696"/>
        <pc:sldMkLst>
          <pc:docMk/>
          <pc:sldMk cId="4000402636" sldId="1351"/>
        </pc:sldMkLst>
      </pc:sldChg>
      <pc:sldChg chg="modSp add">
        <pc:chgData name="Mina Tahmasbi Arashloo" userId="b0e8bb3f-50de-44f7-8b43-92551ec4a14e" providerId="ADAL" clId="{E4B8D2DF-CD4A-7C46-BCFE-25AB9925571F}" dt="2024-08-07T02:05:27.827" v="0"/>
        <pc:sldMkLst>
          <pc:docMk/>
          <pc:sldMk cId="1780507863" sldId="1352"/>
        </pc:sldMkLst>
      </pc:sldChg>
      <pc:sldChg chg="modSp add mod">
        <pc:chgData name="Mina Tahmasbi Arashloo" userId="b0e8bb3f-50de-44f7-8b43-92551ec4a14e" providerId="ADAL" clId="{E4B8D2DF-CD4A-7C46-BCFE-25AB9925571F}" dt="2024-08-16T13:29:25.558" v="42" actId="1076"/>
        <pc:sldMkLst>
          <pc:docMk/>
          <pc:sldMk cId="283303152" sldId="1372"/>
        </pc:sldMkLst>
      </pc:sldChg>
      <pc:sldChg chg="delSp modSp add mod">
        <pc:chgData name="Mina Tahmasbi Arashloo" userId="b0e8bb3f-50de-44f7-8b43-92551ec4a14e" providerId="ADAL" clId="{E4B8D2DF-CD4A-7C46-BCFE-25AB9925571F}" dt="2024-08-16T13:29:40.777" v="54" actId="207"/>
        <pc:sldMkLst>
          <pc:docMk/>
          <pc:sldMk cId="3700630418" sldId="1374"/>
        </pc:sldMkLst>
      </pc:sldChg>
      <pc:sldChg chg="addSp delSp modSp new mod delAnim modAnim">
        <pc:chgData name="Mina Tahmasbi Arashloo" userId="b0e8bb3f-50de-44f7-8b43-92551ec4a14e" providerId="ADAL" clId="{E4B8D2DF-CD4A-7C46-BCFE-25AB9925571F}" dt="2024-08-16T13:48:25.121" v="515" actId="14100"/>
        <pc:sldMkLst>
          <pc:docMk/>
          <pc:sldMk cId="3933146994" sldId="1375"/>
        </pc:sldMkLst>
      </pc:sldChg>
      <pc:sldChg chg="addSp delSp modSp add mod">
        <pc:chgData name="Mina Tahmasbi Arashloo" userId="b0e8bb3f-50de-44f7-8b43-92551ec4a14e" providerId="ADAL" clId="{E4B8D2DF-CD4A-7C46-BCFE-25AB9925571F}" dt="2024-08-16T13:49:17.843" v="679" actId="20577"/>
        <pc:sldMkLst>
          <pc:docMk/>
          <pc:sldMk cId="1101922464" sldId="1376"/>
        </pc:sldMkLst>
      </pc:sldChg>
      <pc:sldChg chg="add del">
        <pc:chgData name="Mina Tahmasbi Arashloo" userId="b0e8bb3f-50de-44f7-8b43-92551ec4a14e" providerId="ADAL" clId="{E4B8D2DF-CD4A-7C46-BCFE-25AB9925571F}" dt="2024-08-16T13:34:38.225" v="214" actId="2696"/>
        <pc:sldMkLst>
          <pc:docMk/>
          <pc:sldMk cId="2089082430" sldId="1376"/>
        </pc:sldMkLst>
      </pc:sldChg>
      <pc:sldChg chg="modSp add mod">
        <pc:chgData name="Mina Tahmasbi Arashloo" userId="b0e8bb3f-50de-44f7-8b43-92551ec4a14e" providerId="ADAL" clId="{E4B8D2DF-CD4A-7C46-BCFE-25AB9925571F}" dt="2024-08-16T13:51:59.094" v="832" actId="20577"/>
        <pc:sldMkLst>
          <pc:docMk/>
          <pc:sldMk cId="1899055407" sldId="1377"/>
        </pc:sldMkLst>
      </pc:sldChg>
      <pc:sldChg chg="addSp delSp modSp new mod modAnim">
        <pc:chgData name="Mina Tahmasbi Arashloo" userId="b0e8bb3f-50de-44f7-8b43-92551ec4a14e" providerId="ADAL" clId="{E4B8D2DF-CD4A-7C46-BCFE-25AB9925571F}" dt="2024-08-29T13:57:41.392" v="1436" actId="20577"/>
        <pc:sldMkLst>
          <pc:docMk/>
          <pc:sldMk cId="3622944374" sldId="1378"/>
        </pc:sldMkLst>
      </pc:sldChg>
      <pc:sldChg chg="addSp delSp modSp add mod delAnim modAnim">
        <pc:chgData name="Mina Tahmasbi Arashloo" userId="b0e8bb3f-50de-44f7-8b43-92551ec4a14e" providerId="ADAL" clId="{E4B8D2DF-CD4A-7C46-BCFE-25AB9925571F}" dt="2024-08-29T13:57:51.410" v="1438"/>
        <pc:sldMkLst>
          <pc:docMk/>
          <pc:sldMk cId="2094051572" sldId="1379"/>
        </pc:sldMkLst>
      </pc:sldChg>
      <pc:sldChg chg="addSp delSp modSp add mod">
        <pc:chgData name="Mina Tahmasbi Arashloo" userId="b0e8bb3f-50de-44f7-8b43-92551ec4a14e" providerId="ADAL" clId="{E4B8D2DF-CD4A-7C46-BCFE-25AB9925571F}" dt="2024-08-29T13:57:56.668" v="1440"/>
        <pc:sldMkLst>
          <pc:docMk/>
          <pc:sldMk cId="829553646" sldId="1380"/>
        </pc:sldMkLst>
      </pc:sldChg>
      <pc:sldChg chg="modSp add mod">
        <pc:chgData name="Mina Tahmasbi Arashloo" userId="b0e8bb3f-50de-44f7-8b43-92551ec4a14e" providerId="ADAL" clId="{E4B8D2DF-CD4A-7C46-BCFE-25AB9925571F}" dt="2024-08-29T14:00:29.466" v="1615" actId="20577"/>
        <pc:sldMkLst>
          <pc:docMk/>
          <pc:sldMk cId="3224354597" sldId="1381"/>
        </pc:sldMkLst>
      </pc:sldChg>
      <pc:sldChg chg="modSp add del mod">
        <pc:chgData name="Mina Tahmasbi Arashloo" userId="b0e8bb3f-50de-44f7-8b43-92551ec4a14e" providerId="ADAL" clId="{E4B8D2DF-CD4A-7C46-BCFE-25AB9925571F}" dt="2024-08-29T14:03:27.479" v="1770" actId="20577"/>
        <pc:sldMkLst>
          <pc:docMk/>
          <pc:sldMk cId="3230892783" sldId="1382"/>
        </pc:sldMkLst>
      </pc:sldChg>
      <pc:sldChg chg="add">
        <pc:chgData name="Mina Tahmasbi Arashloo" userId="b0e8bb3f-50de-44f7-8b43-92551ec4a14e" providerId="ADAL" clId="{E4B8D2DF-CD4A-7C46-BCFE-25AB9925571F}" dt="2024-08-29T14:03:35.752" v="1771"/>
        <pc:sldMkLst>
          <pc:docMk/>
          <pc:sldMk cId="81929693" sldId="1383"/>
        </pc:sldMkLst>
      </pc:sldChg>
      <pc:sldChg chg="delSp modSp new mod">
        <pc:chgData name="Mina Tahmasbi Arashloo" userId="b0e8bb3f-50de-44f7-8b43-92551ec4a14e" providerId="ADAL" clId="{E4B8D2DF-CD4A-7C46-BCFE-25AB9925571F}" dt="2024-08-29T14:14:59.703" v="2774" actId="20577"/>
        <pc:sldMkLst>
          <pc:docMk/>
          <pc:sldMk cId="2557126462" sldId="1384"/>
        </pc:sldMkLst>
      </pc:sldChg>
      <pc:sldChg chg="delSp modSp new mod modNotesTx">
        <pc:chgData name="Mina Tahmasbi Arashloo" userId="b0e8bb3f-50de-44f7-8b43-92551ec4a14e" providerId="ADAL" clId="{E4B8D2DF-CD4A-7C46-BCFE-25AB9925571F}" dt="2024-08-29T14:19:36.566" v="3136" actId="20577"/>
        <pc:sldMkLst>
          <pc:docMk/>
          <pc:sldMk cId="1530173497" sldId="1385"/>
        </pc:sldMkLst>
      </pc:sldChg>
      <pc:sldChg chg="addSp delSp modSp new mod">
        <pc:chgData name="Mina Tahmasbi Arashloo" userId="b0e8bb3f-50de-44f7-8b43-92551ec4a14e" providerId="ADAL" clId="{E4B8D2DF-CD4A-7C46-BCFE-25AB9925571F}" dt="2024-08-30T12:34:32.508" v="3610"/>
        <pc:sldMkLst>
          <pc:docMk/>
          <pc:sldMk cId="1327169450" sldId="1386"/>
        </pc:sldMkLst>
      </pc:sldChg>
      <pc:sldChg chg="addSp modSp add mod">
        <pc:chgData name="Mina Tahmasbi Arashloo" userId="b0e8bb3f-50de-44f7-8b43-92551ec4a14e" providerId="ADAL" clId="{E4B8D2DF-CD4A-7C46-BCFE-25AB9925571F}" dt="2024-08-30T12:55:25.196" v="4722" actId="20577"/>
        <pc:sldMkLst>
          <pc:docMk/>
          <pc:sldMk cId="3946932303" sldId="1387"/>
        </pc:sldMkLst>
      </pc:sldChg>
      <pc:sldChg chg="addSp delSp modSp new mod modAnim">
        <pc:chgData name="Mina Tahmasbi Arashloo" userId="b0e8bb3f-50de-44f7-8b43-92551ec4a14e" providerId="ADAL" clId="{E4B8D2DF-CD4A-7C46-BCFE-25AB9925571F}" dt="2024-08-30T12:56:38.399" v="4752"/>
        <pc:sldMkLst>
          <pc:docMk/>
          <pc:sldMk cId="1929633538" sldId="1388"/>
        </pc:sldMkLst>
      </pc:sldChg>
      <pc:sldChg chg="addSp delSp modSp add mod">
        <pc:chgData name="Mina Tahmasbi Arashloo" userId="b0e8bb3f-50de-44f7-8b43-92551ec4a14e" providerId="ADAL" clId="{E4B8D2DF-CD4A-7C46-BCFE-25AB9925571F}" dt="2024-08-30T12:52:59.058" v="4661" actId="20577"/>
        <pc:sldMkLst>
          <pc:docMk/>
          <pc:sldMk cId="3599766182" sldId="1389"/>
        </pc:sldMkLst>
      </pc:sldChg>
      <pc:sldChg chg="addSp modSp add mod modAnim">
        <pc:chgData name="Mina Tahmasbi Arashloo" userId="b0e8bb3f-50de-44f7-8b43-92551ec4a14e" providerId="ADAL" clId="{E4B8D2DF-CD4A-7C46-BCFE-25AB9925571F}" dt="2024-08-30T12:57:02.904" v="4759" actId="14100"/>
        <pc:sldMkLst>
          <pc:docMk/>
          <pc:sldMk cId="2008652008" sldId="1390"/>
        </pc:sldMkLst>
      </pc:sldChg>
      <pc:sldChg chg="addSp delSp modSp new mod">
        <pc:chgData name="Mina Tahmasbi Arashloo" userId="b0e8bb3f-50de-44f7-8b43-92551ec4a14e" providerId="ADAL" clId="{E4B8D2DF-CD4A-7C46-BCFE-25AB9925571F}" dt="2024-08-30T12:59:05.609" v="4804" actId="1076"/>
        <pc:sldMkLst>
          <pc:docMk/>
          <pc:sldMk cId="2835174424" sldId="1391"/>
        </pc:sldMkLst>
      </pc:sldChg>
      <pc:sldChg chg="add del">
        <pc:chgData name="Mina Tahmasbi Arashloo" userId="b0e8bb3f-50de-44f7-8b43-92551ec4a14e" providerId="ADAL" clId="{E4B8D2DF-CD4A-7C46-BCFE-25AB9925571F}" dt="2024-08-30T12:51:50.744" v="4643"/>
        <pc:sldMkLst>
          <pc:docMk/>
          <pc:sldMk cId="4069306300" sldId="1391"/>
        </pc:sldMkLst>
      </pc:sldChg>
      <pc:sldChg chg="addSp delSp modSp add mod">
        <pc:chgData name="Mina Tahmasbi Arashloo" userId="b0e8bb3f-50de-44f7-8b43-92551ec4a14e" providerId="ADAL" clId="{E4B8D2DF-CD4A-7C46-BCFE-25AB9925571F}" dt="2024-08-30T13:00:07.279" v="4812"/>
        <pc:sldMkLst>
          <pc:docMk/>
          <pc:sldMk cId="318103209" sldId="1392"/>
        </pc:sldMkLst>
      </pc:sldChg>
    </pc:docChg>
  </pc:docChgLst>
  <pc:docChgLst>
    <pc:chgData name="Mina Tahmasbi Arashloo" userId="b0e8bb3f-50de-44f7-8b43-92551ec4a14e" providerId="ADAL" clId="{B46EB557-5FC0-B343-985B-4495B485876A}"/>
    <pc:docChg chg="custSel addSld delSld modSld sldOrd">
      <pc:chgData name="Mina Tahmasbi Arashloo" userId="b0e8bb3f-50de-44f7-8b43-92551ec4a14e" providerId="ADAL" clId="{B46EB557-5FC0-B343-985B-4495B485876A}" dt="2024-07-05T18:52:48.090" v="81" actId="20578"/>
      <pc:docMkLst>
        <pc:docMk/>
      </pc:docMkLst>
      <pc:sldChg chg="ord">
        <pc:chgData name="Mina Tahmasbi Arashloo" userId="b0e8bb3f-50de-44f7-8b43-92551ec4a14e" providerId="ADAL" clId="{B46EB557-5FC0-B343-985B-4495B485876A}" dt="2024-07-05T15:53:05.014" v="75" actId="20578"/>
        <pc:sldMkLst>
          <pc:docMk/>
          <pc:sldMk cId="1959218370" sldId="969"/>
        </pc:sldMkLst>
      </pc:sldChg>
      <pc:sldChg chg="ord">
        <pc:chgData name="Mina Tahmasbi Arashloo" userId="b0e8bb3f-50de-44f7-8b43-92551ec4a14e" providerId="ADAL" clId="{B46EB557-5FC0-B343-985B-4495B485876A}" dt="2024-07-05T15:53:09.347" v="77" actId="20578"/>
        <pc:sldMkLst>
          <pc:docMk/>
          <pc:sldMk cId="950178135" sldId="975"/>
        </pc:sldMkLst>
      </pc:sldChg>
      <pc:sldChg chg="ord">
        <pc:chgData name="Mina Tahmasbi Arashloo" userId="b0e8bb3f-50de-44f7-8b43-92551ec4a14e" providerId="ADAL" clId="{B46EB557-5FC0-B343-985B-4495B485876A}" dt="2024-07-05T15:53:07.741" v="76" actId="20578"/>
        <pc:sldMkLst>
          <pc:docMk/>
          <pc:sldMk cId="237818030" sldId="976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3536710061" sldId="983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3295021282" sldId="985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3177476577" sldId="989"/>
        </pc:sldMkLst>
      </pc:sldChg>
      <pc:sldChg chg="ord">
        <pc:chgData name="Mina Tahmasbi Arashloo" userId="b0e8bb3f-50de-44f7-8b43-92551ec4a14e" providerId="ADAL" clId="{B46EB557-5FC0-B343-985B-4495B485876A}" dt="2024-07-05T18:52:48.090" v="81" actId="20578"/>
        <pc:sldMkLst>
          <pc:docMk/>
          <pc:sldMk cId="1388578315" sldId="991"/>
        </pc:sldMkLst>
      </pc:sldChg>
      <pc:sldChg chg="ord">
        <pc:chgData name="Mina Tahmasbi Arashloo" userId="b0e8bb3f-50de-44f7-8b43-92551ec4a14e" providerId="ADAL" clId="{B46EB557-5FC0-B343-985B-4495B485876A}" dt="2024-07-05T18:52:48.090" v="81" actId="20578"/>
        <pc:sldMkLst>
          <pc:docMk/>
          <pc:sldMk cId="2841272283" sldId="992"/>
        </pc:sldMkLst>
      </pc:sldChg>
      <pc:sldChg chg="ord">
        <pc:chgData name="Mina Tahmasbi Arashloo" userId="b0e8bb3f-50de-44f7-8b43-92551ec4a14e" providerId="ADAL" clId="{B46EB557-5FC0-B343-985B-4495B485876A}" dt="2024-07-05T18:52:48.090" v="81" actId="20578"/>
        <pc:sldMkLst>
          <pc:docMk/>
          <pc:sldMk cId="3884457846" sldId="994"/>
        </pc:sldMkLst>
      </pc:sldChg>
      <pc:sldChg chg="ord">
        <pc:chgData name="Mina Tahmasbi Arashloo" userId="b0e8bb3f-50de-44f7-8b43-92551ec4a14e" providerId="ADAL" clId="{B46EB557-5FC0-B343-985B-4495B485876A}" dt="2024-07-05T18:52:48.090" v="81" actId="20578"/>
        <pc:sldMkLst>
          <pc:docMk/>
          <pc:sldMk cId="3313034558" sldId="995"/>
        </pc:sldMkLst>
      </pc:sldChg>
      <pc:sldChg chg="ord">
        <pc:chgData name="Mina Tahmasbi Arashloo" userId="b0e8bb3f-50de-44f7-8b43-92551ec4a14e" providerId="ADAL" clId="{B46EB557-5FC0-B343-985B-4495B485876A}" dt="2024-07-05T18:52:48.090" v="81" actId="20578"/>
        <pc:sldMkLst>
          <pc:docMk/>
          <pc:sldMk cId="1866003598" sldId="996"/>
        </pc:sldMkLst>
      </pc:sldChg>
      <pc:sldChg chg="ord">
        <pc:chgData name="Mina Tahmasbi Arashloo" userId="b0e8bb3f-50de-44f7-8b43-92551ec4a14e" providerId="ADAL" clId="{B46EB557-5FC0-B343-985B-4495B485876A}" dt="2024-07-05T18:52:48.090" v="81" actId="20578"/>
        <pc:sldMkLst>
          <pc:docMk/>
          <pc:sldMk cId="132434024" sldId="997"/>
        </pc:sldMkLst>
      </pc:sldChg>
      <pc:sldChg chg="ord">
        <pc:chgData name="Mina Tahmasbi Arashloo" userId="b0e8bb3f-50de-44f7-8b43-92551ec4a14e" providerId="ADAL" clId="{B46EB557-5FC0-B343-985B-4495B485876A}" dt="2024-07-05T18:52:48.090" v="81" actId="20578"/>
        <pc:sldMkLst>
          <pc:docMk/>
          <pc:sldMk cId="1161665240" sldId="998"/>
        </pc:sldMkLst>
      </pc:sldChg>
      <pc:sldChg chg="ord">
        <pc:chgData name="Mina Tahmasbi Arashloo" userId="b0e8bb3f-50de-44f7-8b43-92551ec4a14e" providerId="ADAL" clId="{B46EB557-5FC0-B343-985B-4495B485876A}" dt="2024-07-05T18:52:48.090" v="81" actId="20578"/>
        <pc:sldMkLst>
          <pc:docMk/>
          <pc:sldMk cId="869259509" sldId="999"/>
        </pc:sldMkLst>
      </pc:sldChg>
      <pc:sldChg chg="ord">
        <pc:chgData name="Mina Tahmasbi Arashloo" userId="b0e8bb3f-50de-44f7-8b43-92551ec4a14e" providerId="ADAL" clId="{B46EB557-5FC0-B343-985B-4495B485876A}" dt="2024-07-05T18:52:48.090" v="81" actId="20578"/>
        <pc:sldMkLst>
          <pc:docMk/>
          <pc:sldMk cId="940861056" sldId="1000"/>
        </pc:sldMkLst>
      </pc:sldChg>
      <pc:sldChg chg="add">
        <pc:chgData name="Mina Tahmasbi Arashloo" userId="b0e8bb3f-50de-44f7-8b43-92551ec4a14e" providerId="ADAL" clId="{B46EB557-5FC0-B343-985B-4495B485876A}" dt="2024-07-05T15:37:42.959" v="3"/>
        <pc:sldMkLst>
          <pc:docMk/>
          <pc:sldMk cId="1521347174" sldId="1026"/>
        </pc:sldMkLst>
      </pc:sldChg>
      <pc:sldChg chg="add">
        <pc:chgData name="Mina Tahmasbi Arashloo" userId="b0e8bb3f-50de-44f7-8b43-92551ec4a14e" providerId="ADAL" clId="{B46EB557-5FC0-B343-985B-4495B485876A}" dt="2024-07-05T15:37:42.959" v="3"/>
        <pc:sldMkLst>
          <pc:docMk/>
          <pc:sldMk cId="1861257897" sldId="1027"/>
        </pc:sldMkLst>
      </pc:sldChg>
      <pc:sldChg chg="add">
        <pc:chgData name="Mina Tahmasbi Arashloo" userId="b0e8bb3f-50de-44f7-8b43-92551ec4a14e" providerId="ADAL" clId="{B46EB557-5FC0-B343-985B-4495B485876A}" dt="2024-07-05T15:37:42.959" v="3"/>
        <pc:sldMkLst>
          <pc:docMk/>
          <pc:sldMk cId="585817310" sldId="1028"/>
        </pc:sldMkLst>
      </pc:sldChg>
      <pc:sldChg chg="ord">
        <pc:chgData name="Mina Tahmasbi Arashloo" userId="b0e8bb3f-50de-44f7-8b43-92551ec4a14e" providerId="ADAL" clId="{B46EB557-5FC0-B343-985B-4495B485876A}" dt="2024-07-05T15:53:11.128" v="78" actId="20578"/>
        <pc:sldMkLst>
          <pc:docMk/>
          <pc:sldMk cId="171363083" sldId="1195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1743912872" sldId="1281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4242211651" sldId="1282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1359787226" sldId="1283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2158036642" sldId="1285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4000402636" sldId="1286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4164431101" sldId="1287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1405018750" sldId="1288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4054102063" sldId="1290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3177300165" sldId="1294"/>
        </pc:sldMkLst>
      </pc:sldChg>
      <pc:sldChg chg="modSp add">
        <pc:chgData name="Mina Tahmasbi Arashloo" userId="b0e8bb3f-50de-44f7-8b43-92551ec4a14e" providerId="ADAL" clId="{B46EB557-5FC0-B343-985B-4495B485876A}" dt="2024-07-05T15:36:39.160" v="1"/>
        <pc:sldMkLst>
          <pc:docMk/>
          <pc:sldMk cId="3900787487" sldId="1318"/>
        </pc:sldMkLst>
      </pc:sldChg>
      <pc:sldChg chg="delSp mod">
        <pc:chgData name="Mina Tahmasbi Arashloo" userId="b0e8bb3f-50de-44f7-8b43-92551ec4a14e" providerId="ADAL" clId="{B46EB557-5FC0-B343-985B-4495B485876A}" dt="2024-07-05T15:53:18.208" v="79" actId="478"/>
        <pc:sldMkLst>
          <pc:docMk/>
          <pc:sldMk cId="3569853328" sldId="1321"/>
        </pc:sldMkLst>
      </pc:sldChg>
      <pc:sldChg chg="modSp add">
        <pc:chgData name="Mina Tahmasbi Arashloo" userId="b0e8bb3f-50de-44f7-8b43-92551ec4a14e" providerId="ADAL" clId="{B46EB557-5FC0-B343-985B-4495B485876A}" dt="2024-07-05T15:36:39.160" v="1"/>
        <pc:sldMkLst>
          <pc:docMk/>
          <pc:sldMk cId="3968296402" sldId="1322"/>
        </pc:sldMkLst>
      </pc:sldChg>
      <pc:sldChg chg="modSp add">
        <pc:chgData name="Mina Tahmasbi Arashloo" userId="b0e8bb3f-50de-44f7-8b43-92551ec4a14e" providerId="ADAL" clId="{B46EB557-5FC0-B343-985B-4495B485876A}" dt="2024-07-05T15:36:39.160" v="1"/>
        <pc:sldMkLst>
          <pc:docMk/>
          <pc:sldMk cId="980424226" sldId="1323"/>
        </pc:sldMkLst>
      </pc:sldChg>
      <pc:sldChg chg="del">
        <pc:chgData name="Mina Tahmasbi Arashloo" userId="b0e8bb3f-50de-44f7-8b43-92551ec4a14e" providerId="ADAL" clId="{B46EB557-5FC0-B343-985B-4495B485876A}" dt="2024-07-05T15:37:00.697" v="2" actId="2696"/>
        <pc:sldMkLst>
          <pc:docMk/>
          <pc:sldMk cId="3775460159" sldId="1330"/>
        </pc:sldMkLst>
      </pc:sldChg>
      <pc:sldChg chg="modSp add mod">
        <pc:chgData name="Mina Tahmasbi Arashloo" userId="b0e8bb3f-50de-44f7-8b43-92551ec4a14e" providerId="ADAL" clId="{B46EB557-5FC0-B343-985B-4495B485876A}" dt="2024-07-05T15:52:55.475" v="74" actId="20577"/>
        <pc:sldMkLst>
          <pc:docMk/>
          <pc:sldMk cId="1611599642" sldId="1333"/>
        </pc:sldMkLst>
      </pc:sldChg>
      <pc:sldChg chg="modSp add">
        <pc:chgData name="Mina Tahmasbi Arashloo" userId="b0e8bb3f-50de-44f7-8b43-92551ec4a14e" providerId="ADAL" clId="{B46EB557-5FC0-B343-985B-4495B485876A}" dt="2024-07-05T15:36:39.160" v="1"/>
        <pc:sldMkLst>
          <pc:docMk/>
          <pc:sldMk cId="864805523" sldId="1334"/>
        </pc:sldMkLst>
      </pc:sldChg>
      <pc:sldChg chg="modSp add">
        <pc:chgData name="Mina Tahmasbi Arashloo" userId="b0e8bb3f-50de-44f7-8b43-92551ec4a14e" providerId="ADAL" clId="{B46EB557-5FC0-B343-985B-4495B485876A}" dt="2024-07-05T15:36:39.160" v="1"/>
        <pc:sldMkLst>
          <pc:docMk/>
          <pc:sldMk cId="4219833126" sldId="1335"/>
        </pc:sldMkLst>
      </pc:sldChg>
      <pc:sldChg chg="add">
        <pc:chgData name="Mina Tahmasbi Arashloo" userId="b0e8bb3f-50de-44f7-8b43-92551ec4a14e" providerId="ADAL" clId="{B46EB557-5FC0-B343-985B-4495B485876A}" dt="2024-07-05T15:37:42.959" v="3"/>
        <pc:sldMkLst>
          <pc:docMk/>
          <pc:sldMk cId="2387245488" sldId="1336"/>
        </pc:sldMkLst>
      </pc:sldChg>
      <pc:sldChg chg="add">
        <pc:chgData name="Mina Tahmasbi Arashloo" userId="b0e8bb3f-50de-44f7-8b43-92551ec4a14e" providerId="ADAL" clId="{B46EB557-5FC0-B343-985B-4495B485876A}" dt="2024-07-05T15:37:42.959" v="3"/>
        <pc:sldMkLst>
          <pc:docMk/>
          <pc:sldMk cId="378218129" sldId="1337"/>
        </pc:sldMkLst>
      </pc:sldChg>
    </pc:docChg>
  </pc:docChgLst>
  <pc:docChgLst>
    <pc:chgData name="Mina Tahmasbi Arashloo" userId="b0e8bb3f-50de-44f7-8b43-92551ec4a14e" providerId="ADAL" clId="{059F9B05-C34B-5443-A4A7-6A21CC59A92F}"/>
    <pc:docChg chg="undo custSel addSld delSld modSld sldOrd">
      <pc:chgData name="Mina Tahmasbi Arashloo" userId="b0e8bb3f-50de-44f7-8b43-92551ec4a14e" providerId="ADAL" clId="{059F9B05-C34B-5443-A4A7-6A21CC59A92F}" dt="2024-08-31T18:16:21.563" v="5367" actId="2696"/>
      <pc:docMkLst>
        <pc:docMk/>
      </pc:docMkLst>
      <pc:sldChg chg="delSp modSp mod ord delAnim">
        <pc:chgData name="Mina Tahmasbi Arashloo" userId="b0e8bb3f-50de-44f7-8b43-92551ec4a14e" providerId="ADAL" clId="{059F9B05-C34B-5443-A4A7-6A21CC59A92F}" dt="2024-08-30T20:24:42.042" v="5195" actId="20577"/>
        <pc:sldMkLst>
          <pc:docMk/>
          <pc:sldMk cId="1388578315" sldId="991"/>
        </pc:sldMkLst>
      </pc:sldChg>
      <pc:sldChg chg="addSp delSp modSp add mod">
        <pc:chgData name="Mina Tahmasbi Arashloo" userId="b0e8bb3f-50de-44f7-8b43-92551ec4a14e" providerId="ADAL" clId="{059F9B05-C34B-5443-A4A7-6A21CC59A92F}" dt="2024-08-30T20:26:28.451" v="5206"/>
        <pc:sldMkLst>
          <pc:docMk/>
          <pc:sldMk cId="2148756600" sldId="992"/>
        </pc:sldMkLst>
      </pc:sldChg>
      <pc:sldChg chg="del">
        <pc:chgData name="Mina Tahmasbi Arashloo" userId="b0e8bb3f-50de-44f7-8b43-92551ec4a14e" providerId="ADAL" clId="{059F9B05-C34B-5443-A4A7-6A21CC59A92F}" dt="2024-08-30T20:20:40.103" v="4988" actId="2696"/>
        <pc:sldMkLst>
          <pc:docMk/>
          <pc:sldMk cId="2841272283" sldId="992"/>
        </pc:sldMkLst>
      </pc:sldChg>
      <pc:sldChg chg="addSp delSp modSp add mod">
        <pc:chgData name="Mina Tahmasbi Arashloo" userId="b0e8bb3f-50de-44f7-8b43-92551ec4a14e" providerId="ADAL" clId="{059F9B05-C34B-5443-A4A7-6A21CC59A92F}" dt="2024-08-30T20:26:42.273" v="5215"/>
        <pc:sldMkLst>
          <pc:docMk/>
          <pc:sldMk cId="380917266" sldId="994"/>
        </pc:sldMkLst>
      </pc:sldChg>
      <pc:sldChg chg="del">
        <pc:chgData name="Mina Tahmasbi Arashloo" userId="b0e8bb3f-50de-44f7-8b43-92551ec4a14e" providerId="ADAL" clId="{059F9B05-C34B-5443-A4A7-6A21CC59A92F}" dt="2024-08-30T20:20:40.103" v="4988" actId="2696"/>
        <pc:sldMkLst>
          <pc:docMk/>
          <pc:sldMk cId="3884457846" sldId="994"/>
        </pc:sldMkLst>
      </pc:sldChg>
      <pc:sldChg chg="addSp delSp modSp add mod">
        <pc:chgData name="Mina Tahmasbi Arashloo" userId="b0e8bb3f-50de-44f7-8b43-92551ec4a14e" providerId="ADAL" clId="{059F9B05-C34B-5443-A4A7-6A21CC59A92F}" dt="2024-08-30T20:26:32.184" v="5209"/>
        <pc:sldMkLst>
          <pc:docMk/>
          <pc:sldMk cId="545092541" sldId="995"/>
        </pc:sldMkLst>
      </pc:sldChg>
      <pc:sldChg chg="del">
        <pc:chgData name="Mina Tahmasbi Arashloo" userId="b0e8bb3f-50de-44f7-8b43-92551ec4a14e" providerId="ADAL" clId="{059F9B05-C34B-5443-A4A7-6A21CC59A92F}" dt="2024-08-30T20:20:40.103" v="4988" actId="2696"/>
        <pc:sldMkLst>
          <pc:docMk/>
          <pc:sldMk cId="3313034558" sldId="995"/>
        </pc:sldMkLst>
      </pc:sldChg>
      <pc:sldChg chg="del">
        <pc:chgData name="Mina Tahmasbi Arashloo" userId="b0e8bb3f-50de-44f7-8b43-92551ec4a14e" providerId="ADAL" clId="{059F9B05-C34B-5443-A4A7-6A21CC59A92F}" dt="2024-08-30T20:20:40.103" v="4988" actId="2696"/>
        <pc:sldMkLst>
          <pc:docMk/>
          <pc:sldMk cId="1866003598" sldId="996"/>
        </pc:sldMkLst>
      </pc:sldChg>
      <pc:sldChg chg="addSp delSp modSp add mod">
        <pc:chgData name="Mina Tahmasbi Arashloo" userId="b0e8bb3f-50de-44f7-8b43-92551ec4a14e" providerId="ADAL" clId="{059F9B05-C34B-5443-A4A7-6A21CC59A92F}" dt="2024-08-30T20:26:47.191" v="5218"/>
        <pc:sldMkLst>
          <pc:docMk/>
          <pc:sldMk cId="3184385302" sldId="996"/>
        </pc:sldMkLst>
      </pc:sldChg>
      <pc:sldChg chg="del">
        <pc:chgData name="Mina Tahmasbi Arashloo" userId="b0e8bb3f-50de-44f7-8b43-92551ec4a14e" providerId="ADAL" clId="{059F9B05-C34B-5443-A4A7-6A21CC59A92F}" dt="2024-08-30T20:20:40.103" v="4988" actId="2696"/>
        <pc:sldMkLst>
          <pc:docMk/>
          <pc:sldMk cId="132434024" sldId="997"/>
        </pc:sldMkLst>
      </pc:sldChg>
      <pc:sldChg chg="addSp delSp modSp add mod">
        <pc:chgData name="Mina Tahmasbi Arashloo" userId="b0e8bb3f-50de-44f7-8b43-92551ec4a14e" providerId="ADAL" clId="{059F9B05-C34B-5443-A4A7-6A21CC59A92F}" dt="2024-08-30T20:26:52.370" v="5221"/>
        <pc:sldMkLst>
          <pc:docMk/>
          <pc:sldMk cId="2625046526" sldId="997"/>
        </pc:sldMkLst>
      </pc:sldChg>
      <pc:sldChg chg="del">
        <pc:chgData name="Mina Tahmasbi Arashloo" userId="b0e8bb3f-50de-44f7-8b43-92551ec4a14e" providerId="ADAL" clId="{059F9B05-C34B-5443-A4A7-6A21CC59A92F}" dt="2024-08-30T20:20:40.103" v="4988" actId="2696"/>
        <pc:sldMkLst>
          <pc:docMk/>
          <pc:sldMk cId="1161665240" sldId="998"/>
        </pc:sldMkLst>
      </pc:sldChg>
      <pc:sldChg chg="addSp delSp modSp add mod">
        <pc:chgData name="Mina Tahmasbi Arashloo" userId="b0e8bb3f-50de-44f7-8b43-92551ec4a14e" providerId="ADAL" clId="{059F9B05-C34B-5443-A4A7-6A21CC59A92F}" dt="2024-08-30T20:26:58.596" v="5224"/>
        <pc:sldMkLst>
          <pc:docMk/>
          <pc:sldMk cId="1580734990" sldId="998"/>
        </pc:sldMkLst>
      </pc:sldChg>
      <pc:sldChg chg="addSp delSp modSp add mod">
        <pc:chgData name="Mina Tahmasbi Arashloo" userId="b0e8bb3f-50de-44f7-8b43-92551ec4a14e" providerId="ADAL" clId="{059F9B05-C34B-5443-A4A7-6A21CC59A92F}" dt="2024-08-30T20:27:02.071" v="5227"/>
        <pc:sldMkLst>
          <pc:docMk/>
          <pc:sldMk cId="176622012" sldId="999"/>
        </pc:sldMkLst>
      </pc:sldChg>
      <pc:sldChg chg="del">
        <pc:chgData name="Mina Tahmasbi Arashloo" userId="b0e8bb3f-50de-44f7-8b43-92551ec4a14e" providerId="ADAL" clId="{059F9B05-C34B-5443-A4A7-6A21CC59A92F}" dt="2024-08-30T20:20:40.103" v="4988" actId="2696"/>
        <pc:sldMkLst>
          <pc:docMk/>
          <pc:sldMk cId="869259509" sldId="999"/>
        </pc:sldMkLst>
      </pc:sldChg>
      <pc:sldChg chg="addSp delSp modSp add mod">
        <pc:chgData name="Mina Tahmasbi Arashloo" userId="b0e8bb3f-50de-44f7-8b43-92551ec4a14e" providerId="ADAL" clId="{059F9B05-C34B-5443-A4A7-6A21CC59A92F}" dt="2024-08-30T20:27:05.927" v="5230"/>
        <pc:sldMkLst>
          <pc:docMk/>
          <pc:sldMk cId="188923836" sldId="1000"/>
        </pc:sldMkLst>
      </pc:sldChg>
      <pc:sldChg chg="del">
        <pc:chgData name="Mina Tahmasbi Arashloo" userId="b0e8bb3f-50de-44f7-8b43-92551ec4a14e" providerId="ADAL" clId="{059F9B05-C34B-5443-A4A7-6A21CC59A92F}" dt="2024-08-30T20:20:40.103" v="4988" actId="2696"/>
        <pc:sldMkLst>
          <pc:docMk/>
          <pc:sldMk cId="940861056" sldId="1000"/>
        </pc:sldMkLst>
      </pc:sldChg>
      <pc:sldChg chg="ord">
        <pc:chgData name="Mina Tahmasbi Arashloo" userId="b0e8bb3f-50de-44f7-8b43-92551ec4a14e" providerId="ADAL" clId="{059F9B05-C34B-5443-A4A7-6A21CC59A92F}" dt="2024-08-30T19:28:02.148" v="2301" actId="20578"/>
        <pc:sldMkLst>
          <pc:docMk/>
          <pc:sldMk cId="3064727093" sldId="1006"/>
        </pc:sldMkLst>
      </pc:sldChg>
      <pc:sldChg chg="ord">
        <pc:chgData name="Mina Tahmasbi Arashloo" userId="b0e8bb3f-50de-44f7-8b43-92551ec4a14e" providerId="ADAL" clId="{059F9B05-C34B-5443-A4A7-6A21CC59A92F}" dt="2024-08-30T19:28:02.148" v="2301" actId="20578"/>
        <pc:sldMkLst>
          <pc:docMk/>
          <pc:sldMk cId="3144981722" sldId="1007"/>
        </pc:sldMkLst>
      </pc:sldChg>
      <pc:sldChg chg="modSp mod">
        <pc:chgData name="Mina Tahmasbi Arashloo" userId="b0e8bb3f-50de-44f7-8b43-92551ec4a14e" providerId="ADAL" clId="{059F9B05-C34B-5443-A4A7-6A21CC59A92F}" dt="2024-08-30T19:35:09.440" v="2862" actId="20577"/>
        <pc:sldMkLst>
          <pc:docMk/>
          <pc:sldMk cId="2372802495" sldId="1011"/>
        </pc:sldMkLst>
      </pc:sldChg>
      <pc:sldChg chg="modSp mod">
        <pc:chgData name="Mina Tahmasbi Arashloo" userId="b0e8bb3f-50de-44f7-8b43-92551ec4a14e" providerId="ADAL" clId="{059F9B05-C34B-5443-A4A7-6A21CC59A92F}" dt="2024-08-30T19:48:57.429" v="3805" actId="27636"/>
        <pc:sldMkLst>
          <pc:docMk/>
          <pc:sldMk cId="43683327" sldId="1012"/>
        </pc:sldMkLst>
      </pc:sldChg>
      <pc:sldChg chg="modSp mod">
        <pc:chgData name="Mina Tahmasbi Arashloo" userId="b0e8bb3f-50de-44f7-8b43-92551ec4a14e" providerId="ADAL" clId="{059F9B05-C34B-5443-A4A7-6A21CC59A92F}" dt="2024-08-30T19:51:10.701" v="4208" actId="20577"/>
        <pc:sldMkLst>
          <pc:docMk/>
          <pc:sldMk cId="2127041613" sldId="1013"/>
        </pc:sldMkLst>
      </pc:sldChg>
      <pc:sldChg chg="add del">
        <pc:chgData name="Mina Tahmasbi Arashloo" userId="b0e8bb3f-50de-44f7-8b43-92551ec4a14e" providerId="ADAL" clId="{059F9B05-C34B-5443-A4A7-6A21CC59A92F}" dt="2024-08-30T15:33:53.843" v="381" actId="2696"/>
        <pc:sldMkLst>
          <pc:docMk/>
          <pc:sldMk cId="895364990" sldId="1020"/>
        </pc:sldMkLst>
      </pc:sldChg>
      <pc:sldChg chg="add del">
        <pc:chgData name="Mina Tahmasbi Arashloo" userId="b0e8bb3f-50de-44f7-8b43-92551ec4a14e" providerId="ADAL" clId="{059F9B05-C34B-5443-A4A7-6A21CC59A92F}" dt="2024-08-30T15:33:52.381" v="379" actId="2696"/>
        <pc:sldMkLst>
          <pc:docMk/>
          <pc:sldMk cId="1844795682" sldId="1021"/>
        </pc:sldMkLst>
      </pc:sldChg>
      <pc:sldChg chg="add del">
        <pc:chgData name="Mina Tahmasbi Arashloo" userId="b0e8bb3f-50de-44f7-8b43-92551ec4a14e" providerId="ADAL" clId="{059F9B05-C34B-5443-A4A7-6A21CC59A92F}" dt="2024-08-30T15:33:52.730" v="380" actId="2696"/>
        <pc:sldMkLst>
          <pc:docMk/>
          <pc:sldMk cId="3528950311" sldId="1022"/>
        </pc:sldMkLst>
      </pc:sldChg>
      <pc:sldChg chg="add del mod ord modShow">
        <pc:chgData name="Mina Tahmasbi Arashloo" userId="b0e8bb3f-50de-44f7-8b43-92551ec4a14e" providerId="ADAL" clId="{059F9B05-C34B-5443-A4A7-6A21CC59A92F}" dt="2024-08-30T20:00:16.873" v="4977" actId="2696"/>
        <pc:sldMkLst>
          <pc:docMk/>
          <pc:sldMk cId="4061570300" sldId="1025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1521347174" sldId="1026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1861257897" sldId="1027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585817310" sldId="1028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888215336" sldId="1029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177516887" sldId="1030"/>
        </pc:sldMkLst>
      </pc:sldChg>
      <pc:sldChg chg="del">
        <pc:chgData name="Mina Tahmasbi Arashloo" userId="b0e8bb3f-50de-44f7-8b43-92551ec4a14e" providerId="ADAL" clId="{059F9B05-C34B-5443-A4A7-6A21CC59A92F}" dt="2024-08-30T15:37:06.604" v="595" actId="2696"/>
        <pc:sldMkLst>
          <pc:docMk/>
          <pc:sldMk cId="2198637607" sldId="1032"/>
        </pc:sldMkLst>
      </pc:sldChg>
      <pc:sldChg chg="del">
        <pc:chgData name="Mina Tahmasbi Arashloo" userId="b0e8bb3f-50de-44f7-8b43-92551ec4a14e" providerId="ADAL" clId="{059F9B05-C34B-5443-A4A7-6A21CC59A92F}" dt="2024-08-30T15:37:06.599" v="594" actId="2696"/>
        <pc:sldMkLst>
          <pc:docMk/>
          <pc:sldMk cId="1426758598" sldId="1033"/>
        </pc:sldMkLst>
      </pc:sldChg>
      <pc:sldChg chg="del">
        <pc:chgData name="Mina Tahmasbi Arashloo" userId="b0e8bb3f-50de-44f7-8b43-92551ec4a14e" providerId="ADAL" clId="{059F9B05-C34B-5443-A4A7-6A21CC59A92F}" dt="2024-08-30T15:37:06.591" v="592" actId="2696"/>
        <pc:sldMkLst>
          <pc:docMk/>
          <pc:sldMk cId="2672903394" sldId="1034"/>
        </pc:sldMkLst>
      </pc:sldChg>
      <pc:sldChg chg="del">
        <pc:chgData name="Mina Tahmasbi Arashloo" userId="b0e8bb3f-50de-44f7-8b43-92551ec4a14e" providerId="ADAL" clId="{059F9B05-C34B-5443-A4A7-6A21CC59A92F}" dt="2024-08-30T15:37:06.611" v="597" actId="2696"/>
        <pc:sldMkLst>
          <pc:docMk/>
          <pc:sldMk cId="295406410" sldId="1035"/>
        </pc:sldMkLst>
      </pc:sldChg>
      <pc:sldChg chg="del">
        <pc:chgData name="Mina Tahmasbi Arashloo" userId="b0e8bb3f-50de-44f7-8b43-92551ec4a14e" providerId="ADAL" clId="{059F9B05-C34B-5443-A4A7-6A21CC59A92F}" dt="2024-08-30T15:37:06.615" v="598" actId="2696"/>
        <pc:sldMkLst>
          <pc:docMk/>
          <pc:sldMk cId="693052874" sldId="1036"/>
        </pc:sldMkLst>
      </pc:sldChg>
      <pc:sldChg chg="del">
        <pc:chgData name="Mina Tahmasbi Arashloo" userId="b0e8bb3f-50de-44f7-8b43-92551ec4a14e" providerId="ADAL" clId="{059F9B05-C34B-5443-A4A7-6A21CC59A92F}" dt="2024-08-30T15:37:06.585" v="591" actId="2696"/>
        <pc:sldMkLst>
          <pc:docMk/>
          <pc:sldMk cId="1622081437" sldId="1037"/>
        </pc:sldMkLst>
      </pc:sldChg>
      <pc:sldChg chg="del">
        <pc:chgData name="Mina Tahmasbi Arashloo" userId="b0e8bb3f-50de-44f7-8b43-92551ec4a14e" providerId="ADAL" clId="{059F9B05-C34B-5443-A4A7-6A21CC59A92F}" dt="2024-08-30T15:33:23.904" v="366" actId="2696"/>
        <pc:sldMkLst>
          <pc:docMk/>
          <pc:sldMk cId="2385496765" sldId="1206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541639576" sldId="1208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971304524" sldId="1209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471933762" sldId="1216"/>
        </pc:sldMkLst>
      </pc:sldChg>
      <pc:sldChg chg="add del">
        <pc:chgData name="Mina Tahmasbi Arashloo" userId="b0e8bb3f-50de-44f7-8b43-92551ec4a14e" providerId="ADAL" clId="{059F9B05-C34B-5443-A4A7-6A21CC59A92F}" dt="2024-08-30T15:33:50.612" v="378" actId="2696"/>
        <pc:sldMkLst>
          <pc:docMk/>
          <pc:sldMk cId="3405432395" sldId="1217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504884464" sldId="1228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477587816" sldId="1252"/>
        </pc:sldMkLst>
      </pc:sldChg>
      <pc:sldChg chg="add del ord">
        <pc:chgData name="Mina Tahmasbi Arashloo" userId="b0e8bb3f-50de-44f7-8b43-92551ec4a14e" providerId="ADAL" clId="{059F9B05-C34B-5443-A4A7-6A21CC59A92F}" dt="2024-08-30T15:38:25.901" v="604" actId="20578"/>
        <pc:sldMkLst>
          <pc:docMk/>
          <pc:sldMk cId="1308569532" sldId="1253"/>
        </pc:sldMkLst>
      </pc:sldChg>
      <pc:sldChg chg="modSp mod">
        <pc:chgData name="Mina Tahmasbi Arashloo" userId="b0e8bb3f-50de-44f7-8b43-92551ec4a14e" providerId="ADAL" clId="{059F9B05-C34B-5443-A4A7-6A21CC59A92F}" dt="2024-08-30T15:18:23.493" v="22" actId="20577"/>
        <pc:sldMkLst>
          <pc:docMk/>
          <pc:sldMk cId="89535849" sldId="1254"/>
        </pc:sldMkLst>
      </pc:sldChg>
      <pc:sldChg chg="del">
        <pc:chgData name="Mina Tahmasbi Arashloo" userId="b0e8bb3f-50de-44f7-8b43-92551ec4a14e" providerId="ADAL" clId="{059F9B05-C34B-5443-A4A7-6A21CC59A92F}" dt="2024-08-30T15:37:06.607" v="596" actId="2696"/>
        <pc:sldMkLst>
          <pc:docMk/>
          <pc:sldMk cId="2623349774" sldId="1262"/>
        </pc:sldMkLst>
      </pc:sldChg>
      <pc:sldChg chg="modSp mod ord">
        <pc:chgData name="Mina Tahmasbi Arashloo" userId="b0e8bb3f-50de-44f7-8b43-92551ec4a14e" providerId="ADAL" clId="{059F9B05-C34B-5443-A4A7-6A21CC59A92F}" dt="2024-08-30T15:38:51.768" v="693" actId="20577"/>
        <pc:sldMkLst>
          <pc:docMk/>
          <pc:sldMk cId="1322047800" sldId="1267"/>
        </pc:sldMkLst>
      </pc:sldChg>
      <pc:sldChg chg="modSp add">
        <pc:chgData name="Mina Tahmasbi Arashloo" userId="b0e8bb3f-50de-44f7-8b43-92551ec4a14e" providerId="ADAL" clId="{059F9B05-C34B-5443-A4A7-6A21CC59A92F}" dt="2024-08-31T18:09:34.331" v="5311"/>
        <pc:sldMkLst>
          <pc:docMk/>
          <pc:sldMk cId="3853368954" sldId="1300"/>
        </pc:sldMkLst>
      </pc:sldChg>
      <pc:sldChg chg="del">
        <pc:chgData name="Mina Tahmasbi Arashloo" userId="b0e8bb3f-50de-44f7-8b43-92551ec4a14e" providerId="ADAL" clId="{059F9B05-C34B-5443-A4A7-6A21CC59A92F}" dt="2024-08-30T20:26:03.912" v="5196" actId="2696"/>
        <pc:sldMkLst>
          <pc:docMk/>
          <pc:sldMk cId="2985212251" sldId="1301"/>
        </pc:sldMkLst>
      </pc:sldChg>
      <pc:sldChg chg="del mod modShow">
        <pc:chgData name="Mina Tahmasbi Arashloo" userId="b0e8bb3f-50de-44f7-8b43-92551ec4a14e" providerId="ADAL" clId="{059F9B05-C34B-5443-A4A7-6A21CC59A92F}" dt="2024-08-30T19:17:39.569" v="2064" actId="2696"/>
        <pc:sldMkLst>
          <pc:docMk/>
          <pc:sldMk cId="3514085384" sldId="1305"/>
        </pc:sldMkLst>
      </pc:sldChg>
      <pc:sldChg chg="del mod modShow">
        <pc:chgData name="Mina Tahmasbi Arashloo" userId="b0e8bb3f-50de-44f7-8b43-92551ec4a14e" providerId="ADAL" clId="{059F9B05-C34B-5443-A4A7-6A21CC59A92F}" dt="2024-08-30T19:17:40.798" v="2065" actId="2696"/>
        <pc:sldMkLst>
          <pc:docMk/>
          <pc:sldMk cId="3231922935" sldId="1307"/>
        </pc:sldMkLst>
      </pc:sldChg>
      <pc:sldChg chg="del mod modShow">
        <pc:chgData name="Mina Tahmasbi Arashloo" userId="b0e8bb3f-50de-44f7-8b43-92551ec4a14e" providerId="ADAL" clId="{059F9B05-C34B-5443-A4A7-6A21CC59A92F}" dt="2024-08-30T19:17:41.826" v="2066" actId="2696"/>
        <pc:sldMkLst>
          <pc:docMk/>
          <pc:sldMk cId="1196982141" sldId="1308"/>
        </pc:sldMkLst>
      </pc:sldChg>
      <pc:sldChg chg="del mod modShow">
        <pc:chgData name="Mina Tahmasbi Arashloo" userId="b0e8bb3f-50de-44f7-8b43-92551ec4a14e" providerId="ADAL" clId="{059F9B05-C34B-5443-A4A7-6A21CC59A92F}" dt="2024-08-30T19:17:43.591" v="2067" actId="2696"/>
        <pc:sldMkLst>
          <pc:docMk/>
          <pc:sldMk cId="4021882267" sldId="1309"/>
        </pc:sldMkLst>
      </pc:sldChg>
      <pc:sldChg chg="del mod modShow">
        <pc:chgData name="Mina Tahmasbi Arashloo" userId="b0e8bb3f-50de-44f7-8b43-92551ec4a14e" providerId="ADAL" clId="{059F9B05-C34B-5443-A4A7-6A21CC59A92F}" dt="2024-08-30T19:17:44.430" v="2068" actId="2696"/>
        <pc:sldMkLst>
          <pc:docMk/>
          <pc:sldMk cId="2767217221" sldId="1310"/>
        </pc:sldMkLst>
      </pc:sldChg>
      <pc:sldChg chg="modSp mod ord modShow">
        <pc:chgData name="Mina Tahmasbi Arashloo" userId="b0e8bb3f-50de-44f7-8b43-92551ec4a14e" providerId="ADAL" clId="{059F9B05-C34B-5443-A4A7-6A21CC59A92F}" dt="2024-08-30T19:19:37.946" v="2111" actId="20577"/>
        <pc:sldMkLst>
          <pc:docMk/>
          <pc:sldMk cId="2638129414" sldId="1311"/>
        </pc:sldMkLst>
      </pc:sldChg>
      <pc:sldChg chg="del">
        <pc:chgData name="Mina Tahmasbi Arashloo" userId="b0e8bb3f-50de-44f7-8b43-92551ec4a14e" providerId="ADAL" clId="{059F9B05-C34B-5443-A4A7-6A21CC59A92F}" dt="2024-08-30T20:00:17.647" v="4978" actId="2696"/>
        <pc:sldMkLst>
          <pc:docMk/>
          <pc:sldMk cId="1652895190" sldId="1314"/>
        </pc:sldMkLst>
      </pc:sldChg>
      <pc:sldChg chg="del">
        <pc:chgData name="Mina Tahmasbi Arashloo" userId="b0e8bb3f-50de-44f7-8b43-92551ec4a14e" providerId="ADAL" clId="{059F9B05-C34B-5443-A4A7-6A21CC59A92F}" dt="2024-08-30T15:37:06.595" v="593" actId="2696"/>
        <pc:sldMkLst>
          <pc:docMk/>
          <pc:sldMk cId="215481322" sldId="1316"/>
        </pc:sldMkLst>
      </pc:sldChg>
      <pc:sldChg chg="addSp delSp modSp mod">
        <pc:chgData name="Mina Tahmasbi Arashloo" userId="b0e8bb3f-50de-44f7-8b43-92551ec4a14e" providerId="ADAL" clId="{059F9B05-C34B-5443-A4A7-6A21CC59A92F}" dt="2024-08-31T18:06:29.516" v="5289"/>
        <pc:sldMkLst>
          <pc:docMk/>
          <pc:sldMk cId="3900787487" sldId="1318"/>
        </pc:sldMkLst>
      </pc:sldChg>
      <pc:sldChg chg="addSp delSp modSp mod modAnim">
        <pc:chgData name="Mina Tahmasbi Arashloo" userId="b0e8bb3f-50de-44f7-8b43-92551ec4a14e" providerId="ADAL" clId="{059F9B05-C34B-5443-A4A7-6A21CC59A92F}" dt="2024-08-31T16:02:18.386" v="5281"/>
        <pc:sldMkLst>
          <pc:docMk/>
          <pc:sldMk cId="267503669" sldId="1319"/>
        </pc:sldMkLst>
      </pc:sldChg>
      <pc:sldChg chg="del">
        <pc:chgData name="Mina Tahmasbi Arashloo" userId="b0e8bb3f-50de-44f7-8b43-92551ec4a14e" providerId="ADAL" clId="{059F9B05-C34B-5443-A4A7-6A21CC59A92F}" dt="2024-08-30T20:26:04.009" v="5198" actId="2696"/>
        <pc:sldMkLst>
          <pc:docMk/>
          <pc:sldMk cId="270142023" sldId="1320"/>
        </pc:sldMkLst>
      </pc:sldChg>
      <pc:sldChg chg="del">
        <pc:chgData name="Mina Tahmasbi Arashloo" userId="b0e8bb3f-50de-44f7-8b43-92551ec4a14e" providerId="ADAL" clId="{059F9B05-C34B-5443-A4A7-6A21CC59A92F}" dt="2024-08-30T20:26:03.963" v="5197" actId="2696"/>
        <pc:sldMkLst>
          <pc:docMk/>
          <pc:sldMk cId="3569853328" sldId="1321"/>
        </pc:sldMkLst>
      </pc:sldChg>
      <pc:sldChg chg="modAnim">
        <pc:chgData name="Mina Tahmasbi Arashloo" userId="b0e8bb3f-50de-44f7-8b43-92551ec4a14e" providerId="ADAL" clId="{059F9B05-C34B-5443-A4A7-6A21CC59A92F}" dt="2024-08-30T20:02:45.066" v="4986"/>
        <pc:sldMkLst>
          <pc:docMk/>
          <pc:sldMk cId="3968296402" sldId="1322"/>
        </pc:sldMkLst>
      </pc:sldChg>
      <pc:sldChg chg="del">
        <pc:chgData name="Mina Tahmasbi Arashloo" userId="b0e8bb3f-50de-44f7-8b43-92551ec4a14e" providerId="ADAL" clId="{059F9B05-C34B-5443-A4A7-6A21CC59A92F}" dt="2024-08-30T20:26:04.032" v="5199" actId="2696"/>
        <pc:sldMkLst>
          <pc:docMk/>
          <pc:sldMk cId="980424226" sldId="1323"/>
        </pc:sldMkLst>
      </pc:sldChg>
      <pc:sldChg chg="add del mod modShow">
        <pc:chgData name="Mina Tahmasbi Arashloo" userId="b0e8bb3f-50de-44f7-8b43-92551ec4a14e" providerId="ADAL" clId="{059F9B05-C34B-5443-A4A7-6A21CC59A92F}" dt="2024-08-30T19:25:26.250" v="2298" actId="2696"/>
        <pc:sldMkLst>
          <pc:docMk/>
          <pc:sldMk cId="2162426796" sldId="1332"/>
        </pc:sldMkLst>
      </pc:sldChg>
      <pc:sldChg chg="modSp mod">
        <pc:chgData name="Mina Tahmasbi Arashloo" userId="b0e8bb3f-50de-44f7-8b43-92551ec4a14e" providerId="ADAL" clId="{059F9B05-C34B-5443-A4A7-6A21CC59A92F}" dt="2024-08-31T18:06:18.857" v="5284" actId="1076"/>
        <pc:sldMkLst>
          <pc:docMk/>
          <pc:sldMk cId="864805523" sldId="1334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2387245488" sldId="1336"/>
        </pc:sldMkLst>
      </pc:sldChg>
      <pc:sldChg chg="del">
        <pc:chgData name="Mina Tahmasbi Arashloo" userId="b0e8bb3f-50de-44f7-8b43-92551ec4a14e" providerId="ADAL" clId="{059F9B05-C34B-5443-A4A7-6A21CC59A92F}" dt="2024-08-31T18:16:21.563" v="5367" actId="2696"/>
        <pc:sldMkLst>
          <pc:docMk/>
          <pc:sldMk cId="378218129" sldId="1337"/>
        </pc:sldMkLst>
      </pc:sldChg>
      <pc:sldChg chg="add del">
        <pc:chgData name="Mina Tahmasbi Arashloo" userId="b0e8bb3f-50de-44f7-8b43-92551ec4a14e" providerId="ADAL" clId="{059F9B05-C34B-5443-A4A7-6A21CC59A92F}" dt="2024-08-30T20:01:34.752" v="4985" actId="2696"/>
        <pc:sldMkLst>
          <pc:docMk/>
          <pc:sldMk cId="1091434198" sldId="1352"/>
        </pc:sldMkLst>
      </pc:sldChg>
      <pc:sldChg chg="del">
        <pc:chgData name="Mina Tahmasbi Arashloo" userId="b0e8bb3f-50de-44f7-8b43-92551ec4a14e" providerId="ADAL" clId="{059F9B05-C34B-5443-A4A7-6A21CC59A92F}" dt="2024-08-30T20:01:13.437" v="4983" actId="2696"/>
        <pc:sldMkLst>
          <pc:docMk/>
          <pc:sldMk cId="1780507863" sldId="1352"/>
        </pc:sldMkLst>
      </pc:sldChg>
      <pc:sldChg chg="modSp mod modAnim">
        <pc:chgData name="Mina Tahmasbi Arashloo" userId="b0e8bb3f-50de-44f7-8b43-92551ec4a14e" providerId="ADAL" clId="{059F9B05-C34B-5443-A4A7-6A21CC59A92F}" dt="2024-08-30T15:20:33.808" v="110" actId="20577"/>
        <pc:sldMkLst>
          <pc:docMk/>
          <pc:sldMk cId="3933146994" sldId="1375"/>
        </pc:sldMkLst>
      </pc:sldChg>
      <pc:sldChg chg="modSp mod">
        <pc:chgData name="Mina Tahmasbi Arashloo" userId="b0e8bb3f-50de-44f7-8b43-92551ec4a14e" providerId="ADAL" clId="{059F9B05-C34B-5443-A4A7-6A21CC59A92F}" dt="2024-08-30T15:20:46.522" v="111"/>
        <pc:sldMkLst>
          <pc:docMk/>
          <pc:sldMk cId="1101922464" sldId="1376"/>
        </pc:sldMkLst>
      </pc:sldChg>
      <pc:sldChg chg="modSp mod modAnim">
        <pc:chgData name="Mina Tahmasbi Arashloo" userId="b0e8bb3f-50de-44f7-8b43-92551ec4a14e" providerId="ADAL" clId="{059F9B05-C34B-5443-A4A7-6A21CC59A92F}" dt="2024-08-30T15:21:40.320" v="117"/>
        <pc:sldMkLst>
          <pc:docMk/>
          <pc:sldMk cId="1899055407" sldId="1377"/>
        </pc:sldMkLst>
      </pc:sldChg>
      <pc:sldChg chg="modSp mod modAnim">
        <pc:chgData name="Mina Tahmasbi Arashloo" userId="b0e8bb3f-50de-44f7-8b43-92551ec4a14e" providerId="ADAL" clId="{059F9B05-C34B-5443-A4A7-6A21CC59A92F}" dt="2024-08-30T15:21:48.924" v="119"/>
        <pc:sldMkLst>
          <pc:docMk/>
          <pc:sldMk cId="3622944374" sldId="1378"/>
        </pc:sldMkLst>
      </pc:sldChg>
      <pc:sldChg chg="modSp mod modAnim">
        <pc:chgData name="Mina Tahmasbi Arashloo" userId="b0e8bb3f-50de-44f7-8b43-92551ec4a14e" providerId="ADAL" clId="{059F9B05-C34B-5443-A4A7-6A21CC59A92F}" dt="2024-08-30T15:21:54.517" v="120"/>
        <pc:sldMkLst>
          <pc:docMk/>
          <pc:sldMk cId="2094051572" sldId="1379"/>
        </pc:sldMkLst>
      </pc:sldChg>
      <pc:sldChg chg="modSp mod modAnim">
        <pc:chgData name="Mina Tahmasbi Arashloo" userId="b0e8bb3f-50de-44f7-8b43-92551ec4a14e" providerId="ADAL" clId="{059F9B05-C34B-5443-A4A7-6A21CC59A92F}" dt="2024-08-30T15:21:58.312" v="121"/>
        <pc:sldMkLst>
          <pc:docMk/>
          <pc:sldMk cId="829553646" sldId="1380"/>
        </pc:sldMkLst>
      </pc:sldChg>
      <pc:sldChg chg="addSp modSp mod modAnim">
        <pc:chgData name="Mina Tahmasbi Arashloo" userId="b0e8bb3f-50de-44f7-8b43-92551ec4a14e" providerId="ADAL" clId="{059F9B05-C34B-5443-A4A7-6A21CC59A92F}" dt="2024-08-30T15:24:49.317" v="195"/>
        <pc:sldMkLst>
          <pc:docMk/>
          <pc:sldMk cId="3224354597" sldId="1381"/>
        </pc:sldMkLst>
      </pc:sldChg>
      <pc:sldChg chg="modSp del mod">
        <pc:chgData name="Mina Tahmasbi Arashloo" userId="b0e8bb3f-50de-44f7-8b43-92551ec4a14e" providerId="ADAL" clId="{059F9B05-C34B-5443-A4A7-6A21CC59A92F}" dt="2024-08-30T17:39:43.146" v="826" actId="2696"/>
        <pc:sldMkLst>
          <pc:docMk/>
          <pc:sldMk cId="1530173497" sldId="1385"/>
        </pc:sldMkLst>
      </pc:sldChg>
      <pc:sldChg chg="modSp mod">
        <pc:chgData name="Mina Tahmasbi Arashloo" userId="b0e8bb3f-50de-44f7-8b43-92551ec4a14e" providerId="ADAL" clId="{059F9B05-C34B-5443-A4A7-6A21CC59A92F}" dt="2024-08-30T17:40:16.349" v="857" actId="20577"/>
        <pc:sldMkLst>
          <pc:docMk/>
          <pc:sldMk cId="1327169450" sldId="1386"/>
        </pc:sldMkLst>
      </pc:sldChg>
      <pc:sldChg chg="addSp modSp mod">
        <pc:chgData name="Mina Tahmasbi Arashloo" userId="b0e8bb3f-50de-44f7-8b43-92551ec4a14e" providerId="ADAL" clId="{059F9B05-C34B-5443-A4A7-6A21CC59A92F}" dt="2024-08-30T17:43:00.838" v="903" actId="14100"/>
        <pc:sldMkLst>
          <pc:docMk/>
          <pc:sldMk cId="3946932303" sldId="1387"/>
        </pc:sldMkLst>
      </pc:sldChg>
      <pc:sldChg chg="addSp delSp modSp mod">
        <pc:chgData name="Mina Tahmasbi Arashloo" userId="b0e8bb3f-50de-44f7-8b43-92551ec4a14e" providerId="ADAL" clId="{059F9B05-C34B-5443-A4A7-6A21CC59A92F}" dt="2024-08-30T17:51:57.280" v="1109" actId="164"/>
        <pc:sldMkLst>
          <pc:docMk/>
          <pc:sldMk cId="1929633538" sldId="1388"/>
        </pc:sldMkLst>
      </pc:sldChg>
      <pc:sldChg chg="addSp delSp modSp mod">
        <pc:chgData name="Mina Tahmasbi Arashloo" userId="b0e8bb3f-50de-44f7-8b43-92551ec4a14e" providerId="ADAL" clId="{059F9B05-C34B-5443-A4A7-6A21CC59A92F}" dt="2024-08-30T17:52:05.370" v="1112"/>
        <pc:sldMkLst>
          <pc:docMk/>
          <pc:sldMk cId="3599766182" sldId="1389"/>
        </pc:sldMkLst>
      </pc:sldChg>
      <pc:sldChg chg="addSp delSp modSp mod">
        <pc:chgData name="Mina Tahmasbi Arashloo" userId="b0e8bb3f-50de-44f7-8b43-92551ec4a14e" providerId="ADAL" clId="{059F9B05-C34B-5443-A4A7-6A21CC59A92F}" dt="2024-08-30T17:52:15.133" v="1116"/>
        <pc:sldMkLst>
          <pc:docMk/>
          <pc:sldMk cId="2008652008" sldId="1390"/>
        </pc:sldMkLst>
      </pc:sldChg>
      <pc:sldChg chg="addSp delSp modSp del mod">
        <pc:chgData name="Mina Tahmasbi Arashloo" userId="b0e8bb3f-50de-44f7-8b43-92551ec4a14e" providerId="ADAL" clId="{059F9B05-C34B-5443-A4A7-6A21CC59A92F}" dt="2024-08-30T19:03:05.979" v="1302" actId="2696"/>
        <pc:sldMkLst>
          <pc:docMk/>
          <pc:sldMk cId="2835174424" sldId="1391"/>
        </pc:sldMkLst>
      </pc:sldChg>
      <pc:sldChg chg="addSp delSp modSp mod">
        <pc:chgData name="Mina Tahmasbi Arashloo" userId="b0e8bb3f-50de-44f7-8b43-92551ec4a14e" providerId="ADAL" clId="{059F9B05-C34B-5443-A4A7-6A21CC59A92F}" dt="2024-08-30T19:08:56.865" v="1460" actId="1076"/>
        <pc:sldMkLst>
          <pc:docMk/>
          <pc:sldMk cId="318103209" sldId="1392"/>
        </pc:sldMkLst>
      </pc:sldChg>
      <pc:sldChg chg="addSp modSp add mod">
        <pc:chgData name="Mina Tahmasbi Arashloo" userId="b0e8bb3f-50de-44f7-8b43-92551ec4a14e" providerId="ADAL" clId="{059F9B05-C34B-5443-A4A7-6A21CC59A92F}" dt="2024-08-30T15:24:32.839" v="194" actId="14100"/>
        <pc:sldMkLst>
          <pc:docMk/>
          <pc:sldMk cId="2456385666" sldId="1393"/>
        </pc:sldMkLst>
      </pc:sldChg>
      <pc:sldChg chg="modSp add mod">
        <pc:chgData name="Mina Tahmasbi Arashloo" userId="b0e8bb3f-50de-44f7-8b43-92551ec4a14e" providerId="ADAL" clId="{059F9B05-C34B-5443-A4A7-6A21CC59A92F}" dt="2024-08-30T19:51:46.751" v="4308" actId="20577"/>
        <pc:sldMkLst>
          <pc:docMk/>
          <pc:sldMk cId="1217800308" sldId="1394"/>
        </pc:sldMkLst>
      </pc:sldChg>
      <pc:sldChg chg="modSp new mod modShow">
        <pc:chgData name="Mina Tahmasbi Arashloo" userId="b0e8bb3f-50de-44f7-8b43-92551ec4a14e" providerId="ADAL" clId="{059F9B05-C34B-5443-A4A7-6A21CC59A92F}" dt="2024-08-30T19:52:28.820" v="4412" actId="20577"/>
        <pc:sldMkLst>
          <pc:docMk/>
          <pc:sldMk cId="3819538398" sldId="1395"/>
        </pc:sldMkLst>
      </pc:sldChg>
      <pc:sldChg chg="modSp new del mod ord">
        <pc:chgData name="Mina Tahmasbi Arashloo" userId="b0e8bb3f-50de-44f7-8b43-92551ec4a14e" providerId="ADAL" clId="{059F9B05-C34B-5443-A4A7-6A21CC59A92F}" dt="2024-08-30T15:37:42.516" v="599" actId="2696"/>
        <pc:sldMkLst>
          <pc:docMk/>
          <pc:sldMk cId="2817835998" sldId="1396"/>
        </pc:sldMkLst>
      </pc:sldChg>
      <pc:sldChg chg="modSp add mod">
        <pc:chgData name="Mina Tahmasbi Arashloo" userId="b0e8bb3f-50de-44f7-8b43-92551ec4a14e" providerId="ADAL" clId="{059F9B05-C34B-5443-A4A7-6A21CC59A92F}" dt="2024-08-30T17:35:38.565" v="696" actId="207"/>
        <pc:sldMkLst>
          <pc:docMk/>
          <pc:sldMk cId="3453563033" sldId="1396"/>
        </pc:sldMkLst>
      </pc:sldChg>
      <pc:sldChg chg="addSp delSp modSp add mod">
        <pc:chgData name="Mina Tahmasbi Arashloo" userId="b0e8bb3f-50de-44f7-8b43-92551ec4a14e" providerId="ADAL" clId="{059F9B05-C34B-5443-A4A7-6A21CC59A92F}" dt="2024-08-30T17:39:41.549" v="825" actId="1076"/>
        <pc:sldMkLst>
          <pc:docMk/>
          <pc:sldMk cId="4207245302" sldId="1397"/>
        </pc:sldMkLst>
      </pc:sldChg>
      <pc:sldChg chg="add">
        <pc:chgData name="Mina Tahmasbi Arashloo" userId="b0e8bb3f-50de-44f7-8b43-92551ec4a14e" providerId="ADAL" clId="{059F9B05-C34B-5443-A4A7-6A21CC59A92F}" dt="2024-08-30T19:00:34.286" v="1135"/>
        <pc:sldMkLst>
          <pc:docMk/>
          <pc:sldMk cId="2752046864" sldId="1398"/>
        </pc:sldMkLst>
      </pc:sldChg>
      <pc:sldChg chg="addSp delSp modSp new mod">
        <pc:chgData name="Mina Tahmasbi Arashloo" userId="b0e8bb3f-50de-44f7-8b43-92551ec4a14e" providerId="ADAL" clId="{059F9B05-C34B-5443-A4A7-6A21CC59A92F}" dt="2024-08-30T19:14:07.850" v="1981" actId="1035"/>
        <pc:sldMkLst>
          <pc:docMk/>
          <pc:sldMk cId="1224585802" sldId="1399"/>
        </pc:sldMkLst>
      </pc:sldChg>
      <pc:sldChg chg="addSp modSp add">
        <pc:chgData name="Mina Tahmasbi Arashloo" userId="b0e8bb3f-50de-44f7-8b43-92551ec4a14e" providerId="ADAL" clId="{059F9B05-C34B-5443-A4A7-6A21CC59A92F}" dt="2024-08-30T19:07:55.246" v="1452"/>
        <pc:sldMkLst>
          <pc:docMk/>
          <pc:sldMk cId="298476920" sldId="1400"/>
        </pc:sldMkLst>
      </pc:sldChg>
      <pc:sldChg chg="addSp delSp modSp add mod">
        <pc:chgData name="Mina Tahmasbi Arashloo" userId="b0e8bb3f-50de-44f7-8b43-92551ec4a14e" providerId="ADAL" clId="{059F9B05-C34B-5443-A4A7-6A21CC59A92F}" dt="2024-08-30T19:15:05.372" v="2051" actId="14100"/>
        <pc:sldMkLst>
          <pc:docMk/>
          <pc:sldMk cId="266352551" sldId="1401"/>
        </pc:sldMkLst>
      </pc:sldChg>
      <pc:sldChg chg="modSp add mod">
        <pc:chgData name="Mina Tahmasbi Arashloo" userId="b0e8bb3f-50de-44f7-8b43-92551ec4a14e" providerId="ADAL" clId="{059F9B05-C34B-5443-A4A7-6A21CC59A92F}" dt="2024-08-30T19:16:23.285" v="2058" actId="20577"/>
        <pc:sldMkLst>
          <pc:docMk/>
          <pc:sldMk cId="3242298465" sldId="1402"/>
        </pc:sldMkLst>
      </pc:sldChg>
      <pc:sldChg chg="modSp add mod">
        <pc:chgData name="Mina Tahmasbi Arashloo" userId="b0e8bb3f-50de-44f7-8b43-92551ec4a14e" providerId="ADAL" clId="{059F9B05-C34B-5443-A4A7-6A21CC59A92F}" dt="2024-08-30T19:24:26.746" v="2297" actId="20577"/>
        <pc:sldMkLst>
          <pc:docMk/>
          <pc:sldMk cId="4030951000" sldId="1403"/>
        </pc:sldMkLst>
      </pc:sldChg>
      <pc:sldChg chg="modSp add del mod">
        <pc:chgData name="Mina Tahmasbi Arashloo" userId="b0e8bb3f-50de-44f7-8b43-92551ec4a14e" providerId="ADAL" clId="{059F9B05-C34B-5443-A4A7-6A21CC59A92F}" dt="2024-08-30T19:29:40.383" v="2310" actId="207"/>
        <pc:sldMkLst>
          <pc:docMk/>
          <pc:sldMk cId="3821583936" sldId="1404"/>
        </pc:sldMkLst>
      </pc:sldChg>
      <pc:sldChg chg="modSp add mod">
        <pc:chgData name="Mina Tahmasbi Arashloo" userId="b0e8bb3f-50de-44f7-8b43-92551ec4a14e" providerId="ADAL" clId="{059F9B05-C34B-5443-A4A7-6A21CC59A92F}" dt="2024-08-30T19:30:44.669" v="2319" actId="207"/>
        <pc:sldMkLst>
          <pc:docMk/>
          <pc:sldMk cId="4107403155" sldId="1405"/>
        </pc:sldMkLst>
      </pc:sldChg>
      <pc:sldChg chg="delSp modSp new mod">
        <pc:chgData name="Mina Tahmasbi Arashloo" userId="b0e8bb3f-50de-44f7-8b43-92551ec4a14e" providerId="ADAL" clId="{059F9B05-C34B-5443-A4A7-6A21CC59A92F}" dt="2024-08-30T19:34:52.991" v="2824" actId="20577"/>
        <pc:sldMkLst>
          <pc:docMk/>
          <pc:sldMk cId="1370901870" sldId="1406"/>
        </pc:sldMkLst>
      </pc:sldChg>
      <pc:sldChg chg="add del">
        <pc:chgData name="Mina Tahmasbi Arashloo" userId="b0e8bb3f-50de-44f7-8b43-92551ec4a14e" providerId="ADAL" clId="{059F9B05-C34B-5443-A4A7-6A21CC59A92F}" dt="2024-08-30T19:32:31.572" v="2344" actId="2696"/>
        <pc:sldMkLst>
          <pc:docMk/>
          <pc:sldMk cId="3352765558" sldId="1406"/>
        </pc:sldMkLst>
      </pc:sldChg>
      <pc:sldChg chg="modSp add mod">
        <pc:chgData name="Mina Tahmasbi Arashloo" userId="b0e8bb3f-50de-44f7-8b43-92551ec4a14e" providerId="ADAL" clId="{059F9B05-C34B-5443-A4A7-6A21CC59A92F}" dt="2024-08-30T19:53:00.536" v="4415" actId="207"/>
        <pc:sldMkLst>
          <pc:docMk/>
          <pc:sldMk cId="686185743" sldId="1407"/>
        </pc:sldMkLst>
      </pc:sldChg>
      <pc:sldChg chg="modSp add mod">
        <pc:chgData name="Mina Tahmasbi Arashloo" userId="b0e8bb3f-50de-44f7-8b43-92551ec4a14e" providerId="ADAL" clId="{059F9B05-C34B-5443-A4A7-6A21CC59A92F}" dt="2024-08-30T19:50:57.369" v="4192" actId="20577"/>
        <pc:sldMkLst>
          <pc:docMk/>
          <pc:sldMk cId="3307960432" sldId="1408"/>
        </pc:sldMkLst>
      </pc:sldChg>
      <pc:sldChg chg="modSp add mod">
        <pc:chgData name="Mina Tahmasbi Arashloo" userId="b0e8bb3f-50de-44f7-8b43-92551ec4a14e" providerId="ADAL" clId="{059F9B05-C34B-5443-A4A7-6A21CC59A92F}" dt="2024-08-30T19:52:55.103" v="4414" actId="207"/>
        <pc:sldMkLst>
          <pc:docMk/>
          <pc:sldMk cId="660202888" sldId="1409"/>
        </pc:sldMkLst>
      </pc:sldChg>
      <pc:sldChg chg="delSp modSp new mod">
        <pc:chgData name="Mina Tahmasbi Arashloo" userId="b0e8bb3f-50de-44f7-8b43-92551ec4a14e" providerId="ADAL" clId="{059F9B05-C34B-5443-A4A7-6A21CC59A92F}" dt="2024-08-30T20:00:03.931" v="4976" actId="5793"/>
        <pc:sldMkLst>
          <pc:docMk/>
          <pc:sldMk cId="1573558589" sldId="1410"/>
        </pc:sldMkLst>
      </pc:sldChg>
      <pc:sldChg chg="modSp add mod">
        <pc:chgData name="Mina Tahmasbi Arashloo" userId="b0e8bb3f-50de-44f7-8b43-92551ec4a14e" providerId="ADAL" clId="{059F9B05-C34B-5443-A4A7-6A21CC59A92F}" dt="2024-08-31T18:12:17.837" v="5355" actId="20577"/>
        <pc:sldMkLst>
          <pc:docMk/>
          <pc:sldMk cId="222759323" sldId="1411"/>
        </pc:sldMkLst>
      </pc:sldChg>
      <pc:sldChg chg="modSp add mod ord">
        <pc:chgData name="Mina Tahmasbi Arashloo" userId="b0e8bb3f-50de-44f7-8b43-92551ec4a14e" providerId="ADAL" clId="{059F9B05-C34B-5443-A4A7-6A21CC59A92F}" dt="2024-08-31T18:13:09.072" v="5366" actId="20577"/>
        <pc:sldMkLst>
          <pc:docMk/>
          <pc:sldMk cId="2366439581" sldId="1412"/>
        </pc:sldMkLst>
      </pc:sldChg>
      <pc:sldChg chg="addSp delSp modSp add mod modAnim">
        <pc:chgData name="Mina Tahmasbi Arashloo" userId="b0e8bb3f-50de-44f7-8b43-92551ec4a14e" providerId="ADAL" clId="{059F9B05-C34B-5443-A4A7-6A21CC59A92F}" dt="2024-08-30T20:26:36.491" v="5212"/>
        <pc:sldMkLst>
          <pc:docMk/>
          <pc:sldMk cId="2714840087" sldId="1413"/>
        </pc:sldMkLst>
      </pc:sldChg>
      <pc:sldChg chg="addSp delSp modSp add mod">
        <pc:chgData name="Mina Tahmasbi Arashloo" userId="b0e8bb3f-50de-44f7-8b43-92551ec4a14e" providerId="ADAL" clId="{059F9B05-C34B-5443-A4A7-6A21CC59A92F}" dt="2024-08-31T18:06:57.250" v="5304"/>
        <pc:sldMkLst>
          <pc:docMk/>
          <pc:sldMk cId="1635273209" sldId="1414"/>
        </pc:sldMkLst>
      </pc:sldChg>
      <pc:sldChg chg="addSp delSp modSp add mod">
        <pc:chgData name="Mina Tahmasbi Arashloo" userId="b0e8bb3f-50de-44f7-8b43-92551ec4a14e" providerId="ADAL" clId="{059F9B05-C34B-5443-A4A7-6A21CC59A92F}" dt="2024-08-31T18:06:37.398" v="5294"/>
        <pc:sldMkLst>
          <pc:docMk/>
          <pc:sldMk cId="3819416243" sldId="1415"/>
        </pc:sldMkLst>
      </pc:sldChg>
      <pc:sldChg chg="addSp delSp modSp add mod">
        <pc:chgData name="Mina Tahmasbi Arashloo" userId="b0e8bb3f-50de-44f7-8b43-92551ec4a14e" providerId="ADAL" clId="{059F9B05-C34B-5443-A4A7-6A21CC59A92F}" dt="2024-08-31T18:06:50.143" v="5299"/>
        <pc:sldMkLst>
          <pc:docMk/>
          <pc:sldMk cId="1376865882" sldId="1416"/>
        </pc:sldMkLst>
      </pc:sldChg>
      <pc:sldChg chg="modSp add mod modAnim">
        <pc:chgData name="Mina Tahmasbi Arashloo" userId="b0e8bb3f-50de-44f7-8b43-92551ec4a14e" providerId="ADAL" clId="{059F9B05-C34B-5443-A4A7-6A21CC59A92F}" dt="2024-08-31T16:00:26.378" v="5277"/>
        <pc:sldMkLst>
          <pc:docMk/>
          <pc:sldMk cId="3957886696" sldId="1417"/>
        </pc:sldMkLst>
      </pc:sldChg>
      <pc:sldChg chg="modSp add mod">
        <pc:chgData name="Mina Tahmasbi Arashloo" userId="b0e8bb3f-50de-44f7-8b43-92551ec4a14e" providerId="ADAL" clId="{059F9B05-C34B-5443-A4A7-6A21CC59A92F}" dt="2024-08-31T18:12:50.535" v="5364" actId="20577"/>
        <pc:sldMkLst>
          <pc:docMk/>
          <pc:sldMk cId="2957987148" sldId="1418"/>
        </pc:sldMkLst>
      </pc:sldChg>
      <pc:sldChg chg="add del">
        <pc:chgData name="Mina Tahmasbi Arashloo" userId="b0e8bb3f-50de-44f7-8b43-92551ec4a14e" providerId="ADAL" clId="{059F9B05-C34B-5443-A4A7-6A21CC59A92F}" dt="2024-08-31T18:12:01.880" v="5352" actId="2696"/>
        <pc:sldMkLst>
          <pc:docMk/>
          <pc:sldMk cId="2610329111" sldId="1419"/>
        </pc:sldMkLst>
      </pc:sldChg>
      <pc:sldChg chg="modSp new del mod ord">
        <pc:chgData name="Mina Tahmasbi Arashloo" userId="b0e8bb3f-50de-44f7-8b43-92551ec4a14e" providerId="ADAL" clId="{059F9B05-C34B-5443-A4A7-6A21CC59A92F}" dt="2024-08-31T18:10:39.648" v="5350" actId="2696"/>
        <pc:sldMkLst>
          <pc:docMk/>
          <pc:sldMk cId="3112093176" sldId="1419"/>
        </pc:sldMkLst>
      </pc:sldChg>
      <pc:sldChg chg="new del">
        <pc:chgData name="Mina Tahmasbi Arashloo" userId="b0e8bb3f-50de-44f7-8b43-92551ec4a14e" providerId="ADAL" clId="{059F9B05-C34B-5443-A4A7-6A21CC59A92F}" dt="2024-08-31T18:09:17.298" v="5310" actId="680"/>
        <pc:sldMkLst>
          <pc:docMk/>
          <pc:sldMk cId="2925062852" sldId="1420"/>
        </pc:sldMkLst>
      </pc:sldChg>
    </pc:docChg>
  </pc:docChgLst>
  <pc:docChgLst>
    <pc:chgData name="Mina Tahmasbi Arashloo" userId="b0e8bb3f-50de-44f7-8b43-92551ec4a14e" providerId="ADAL" clId="{97F00E91-D3B7-CB43-B282-0E81B24E02FF}"/>
    <pc:docChg chg="undo custSel addSld modSld">
      <pc:chgData name="Mina Tahmasbi Arashloo" userId="b0e8bb3f-50de-44f7-8b43-92551ec4a14e" providerId="ADAL" clId="{97F00E91-D3B7-CB43-B282-0E81B24E02FF}" dt="2024-09-11T01:28:35.931" v="322" actId="14100"/>
      <pc:docMkLst>
        <pc:docMk/>
      </pc:docMkLst>
      <pc:sldChg chg="modSp mod">
        <pc:chgData name="Mina Tahmasbi Arashloo" userId="b0e8bb3f-50de-44f7-8b43-92551ec4a14e" providerId="ADAL" clId="{97F00E91-D3B7-CB43-B282-0E81B24E02FF}" dt="2024-09-06T14:52:34.568" v="291" actId="20577"/>
        <pc:sldMkLst>
          <pc:docMk/>
          <pc:sldMk cId="1744555962" sldId="959"/>
        </pc:sldMkLst>
      </pc:sldChg>
      <pc:sldChg chg="modSp mod">
        <pc:chgData name="Mina Tahmasbi Arashloo" userId="b0e8bb3f-50de-44f7-8b43-92551ec4a14e" providerId="ADAL" clId="{97F00E91-D3B7-CB43-B282-0E81B24E02FF}" dt="2024-09-06T14:36:02.485" v="84" actId="27636"/>
        <pc:sldMkLst>
          <pc:docMk/>
          <pc:sldMk cId="1388578315" sldId="991"/>
        </pc:sldMkLst>
      </pc:sldChg>
      <pc:sldChg chg="modSp mod">
        <pc:chgData name="Mina Tahmasbi Arashloo" userId="b0e8bb3f-50de-44f7-8b43-92551ec4a14e" providerId="ADAL" clId="{97F00E91-D3B7-CB43-B282-0E81B24E02FF}" dt="2024-09-06T14:36:02.491" v="85" actId="27636"/>
        <pc:sldMkLst>
          <pc:docMk/>
          <pc:sldMk cId="2148756600" sldId="992"/>
        </pc:sldMkLst>
      </pc:sldChg>
      <pc:sldChg chg="modSp mod">
        <pc:chgData name="Mina Tahmasbi Arashloo" userId="b0e8bb3f-50de-44f7-8b43-92551ec4a14e" providerId="ADAL" clId="{97F00E91-D3B7-CB43-B282-0E81B24E02FF}" dt="2024-09-06T14:36:02.505" v="88" actId="27636"/>
        <pc:sldMkLst>
          <pc:docMk/>
          <pc:sldMk cId="380917266" sldId="994"/>
        </pc:sldMkLst>
      </pc:sldChg>
      <pc:sldChg chg="modSp mod">
        <pc:chgData name="Mina Tahmasbi Arashloo" userId="b0e8bb3f-50de-44f7-8b43-92551ec4a14e" providerId="ADAL" clId="{97F00E91-D3B7-CB43-B282-0E81B24E02FF}" dt="2024-09-06T14:36:02.496" v="86" actId="27636"/>
        <pc:sldMkLst>
          <pc:docMk/>
          <pc:sldMk cId="545092541" sldId="995"/>
        </pc:sldMkLst>
      </pc:sldChg>
      <pc:sldChg chg="modSp mod">
        <pc:chgData name="Mina Tahmasbi Arashloo" userId="b0e8bb3f-50de-44f7-8b43-92551ec4a14e" providerId="ADAL" clId="{97F00E91-D3B7-CB43-B282-0E81B24E02FF}" dt="2024-09-06T14:36:02.509" v="89" actId="27636"/>
        <pc:sldMkLst>
          <pc:docMk/>
          <pc:sldMk cId="3184385302" sldId="996"/>
        </pc:sldMkLst>
      </pc:sldChg>
      <pc:sldChg chg="modSp mod">
        <pc:chgData name="Mina Tahmasbi Arashloo" userId="b0e8bb3f-50de-44f7-8b43-92551ec4a14e" providerId="ADAL" clId="{97F00E91-D3B7-CB43-B282-0E81B24E02FF}" dt="2024-09-06T14:36:02.512" v="90" actId="27636"/>
        <pc:sldMkLst>
          <pc:docMk/>
          <pc:sldMk cId="2625046526" sldId="997"/>
        </pc:sldMkLst>
      </pc:sldChg>
      <pc:sldChg chg="modSp mod">
        <pc:chgData name="Mina Tahmasbi Arashloo" userId="b0e8bb3f-50de-44f7-8b43-92551ec4a14e" providerId="ADAL" clId="{97F00E91-D3B7-CB43-B282-0E81B24E02FF}" dt="2024-09-06T14:36:02.515" v="91" actId="27636"/>
        <pc:sldMkLst>
          <pc:docMk/>
          <pc:sldMk cId="1580734990" sldId="998"/>
        </pc:sldMkLst>
      </pc:sldChg>
      <pc:sldChg chg="modSp mod">
        <pc:chgData name="Mina Tahmasbi Arashloo" userId="b0e8bb3f-50de-44f7-8b43-92551ec4a14e" providerId="ADAL" clId="{97F00E91-D3B7-CB43-B282-0E81B24E02FF}" dt="2024-09-06T14:36:02.523" v="92" actId="27636"/>
        <pc:sldMkLst>
          <pc:docMk/>
          <pc:sldMk cId="176622012" sldId="999"/>
        </pc:sldMkLst>
      </pc:sldChg>
      <pc:sldChg chg="modSp mod">
        <pc:chgData name="Mina Tahmasbi Arashloo" userId="b0e8bb3f-50de-44f7-8b43-92551ec4a14e" providerId="ADAL" clId="{97F00E91-D3B7-CB43-B282-0E81B24E02FF}" dt="2024-09-06T14:36:02.530" v="93" actId="27636"/>
        <pc:sldMkLst>
          <pc:docMk/>
          <pc:sldMk cId="188923836" sldId="1000"/>
        </pc:sldMkLst>
      </pc:sldChg>
      <pc:sldChg chg="addSp delSp modSp mod modAnim">
        <pc:chgData name="Mina Tahmasbi Arashloo" userId="b0e8bb3f-50de-44f7-8b43-92551ec4a14e" providerId="ADAL" clId="{97F00E91-D3B7-CB43-B282-0E81B24E02FF}" dt="2024-09-11T01:28:35.931" v="322" actId="14100"/>
        <pc:sldMkLst>
          <pc:docMk/>
          <pc:sldMk cId="1825583328" sldId="1014"/>
        </pc:sldMkLst>
      </pc:sldChg>
      <pc:sldChg chg="modSp mod">
        <pc:chgData name="Mina Tahmasbi Arashloo" userId="b0e8bb3f-50de-44f7-8b43-92551ec4a14e" providerId="ADAL" clId="{97F00E91-D3B7-CB43-B282-0E81B24E02FF}" dt="2024-09-06T14:26:50.507" v="66" actId="20577"/>
        <pc:sldMkLst>
          <pc:docMk/>
          <pc:sldMk cId="1322047800" sldId="1267"/>
        </pc:sldMkLst>
      </pc:sldChg>
      <pc:sldChg chg="modSp mod">
        <pc:chgData name="Mina Tahmasbi Arashloo" userId="b0e8bb3f-50de-44f7-8b43-92551ec4a14e" providerId="ADAL" clId="{97F00E91-D3B7-CB43-B282-0E81B24E02FF}" dt="2024-09-06T14:49:24.566" v="265" actId="114"/>
        <pc:sldMkLst>
          <pc:docMk/>
          <pc:sldMk cId="3968296402" sldId="1322"/>
        </pc:sldMkLst>
      </pc:sldChg>
      <pc:sldChg chg="modAnim">
        <pc:chgData name="Mina Tahmasbi Arashloo" userId="b0e8bb3f-50de-44f7-8b43-92551ec4a14e" providerId="ADAL" clId="{97F00E91-D3B7-CB43-B282-0E81B24E02FF}" dt="2024-09-06T14:52:57.002" v="292"/>
        <pc:sldMkLst>
          <pc:docMk/>
          <pc:sldMk cId="2792836382" sldId="1331"/>
        </pc:sldMkLst>
      </pc:sldChg>
      <pc:sldChg chg="modSp mod">
        <pc:chgData name="Mina Tahmasbi Arashloo" userId="b0e8bb3f-50de-44f7-8b43-92551ec4a14e" providerId="ADAL" clId="{97F00E91-D3B7-CB43-B282-0E81B24E02FF}" dt="2024-09-06T14:36:02.551" v="94" actId="27636"/>
        <pc:sldMkLst>
          <pc:docMk/>
          <pc:sldMk cId="283303152" sldId="1372"/>
        </pc:sldMkLst>
      </pc:sldChg>
      <pc:sldChg chg="modSp mod">
        <pc:chgData name="Mina Tahmasbi Arashloo" userId="b0e8bb3f-50de-44f7-8b43-92551ec4a14e" providerId="ADAL" clId="{97F00E91-D3B7-CB43-B282-0E81B24E02FF}" dt="2024-09-03T13:57:30.585" v="1" actId="20577"/>
        <pc:sldMkLst>
          <pc:docMk/>
          <pc:sldMk cId="829553646" sldId="1380"/>
        </pc:sldMkLst>
      </pc:sldChg>
      <pc:sldChg chg="modSp mod modNotesTx">
        <pc:chgData name="Mina Tahmasbi Arashloo" userId="b0e8bb3f-50de-44f7-8b43-92551ec4a14e" providerId="ADAL" clId="{97F00E91-D3B7-CB43-B282-0E81B24E02FF}" dt="2024-09-03T13:59:10.431" v="48" actId="20577"/>
        <pc:sldMkLst>
          <pc:docMk/>
          <pc:sldMk cId="1929633538" sldId="1388"/>
        </pc:sldMkLst>
      </pc:sldChg>
      <pc:sldChg chg="modSp mod">
        <pc:chgData name="Mina Tahmasbi Arashloo" userId="b0e8bb3f-50de-44f7-8b43-92551ec4a14e" providerId="ADAL" clId="{97F00E91-D3B7-CB43-B282-0E81B24E02FF}" dt="2024-09-03T13:59:42.569" v="54" actId="20577"/>
        <pc:sldMkLst>
          <pc:docMk/>
          <pc:sldMk cId="3599766182" sldId="1389"/>
        </pc:sldMkLst>
      </pc:sldChg>
      <pc:sldChg chg="modSp mod">
        <pc:chgData name="Mina Tahmasbi Arashloo" userId="b0e8bb3f-50de-44f7-8b43-92551ec4a14e" providerId="ADAL" clId="{97F00E91-D3B7-CB43-B282-0E81B24E02FF}" dt="2024-09-03T13:59:54.961" v="56" actId="13926"/>
        <pc:sldMkLst>
          <pc:docMk/>
          <pc:sldMk cId="2008652008" sldId="1390"/>
        </pc:sldMkLst>
      </pc:sldChg>
      <pc:sldChg chg="modSp mod">
        <pc:chgData name="Mina Tahmasbi Arashloo" userId="b0e8bb3f-50de-44f7-8b43-92551ec4a14e" providerId="ADAL" clId="{97F00E91-D3B7-CB43-B282-0E81B24E02FF}" dt="2024-09-03T13:57:33.271" v="3" actId="20577"/>
        <pc:sldMkLst>
          <pc:docMk/>
          <pc:sldMk cId="2456385666" sldId="1393"/>
        </pc:sldMkLst>
      </pc:sldChg>
      <pc:sldChg chg="modSp mod">
        <pc:chgData name="Mina Tahmasbi Arashloo" userId="b0e8bb3f-50de-44f7-8b43-92551ec4a14e" providerId="ADAL" clId="{97F00E91-D3B7-CB43-B282-0E81B24E02FF}" dt="2024-09-06T14:29:14.448" v="68" actId="27636"/>
        <pc:sldMkLst>
          <pc:docMk/>
          <pc:sldMk cId="1224585802" sldId="1399"/>
        </pc:sldMkLst>
      </pc:sldChg>
      <pc:sldChg chg="addSp modSp mod">
        <pc:chgData name="Mina Tahmasbi Arashloo" userId="b0e8bb3f-50de-44f7-8b43-92551ec4a14e" providerId="ADAL" clId="{97F00E91-D3B7-CB43-B282-0E81B24E02FF}" dt="2024-09-06T14:37:31.746" v="205" actId="1582"/>
        <pc:sldMkLst>
          <pc:docMk/>
          <pc:sldMk cId="3242298465" sldId="1402"/>
        </pc:sldMkLst>
      </pc:sldChg>
      <pc:sldChg chg="modSp mod">
        <pc:chgData name="Mina Tahmasbi Arashloo" userId="b0e8bb3f-50de-44f7-8b43-92551ec4a14e" providerId="ADAL" clId="{97F00E91-D3B7-CB43-B282-0E81B24E02FF}" dt="2024-09-06T14:41:10.994" v="226" actId="20577"/>
        <pc:sldMkLst>
          <pc:docMk/>
          <pc:sldMk cId="3307960432" sldId="1408"/>
        </pc:sldMkLst>
      </pc:sldChg>
      <pc:sldChg chg="modSp mod">
        <pc:chgData name="Mina Tahmasbi Arashloo" userId="b0e8bb3f-50de-44f7-8b43-92551ec4a14e" providerId="ADAL" clId="{97F00E91-D3B7-CB43-B282-0E81B24E02FF}" dt="2024-09-06T14:36:02.502" v="87" actId="27636"/>
        <pc:sldMkLst>
          <pc:docMk/>
          <pc:sldMk cId="2714840087" sldId="1413"/>
        </pc:sldMkLst>
      </pc:sldChg>
      <pc:sldChg chg="modSp new mod">
        <pc:chgData name="Mina Tahmasbi Arashloo" userId="b0e8bb3f-50de-44f7-8b43-92551ec4a14e" providerId="ADAL" clId="{97F00E91-D3B7-CB43-B282-0E81B24E02FF}" dt="2024-09-06T14:44:25.433" v="263" actId="20577"/>
        <pc:sldMkLst>
          <pc:docMk/>
          <pc:sldMk cId="2585758994" sldId="1419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9/7/25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24927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D27AE7-0CC1-EBE6-E6D8-5C5D8BFBA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C6D68D9-2BB0-2510-4D53-7CDEB48289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276680-8EDB-79BE-9B26-4682422E736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TODO: add graphics for each one!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992BD65-6B2B-B530-0A82-EAFD80FD6B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061143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59769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7874C1-6C60-BC9C-F5C9-CD70AFB9FF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C54496C-FEC9-F3C4-F6BD-270B2C85F7E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34D4062-CBFF-0F53-61FF-56601DE5593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TODO: add graphics for each one!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B424E8-E7DD-BE1A-04A6-FF7042B4098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878976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464645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2B764-C5FA-1478-CF2E-643DEE1B9C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0014904-67BA-E4D5-DDB6-4D8B3A492A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79111A7-7DC1-E2D1-360F-4EFBC574768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Change delay notation from L to d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EEE9E70-AA59-AD21-CB4F-A52970B0B1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301402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64525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37892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C32E46-BBFC-A89A-C782-132BEBBAD0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A35FB37-13EC-53C8-28C5-D456CCB8374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3D6B3C2-BF8A-0CCF-068C-12BC301A560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TODO: add graphics for each one!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B696DB-B6CA-CE2C-9EBB-05F06D724F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209915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967960-F6E6-41A8-8DC3-C827195417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8A739F3-9F40-CDC9-3A1C-162BDED6EE3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D5FCB4-AC34-4B33-AB3D-E8E2B11868E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BED0E16-B921-E17F-4ECE-EDBE45AA5A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808221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3041CE-1D87-28AE-BBC6-90CE40E0D2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91625DE-0AC4-1A51-F0FB-494F63B64D4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CB0C8A1-22E4-1351-B4CB-42030465122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FAF34D-8D11-E914-6AE8-6DDBD46379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0580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200157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E07252-1713-CEF6-9838-D3382F4D00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68FF6BD-2044-5FF4-F37C-994CC8D55CD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51A21EE-CAA6-B49B-EB28-33070A135CD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081BEF0-F24A-6ECF-50D1-5628F6A724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456794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D2CBC8-6C69-4937-F3A3-FF3A0D95F8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95E87E2-6ABA-B752-CFC0-5A08EF21A3B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724945E-D5D2-DC03-22B8-9E19AD4CAE4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64DACFC-E223-83DB-1D46-40CC8AEE13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972717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Digitalize?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334565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Digitalize?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02669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6035B0-3A7D-E028-2AE3-149722B635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B39CA95-39F8-3D50-702A-AF52C712867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3C03801-474A-0775-044D-045D84A646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Digitalize?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500821-5193-E952-DEB7-F3E77FF73E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015086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661659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636693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63162F-BD3D-F805-1F03-9F10AB6AB4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2DFD7AF-D1D5-B9AC-B122-A9C93090ED1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F8C2018-3551-11A3-8319-E01383974C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TODO: add graphics for each one!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2DE197F-66A5-420D-9E9D-A5844F4E67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305887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9A15E-6B15-273E-AF59-8F2E6864BE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5FE528F-8634-8081-B72C-1125AD0ADA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E8F0219-46B0-93F9-E944-2937A678B6B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Digitalize?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2EA5F8B-1236-0012-C709-3B3E0A971B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225229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2AF5EF-99FC-6D86-7329-B0DA644543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213EAEE-7F12-FFB0-A602-F5E6B582A2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3C5435B-4E72-FF9B-484C-E59423652F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Digitalize?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2F9D70-10F8-6518-2950-C78D6ED089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63001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625854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320651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8713BE-7255-0E54-0BD5-EA0B4C0647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4378F7B-4C6E-E02A-21DE-FFB4544E395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96036C7-CC7E-818B-D555-7EF108E9E8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6B0571-3C29-50C2-D7F6-7EF42B3FC4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903141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176449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12236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2BE178-132E-77B8-ED9D-35196EEAD8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4D22C94-0D78-89B2-E16C-53DFC299F86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AD97456-8E22-226A-0B96-D31A1C54032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TODO: add graphics for each one!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3407D6-08D4-457E-51F6-39489594C9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06734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041584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25394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762947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704330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HK"/>
              <a:t>IEEE 802.11 for </a:t>
            </a:r>
            <a:r>
              <a:rPr lang="en-HK" err="1"/>
              <a:t>WiFi</a:t>
            </a:r>
            <a:endParaRPr lang="en-HK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999398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709419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E34308-5FFD-A237-8DF3-DCAF1BB126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66F574A-9DB3-D28A-457E-578B537601B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6FB256C-21FA-1D52-F377-07F3CE7E88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CB412AC-4F9B-DF63-F8E6-8FBE2EDBD8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6484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993888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HK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9246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74723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35337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HK"/>
              <a:t>Add this figure to show the significance of the queueing delay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376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94564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DAF8F45-31B7-FE3A-581C-D102B3F2E4D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/>
              <a:t>Introduction: 2-</a:t>
            </a:r>
            <a:fld id="{4BF5296D-B93B-A144-990D-0D187948B9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0F51E4B-9CA5-49BC-75F2-5B743DB36C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/>
              <a:t>Introduction: 2-</a:t>
            </a:r>
            <a:fld id="{4BF5296D-B93B-A144-990D-0D187948B9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5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3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4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5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1A57D5-BBA8-F6C2-B8A2-E60FDB17DFB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/>
              <a:t>Introduction: 2-</a:t>
            </a:r>
            <a:fld id="{4BF5296D-B93B-A144-990D-0D187948B9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5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3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4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5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4" grpId="0" build="p" bldLvl="5">
        <p:tmplLst>
          <p:tmpl lvl="1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3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4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5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25CEFC2-FAA4-CB5D-5381-8F522D55A2C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/>
              <a:t>Introduction: 2-</a:t>
            </a:r>
            <a:fld id="{4BF5296D-B93B-A144-990D-0D187948B9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45AB512-9C5E-9D80-5238-642D4F8F082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34054" y="63435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Introduction: 2-</a:t>
            </a:r>
            <a:fld id="{4BF5296D-B93B-A144-990D-0D187948B9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2.jpeg"/><Relationship Id="rId3" Type="http://schemas.openxmlformats.org/officeDocument/2006/relationships/hyperlink" Target="https://ourworldindata.org/grapher/number-of-internet-users" TargetMode="External"/><Relationship Id="rId7" Type="http://schemas.openxmlformats.org/officeDocument/2006/relationships/image" Target="../media/image17.png"/><Relationship Id="rId12" Type="http://schemas.openxmlformats.org/officeDocument/2006/relationships/image" Target="../media/image2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oleObject" Target="../embeddings/oleObject2.bin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Relationship Id="rId14" Type="http://schemas.openxmlformats.org/officeDocument/2006/relationships/image" Target="../media/image23.emf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14.png"/><Relationship Id="rId3" Type="http://schemas.openxmlformats.org/officeDocument/2006/relationships/image" Target="../media/image24.png"/><Relationship Id="rId21" Type="http://schemas.openxmlformats.org/officeDocument/2006/relationships/image" Target="../media/image17.png"/><Relationship Id="rId7" Type="http://schemas.openxmlformats.org/officeDocument/2006/relationships/image" Target="../media/image20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35.png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9.png"/><Relationship Id="rId11" Type="http://schemas.openxmlformats.org/officeDocument/2006/relationships/image" Target="../media/image30.png"/><Relationship Id="rId24" Type="http://schemas.openxmlformats.org/officeDocument/2006/relationships/image" Target="../media/image38.jpeg"/><Relationship Id="rId5" Type="http://schemas.openxmlformats.org/officeDocument/2006/relationships/image" Target="../media/image26.png"/><Relationship Id="rId15" Type="http://schemas.openxmlformats.org/officeDocument/2006/relationships/image" Target="../media/image34.png"/><Relationship Id="rId23" Type="http://schemas.openxmlformats.org/officeDocument/2006/relationships/image" Target="../media/image37.png"/><Relationship Id="rId10" Type="http://schemas.openxmlformats.org/officeDocument/2006/relationships/image" Target="../media/image29.png"/><Relationship Id="rId19" Type="http://schemas.openxmlformats.org/officeDocument/2006/relationships/image" Target="../media/image15.png"/><Relationship Id="rId4" Type="http://schemas.openxmlformats.org/officeDocument/2006/relationships/image" Target="../media/image25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Relationship Id="rId22" Type="http://schemas.openxmlformats.org/officeDocument/2006/relationships/image" Target="../media/image18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14.png"/><Relationship Id="rId3" Type="http://schemas.openxmlformats.org/officeDocument/2006/relationships/image" Target="../media/image24.png"/><Relationship Id="rId21" Type="http://schemas.openxmlformats.org/officeDocument/2006/relationships/image" Target="../media/image17.png"/><Relationship Id="rId7" Type="http://schemas.openxmlformats.org/officeDocument/2006/relationships/image" Target="../media/image20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35.png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9.png"/><Relationship Id="rId11" Type="http://schemas.openxmlformats.org/officeDocument/2006/relationships/image" Target="../media/image30.png"/><Relationship Id="rId24" Type="http://schemas.openxmlformats.org/officeDocument/2006/relationships/image" Target="../media/image38.jpeg"/><Relationship Id="rId5" Type="http://schemas.openxmlformats.org/officeDocument/2006/relationships/image" Target="../media/image26.png"/><Relationship Id="rId15" Type="http://schemas.openxmlformats.org/officeDocument/2006/relationships/image" Target="../media/image34.png"/><Relationship Id="rId23" Type="http://schemas.openxmlformats.org/officeDocument/2006/relationships/image" Target="../media/image37.png"/><Relationship Id="rId10" Type="http://schemas.openxmlformats.org/officeDocument/2006/relationships/image" Target="../media/image29.png"/><Relationship Id="rId19" Type="http://schemas.openxmlformats.org/officeDocument/2006/relationships/image" Target="../media/image15.png"/><Relationship Id="rId4" Type="http://schemas.openxmlformats.org/officeDocument/2006/relationships/image" Target="../media/image25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Relationship Id="rId22" Type="http://schemas.openxmlformats.org/officeDocument/2006/relationships/image" Target="../media/image18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.png"/><Relationship Id="rId7" Type="http://schemas.openxmlformats.org/officeDocument/2006/relationships/image" Target="../media/image42.sv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1.png"/><Relationship Id="rId11" Type="http://schemas.openxmlformats.org/officeDocument/2006/relationships/image" Target="../media/image29.png"/><Relationship Id="rId5" Type="http://schemas.openxmlformats.org/officeDocument/2006/relationships/image" Target="../media/image40.svg"/><Relationship Id="rId10" Type="http://schemas.openxmlformats.org/officeDocument/2006/relationships/image" Target="../media/image28.png"/><Relationship Id="rId4" Type="http://schemas.openxmlformats.org/officeDocument/2006/relationships/image" Target="../media/image39.png"/><Relationship Id="rId9" Type="http://schemas.openxmlformats.org/officeDocument/2006/relationships/image" Target="../media/image27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.png"/><Relationship Id="rId7" Type="http://schemas.openxmlformats.org/officeDocument/2006/relationships/image" Target="../media/image42.sv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1.png"/><Relationship Id="rId11" Type="http://schemas.openxmlformats.org/officeDocument/2006/relationships/image" Target="../media/image29.png"/><Relationship Id="rId5" Type="http://schemas.openxmlformats.org/officeDocument/2006/relationships/image" Target="../media/image40.svg"/><Relationship Id="rId10" Type="http://schemas.openxmlformats.org/officeDocument/2006/relationships/image" Target="../media/image28.png"/><Relationship Id="rId4" Type="http://schemas.openxmlformats.org/officeDocument/2006/relationships/image" Target="../media/image39.png"/><Relationship Id="rId9" Type="http://schemas.openxmlformats.org/officeDocument/2006/relationships/image" Target="../media/image27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.png"/><Relationship Id="rId7" Type="http://schemas.openxmlformats.org/officeDocument/2006/relationships/image" Target="../media/image42.sv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1.png"/><Relationship Id="rId11" Type="http://schemas.openxmlformats.org/officeDocument/2006/relationships/image" Target="../media/image29.png"/><Relationship Id="rId5" Type="http://schemas.openxmlformats.org/officeDocument/2006/relationships/image" Target="../media/image40.svg"/><Relationship Id="rId10" Type="http://schemas.openxmlformats.org/officeDocument/2006/relationships/image" Target="../media/image28.png"/><Relationship Id="rId4" Type="http://schemas.openxmlformats.org/officeDocument/2006/relationships/image" Target="../media/image39.png"/><Relationship Id="rId9" Type="http://schemas.openxmlformats.org/officeDocument/2006/relationships/image" Target="../media/image27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37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37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17.png"/><Relationship Id="rId18" Type="http://schemas.openxmlformats.org/officeDocument/2006/relationships/image" Target="../media/image37.png"/><Relationship Id="rId3" Type="http://schemas.openxmlformats.org/officeDocument/2006/relationships/image" Target="../media/image19.png"/><Relationship Id="rId21" Type="http://schemas.openxmlformats.org/officeDocument/2006/relationships/image" Target="../media/image14.png"/><Relationship Id="rId7" Type="http://schemas.openxmlformats.org/officeDocument/2006/relationships/image" Target="../media/image31.png"/><Relationship Id="rId12" Type="http://schemas.openxmlformats.org/officeDocument/2006/relationships/image" Target="../media/image15.png"/><Relationship Id="rId17" Type="http://schemas.openxmlformats.org/officeDocument/2006/relationships/image" Target="../media/image27.png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20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0.png"/><Relationship Id="rId11" Type="http://schemas.openxmlformats.org/officeDocument/2006/relationships/image" Target="../media/image36.png"/><Relationship Id="rId5" Type="http://schemas.openxmlformats.org/officeDocument/2006/relationships/image" Target="../media/image29.png"/><Relationship Id="rId15" Type="http://schemas.openxmlformats.org/officeDocument/2006/relationships/image" Target="../media/image26.png"/><Relationship Id="rId23" Type="http://schemas.openxmlformats.org/officeDocument/2006/relationships/image" Target="../media/image16.png"/><Relationship Id="rId10" Type="http://schemas.openxmlformats.org/officeDocument/2006/relationships/image" Target="../media/image35.png"/><Relationship Id="rId19" Type="http://schemas.openxmlformats.org/officeDocument/2006/relationships/image" Target="../media/image24.png"/><Relationship Id="rId4" Type="http://schemas.openxmlformats.org/officeDocument/2006/relationships/image" Target="../media/image28.png"/><Relationship Id="rId9" Type="http://schemas.openxmlformats.org/officeDocument/2006/relationships/image" Target="../media/image34.png"/><Relationship Id="rId14" Type="http://schemas.openxmlformats.org/officeDocument/2006/relationships/image" Target="../media/image18.png"/><Relationship Id="rId22" Type="http://schemas.openxmlformats.org/officeDocument/2006/relationships/image" Target="../media/image25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26.png"/><Relationship Id="rId3" Type="http://schemas.openxmlformats.org/officeDocument/2006/relationships/image" Target="../media/image37.png"/><Relationship Id="rId7" Type="http://schemas.openxmlformats.org/officeDocument/2006/relationships/image" Target="../media/image46.png"/><Relationship Id="rId12" Type="http://schemas.openxmlformats.org/officeDocument/2006/relationships/image" Target="../media/image51.png"/><Relationship Id="rId2" Type="http://schemas.openxmlformats.org/officeDocument/2006/relationships/notesSlide" Target="../notesSlides/notesSlide29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11" Type="http://schemas.openxmlformats.org/officeDocument/2006/relationships/image" Target="../media/image50.png"/><Relationship Id="rId5" Type="http://schemas.openxmlformats.org/officeDocument/2006/relationships/image" Target="../media/image44.png"/><Relationship Id="rId15" Type="http://schemas.openxmlformats.org/officeDocument/2006/relationships/image" Target="../media/image53.png"/><Relationship Id="rId10" Type="http://schemas.openxmlformats.org/officeDocument/2006/relationships/image" Target="../media/image49.png"/><Relationship Id="rId4" Type="http://schemas.openxmlformats.org/officeDocument/2006/relationships/image" Target="../media/image43.png"/><Relationship Id="rId9" Type="http://schemas.openxmlformats.org/officeDocument/2006/relationships/image" Target="../media/image48.png"/><Relationship Id="rId14" Type="http://schemas.openxmlformats.org/officeDocument/2006/relationships/image" Target="../media/image52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17.png"/><Relationship Id="rId18" Type="http://schemas.openxmlformats.org/officeDocument/2006/relationships/image" Target="../media/image37.png"/><Relationship Id="rId3" Type="http://schemas.openxmlformats.org/officeDocument/2006/relationships/image" Target="../media/image19.png"/><Relationship Id="rId21" Type="http://schemas.openxmlformats.org/officeDocument/2006/relationships/image" Target="../media/image25.png"/><Relationship Id="rId7" Type="http://schemas.openxmlformats.org/officeDocument/2006/relationships/image" Target="../media/image31.png"/><Relationship Id="rId12" Type="http://schemas.openxmlformats.org/officeDocument/2006/relationships/image" Target="../media/image15.png"/><Relationship Id="rId17" Type="http://schemas.openxmlformats.org/officeDocument/2006/relationships/image" Target="../media/image27.png"/><Relationship Id="rId2" Type="http://schemas.openxmlformats.org/officeDocument/2006/relationships/notesSlide" Target="../notesSlides/notesSlide30.xml"/><Relationship Id="rId16" Type="http://schemas.openxmlformats.org/officeDocument/2006/relationships/image" Target="../media/image20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0.png"/><Relationship Id="rId11" Type="http://schemas.openxmlformats.org/officeDocument/2006/relationships/image" Target="../media/image36.png"/><Relationship Id="rId24" Type="http://schemas.openxmlformats.org/officeDocument/2006/relationships/image" Target="../media/image55.png"/><Relationship Id="rId5" Type="http://schemas.openxmlformats.org/officeDocument/2006/relationships/image" Target="../media/image29.png"/><Relationship Id="rId15" Type="http://schemas.openxmlformats.org/officeDocument/2006/relationships/image" Target="../media/image26.png"/><Relationship Id="rId23" Type="http://schemas.openxmlformats.org/officeDocument/2006/relationships/image" Target="../media/image14.png"/><Relationship Id="rId10" Type="http://schemas.openxmlformats.org/officeDocument/2006/relationships/image" Target="../media/image35.png"/><Relationship Id="rId19" Type="http://schemas.openxmlformats.org/officeDocument/2006/relationships/image" Target="../media/image24.png"/><Relationship Id="rId4" Type="http://schemas.openxmlformats.org/officeDocument/2006/relationships/image" Target="../media/image28.png"/><Relationship Id="rId9" Type="http://schemas.openxmlformats.org/officeDocument/2006/relationships/image" Target="../media/image34.png"/><Relationship Id="rId14" Type="http://schemas.openxmlformats.org/officeDocument/2006/relationships/image" Target="../media/image18.png"/><Relationship Id="rId22" Type="http://schemas.openxmlformats.org/officeDocument/2006/relationships/image" Target="../media/image16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64.png"/><Relationship Id="rId3" Type="http://schemas.openxmlformats.org/officeDocument/2006/relationships/image" Target="../media/image37.png"/><Relationship Id="rId7" Type="http://schemas.openxmlformats.org/officeDocument/2006/relationships/image" Target="../media/image58.png"/><Relationship Id="rId12" Type="http://schemas.openxmlformats.org/officeDocument/2006/relationships/image" Target="../media/image6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7.png"/><Relationship Id="rId11" Type="http://schemas.openxmlformats.org/officeDocument/2006/relationships/image" Target="../media/image62.png"/><Relationship Id="rId5" Type="http://schemas.openxmlformats.org/officeDocument/2006/relationships/image" Target="../media/image56.png"/><Relationship Id="rId10" Type="http://schemas.openxmlformats.org/officeDocument/2006/relationships/image" Target="../media/image61.png"/><Relationship Id="rId4" Type="http://schemas.openxmlformats.org/officeDocument/2006/relationships/image" Target="../media/image43.png"/><Relationship Id="rId9" Type="http://schemas.openxmlformats.org/officeDocument/2006/relationships/image" Target="../media/image60.png"/><Relationship Id="rId14" Type="http://schemas.openxmlformats.org/officeDocument/2006/relationships/image" Target="../media/image3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.png"/><Relationship Id="rId7" Type="http://schemas.openxmlformats.org/officeDocument/2006/relationships/image" Target="../media/image42.sv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1.png"/><Relationship Id="rId11" Type="http://schemas.openxmlformats.org/officeDocument/2006/relationships/image" Target="../media/image29.png"/><Relationship Id="rId5" Type="http://schemas.openxmlformats.org/officeDocument/2006/relationships/image" Target="../media/image40.svg"/><Relationship Id="rId10" Type="http://schemas.openxmlformats.org/officeDocument/2006/relationships/image" Target="../media/image28.png"/><Relationship Id="rId4" Type="http://schemas.openxmlformats.org/officeDocument/2006/relationships/image" Target="../media/image39.png"/><Relationship Id="rId9" Type="http://schemas.openxmlformats.org/officeDocument/2006/relationships/image" Target="../media/image27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.png"/><Relationship Id="rId7" Type="http://schemas.openxmlformats.org/officeDocument/2006/relationships/image" Target="../media/image42.sv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1.png"/><Relationship Id="rId11" Type="http://schemas.openxmlformats.org/officeDocument/2006/relationships/image" Target="../media/image29.png"/><Relationship Id="rId5" Type="http://schemas.openxmlformats.org/officeDocument/2006/relationships/image" Target="../media/image40.svg"/><Relationship Id="rId10" Type="http://schemas.openxmlformats.org/officeDocument/2006/relationships/image" Target="../media/image28.png"/><Relationship Id="rId4" Type="http://schemas.openxmlformats.org/officeDocument/2006/relationships/image" Target="../media/image39.png"/><Relationship Id="rId9" Type="http://schemas.openxmlformats.org/officeDocument/2006/relationships/image" Target="../media/image27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17.png"/><Relationship Id="rId18" Type="http://schemas.openxmlformats.org/officeDocument/2006/relationships/image" Target="../media/image37.png"/><Relationship Id="rId3" Type="http://schemas.openxmlformats.org/officeDocument/2006/relationships/image" Target="../media/image19.png"/><Relationship Id="rId21" Type="http://schemas.openxmlformats.org/officeDocument/2006/relationships/image" Target="../media/image14.png"/><Relationship Id="rId7" Type="http://schemas.openxmlformats.org/officeDocument/2006/relationships/image" Target="../media/image31.png"/><Relationship Id="rId12" Type="http://schemas.openxmlformats.org/officeDocument/2006/relationships/image" Target="../media/image15.png"/><Relationship Id="rId17" Type="http://schemas.openxmlformats.org/officeDocument/2006/relationships/image" Target="../media/image27.png"/><Relationship Id="rId2" Type="http://schemas.openxmlformats.org/officeDocument/2006/relationships/notesSlide" Target="../notesSlides/notesSlide34.xml"/><Relationship Id="rId16" Type="http://schemas.openxmlformats.org/officeDocument/2006/relationships/image" Target="../media/image20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0.png"/><Relationship Id="rId11" Type="http://schemas.openxmlformats.org/officeDocument/2006/relationships/image" Target="../media/image36.png"/><Relationship Id="rId5" Type="http://schemas.openxmlformats.org/officeDocument/2006/relationships/image" Target="../media/image29.png"/><Relationship Id="rId15" Type="http://schemas.openxmlformats.org/officeDocument/2006/relationships/image" Target="../media/image26.png"/><Relationship Id="rId23" Type="http://schemas.openxmlformats.org/officeDocument/2006/relationships/image" Target="../media/image16.png"/><Relationship Id="rId10" Type="http://schemas.openxmlformats.org/officeDocument/2006/relationships/image" Target="../media/image35.png"/><Relationship Id="rId19" Type="http://schemas.openxmlformats.org/officeDocument/2006/relationships/image" Target="../media/image24.png"/><Relationship Id="rId4" Type="http://schemas.openxmlformats.org/officeDocument/2006/relationships/image" Target="../media/image28.png"/><Relationship Id="rId9" Type="http://schemas.openxmlformats.org/officeDocument/2006/relationships/image" Target="../media/image34.png"/><Relationship Id="rId14" Type="http://schemas.openxmlformats.org/officeDocument/2006/relationships/image" Target="../media/image18.png"/><Relationship Id="rId22" Type="http://schemas.openxmlformats.org/officeDocument/2006/relationships/image" Target="../media/image25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14.png"/><Relationship Id="rId3" Type="http://schemas.openxmlformats.org/officeDocument/2006/relationships/image" Target="../media/image24.png"/><Relationship Id="rId21" Type="http://schemas.openxmlformats.org/officeDocument/2006/relationships/image" Target="../media/image17.png"/><Relationship Id="rId7" Type="http://schemas.openxmlformats.org/officeDocument/2006/relationships/image" Target="../media/image20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notesSlide" Target="../notesSlides/notesSlide44.xml"/><Relationship Id="rId16" Type="http://schemas.openxmlformats.org/officeDocument/2006/relationships/image" Target="../media/image35.png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30.png"/><Relationship Id="rId5" Type="http://schemas.openxmlformats.org/officeDocument/2006/relationships/image" Target="../media/image26.png"/><Relationship Id="rId15" Type="http://schemas.openxmlformats.org/officeDocument/2006/relationships/image" Target="../media/image34.png"/><Relationship Id="rId23" Type="http://schemas.openxmlformats.org/officeDocument/2006/relationships/image" Target="../media/image37.png"/><Relationship Id="rId10" Type="http://schemas.openxmlformats.org/officeDocument/2006/relationships/image" Target="../media/image29.png"/><Relationship Id="rId19" Type="http://schemas.openxmlformats.org/officeDocument/2006/relationships/image" Target="../media/image15.png"/><Relationship Id="rId4" Type="http://schemas.openxmlformats.org/officeDocument/2006/relationships/image" Target="../media/image25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Relationship Id="rId22" Type="http://schemas.openxmlformats.org/officeDocument/2006/relationships/image" Target="../media/image18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14.png"/><Relationship Id="rId3" Type="http://schemas.openxmlformats.org/officeDocument/2006/relationships/image" Target="../media/image24.png"/><Relationship Id="rId21" Type="http://schemas.openxmlformats.org/officeDocument/2006/relationships/image" Target="../media/image17.png"/><Relationship Id="rId7" Type="http://schemas.openxmlformats.org/officeDocument/2006/relationships/image" Target="../media/image20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notesSlide" Target="../notesSlides/notesSlide45.xml"/><Relationship Id="rId16" Type="http://schemas.openxmlformats.org/officeDocument/2006/relationships/image" Target="../media/image35.png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9.png"/><Relationship Id="rId11" Type="http://schemas.openxmlformats.org/officeDocument/2006/relationships/image" Target="../media/image30.png"/><Relationship Id="rId24" Type="http://schemas.openxmlformats.org/officeDocument/2006/relationships/image" Target="../media/image38.jpeg"/><Relationship Id="rId5" Type="http://schemas.openxmlformats.org/officeDocument/2006/relationships/image" Target="../media/image26.png"/><Relationship Id="rId15" Type="http://schemas.openxmlformats.org/officeDocument/2006/relationships/image" Target="../media/image34.png"/><Relationship Id="rId23" Type="http://schemas.openxmlformats.org/officeDocument/2006/relationships/image" Target="../media/image37.png"/><Relationship Id="rId10" Type="http://schemas.openxmlformats.org/officeDocument/2006/relationships/image" Target="../media/image29.png"/><Relationship Id="rId19" Type="http://schemas.openxmlformats.org/officeDocument/2006/relationships/image" Target="../media/image15.png"/><Relationship Id="rId4" Type="http://schemas.openxmlformats.org/officeDocument/2006/relationships/image" Target="../media/image25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Relationship Id="rId22" Type="http://schemas.openxmlformats.org/officeDocument/2006/relationships/image" Target="../media/image18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png"/><Relationship Id="rId18" Type="http://schemas.openxmlformats.org/officeDocument/2006/relationships/image" Target="../media/image15.png"/><Relationship Id="rId3" Type="http://schemas.openxmlformats.org/officeDocument/2006/relationships/image" Target="../media/image25.png"/><Relationship Id="rId21" Type="http://schemas.openxmlformats.org/officeDocument/2006/relationships/image" Target="../media/image18.png"/><Relationship Id="rId7" Type="http://schemas.openxmlformats.org/officeDocument/2006/relationships/image" Target="../media/image27.png"/><Relationship Id="rId12" Type="http://schemas.openxmlformats.org/officeDocument/2006/relationships/image" Target="../media/image32.png"/><Relationship Id="rId17" Type="http://schemas.openxmlformats.org/officeDocument/2006/relationships/image" Target="../media/image14.png"/><Relationship Id="rId2" Type="http://schemas.openxmlformats.org/officeDocument/2006/relationships/image" Target="../media/image24.png"/><Relationship Id="rId16" Type="http://schemas.openxmlformats.org/officeDocument/2006/relationships/image" Target="../media/image36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11" Type="http://schemas.openxmlformats.org/officeDocument/2006/relationships/image" Target="../media/image31.png"/><Relationship Id="rId5" Type="http://schemas.openxmlformats.org/officeDocument/2006/relationships/image" Target="../media/image19.png"/><Relationship Id="rId15" Type="http://schemas.openxmlformats.org/officeDocument/2006/relationships/image" Target="../media/image35.png"/><Relationship Id="rId10" Type="http://schemas.openxmlformats.org/officeDocument/2006/relationships/image" Target="../media/image30.png"/><Relationship Id="rId19" Type="http://schemas.openxmlformats.org/officeDocument/2006/relationships/image" Target="../media/image16.png"/><Relationship Id="rId4" Type="http://schemas.openxmlformats.org/officeDocument/2006/relationships/image" Target="../media/image26.png"/><Relationship Id="rId9" Type="http://schemas.openxmlformats.org/officeDocument/2006/relationships/image" Target="../media/image29.png"/><Relationship Id="rId14" Type="http://schemas.openxmlformats.org/officeDocument/2006/relationships/image" Target="../media/image34.png"/><Relationship Id="rId22" Type="http://schemas.openxmlformats.org/officeDocument/2006/relationships/image" Target="../media/image37.png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1F7D9F-C31A-65D4-98BD-7BE60E6382F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384770"/>
            <a:ext cx="9144000" cy="1909763"/>
          </a:xfrm>
        </p:spPr>
        <p:txBody>
          <a:bodyPr/>
          <a:lstStyle/>
          <a:p>
            <a:r>
              <a:rPr lang="en-US"/>
              <a:t>CS 456/656</a:t>
            </a:r>
            <a:br>
              <a:rPr lang="en-US"/>
            </a:br>
            <a:r>
              <a:rPr lang="en-US"/>
              <a:t>Computer Networks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9B9C67F7-7D16-FD6B-3FB1-428609D1453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4787327"/>
            <a:ext cx="9144000" cy="1655762"/>
          </a:xfrm>
        </p:spPr>
        <p:txBody>
          <a:bodyPr>
            <a:normAutofit/>
          </a:bodyPr>
          <a:lstStyle/>
          <a:p>
            <a:r>
              <a:rPr lang="en-US" sz="3600" dirty="0"/>
              <a:t>Mina Tahmasbi Arashloo and Uzma Maroof</a:t>
            </a:r>
          </a:p>
          <a:p>
            <a:r>
              <a:rPr lang="en-US" sz="3600"/>
              <a:t>Fall 2025</a:t>
            </a:r>
            <a:endParaRPr lang="en-US" sz="3600" dirty="0"/>
          </a:p>
        </p:txBody>
      </p:sp>
      <p:sp>
        <p:nvSpPr>
          <p:cNvPr id="6" name="Title 3">
            <a:extLst>
              <a:ext uri="{FF2B5EF4-FFF2-40B4-BE49-F238E27FC236}">
                <a16:creationId xmlns:a16="http://schemas.microsoft.com/office/drawing/2014/main" id="{4393E2DC-BA4A-041C-1F92-F22DF46B02AE}"/>
              </a:ext>
            </a:extLst>
          </p:cNvPr>
          <p:cNvSpPr txBox="1">
            <a:spLocks/>
          </p:cNvSpPr>
          <p:nvPr/>
        </p:nvSpPr>
        <p:spPr>
          <a:xfrm>
            <a:off x="1524000" y="3323000"/>
            <a:ext cx="9144000" cy="95040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/>
              <a:t>Lecture 2: Introduction – Part 2</a:t>
            </a:r>
          </a:p>
        </p:txBody>
      </p:sp>
      <p:pic>
        <p:nvPicPr>
          <p:cNvPr id="8" name="Picture 7" descr="A black background with a black square&#10;&#10;Description automatically generated with medium confidence">
            <a:extLst>
              <a:ext uri="{FF2B5EF4-FFF2-40B4-BE49-F238E27FC236}">
                <a16:creationId xmlns:a16="http://schemas.microsoft.com/office/drawing/2014/main" id="{0CD55C61-978D-BBD0-7498-E74B3BEAE4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74073" y="-184913"/>
            <a:ext cx="4558145" cy="18268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5358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C0BCAA-F05A-6B7C-7D84-5B4E5FB836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(Distributed) Routing Protocols</a:t>
            </a:r>
          </a:p>
        </p:txBody>
      </p:sp>
      <p:sp>
        <p:nvSpPr>
          <p:cNvPr id="5" name="Freeform 2">
            <a:extLst>
              <a:ext uri="{FF2B5EF4-FFF2-40B4-BE49-F238E27FC236}">
                <a16:creationId xmlns:a16="http://schemas.microsoft.com/office/drawing/2014/main" id="{CF0BDD98-38C2-CFE1-664C-E4B3CEDE35E7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45F6A3FE-24C0-C0E7-9B09-8AF63698BC14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" name="Freeform 91">
            <a:extLst>
              <a:ext uri="{FF2B5EF4-FFF2-40B4-BE49-F238E27FC236}">
                <a16:creationId xmlns:a16="http://schemas.microsoft.com/office/drawing/2014/main" id="{3ED4A533-33D7-5DC4-8C5D-B74D0FC85AED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" name="Freeform 92">
            <a:extLst>
              <a:ext uri="{FF2B5EF4-FFF2-40B4-BE49-F238E27FC236}">
                <a16:creationId xmlns:a16="http://schemas.microsoft.com/office/drawing/2014/main" id="{ABDD0F3C-67AA-8653-77C6-E87189B8F2AF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" name="Freeform 93">
            <a:extLst>
              <a:ext uri="{FF2B5EF4-FFF2-40B4-BE49-F238E27FC236}">
                <a16:creationId xmlns:a16="http://schemas.microsoft.com/office/drawing/2014/main" id="{E556632B-CCF6-DD58-954D-9367ADA74FD7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" name="Freeform 94">
            <a:extLst>
              <a:ext uri="{FF2B5EF4-FFF2-40B4-BE49-F238E27FC236}">
                <a16:creationId xmlns:a16="http://schemas.microsoft.com/office/drawing/2014/main" id="{ABAB2C9E-CA2D-F0BF-F094-93ABF5A0E918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" name="Freeform 95">
            <a:extLst>
              <a:ext uri="{FF2B5EF4-FFF2-40B4-BE49-F238E27FC236}">
                <a16:creationId xmlns:a16="http://schemas.microsoft.com/office/drawing/2014/main" id="{C92E5C17-E3E5-5199-3A1A-631DFE203F03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2" name="Freeform 96">
            <a:extLst>
              <a:ext uri="{FF2B5EF4-FFF2-40B4-BE49-F238E27FC236}">
                <a16:creationId xmlns:a16="http://schemas.microsoft.com/office/drawing/2014/main" id="{DD7ED015-8923-1AF6-DB99-AE47B2F28CDE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24FBD1E-6CD8-0008-A391-26539D8188E6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A7DEBAD-E113-D9D6-0172-64451FA76E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B26A013-920C-FC65-9377-48A88886A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ACABA10-A1C1-60C9-F0CE-8264DC1DFF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3A9F661-0ADC-5DD3-70E4-96F00F4978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D03B24-A340-4473-1865-C49118AE1A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DB63906-269D-31FA-E794-A73890A866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33C8E7B6-DD14-DBCA-B525-BBAC6FCFE84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92F81FA-7C14-DCC2-6D81-52DA218F0DC6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1FFE33D4-4E7B-F0FD-ADF0-C882584333A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72AEBE7C-03B1-876E-2DB1-3BC4578DEBE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C689B7E8-40C4-7CD0-BF27-C44535AE29D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8903A381-AFB8-AD8F-50E1-F36E5D909C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953F6132-5C62-8343-B75F-D3013DD8222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167A9EE6-2070-B17C-01E0-149FD87D36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51E32F-2F27-866E-0DB0-91F04BB2306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23759E0-3EA5-B991-F416-8A83A4128B68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E802762-A569-BF4E-7431-19BCF8EDE9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DA12C9D-0BFC-3BF8-A19A-E6FA7D2F622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20D94E3F-2EA4-080C-92BE-AC22538E077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2FAED46D-4B8C-FE3E-24CA-4DA75383C20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247ADDE2-DD15-3A0D-E45C-B1D88EE347A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F1C490A3-E5EE-B4C0-D04E-E433C5EBC0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4DCE77C3-0AA8-74D6-9898-D7DCB556208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FE7149F-3C8D-E9E4-6604-61BD80B58802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942FDD8-482B-128E-BE12-B80F3213C4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244CC648-0C66-CA62-7AED-5F725AF5316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68945E8F-1B1F-DD02-DE7B-D6F5B40089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01E21CD-CAA4-E4AE-FD78-62AF413C564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D36B6D1-A45A-64C3-2379-A6E5E1A69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A0AE0C2-0DD0-4E56-6D06-DE06DB660AA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7019E8A2-D690-7F30-0FCB-0B8F743511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5DCE232-0ADC-9688-03D3-8C40F244F07A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B160358-9B83-D245-DC5F-D4DB468BEF7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0EBDB1E2-4E70-55DD-6982-3C451D25A45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D5D7EB5-B671-B5CB-D64C-8C3CE25DBA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8E4F53B-92C3-A72F-3733-7E296169DA9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979AFC7-FC83-FC29-0E69-D6E4F0A670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2C674537-2C77-F191-69CB-A1085957D4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75FD07CB-7BF7-3EA2-4285-C5DC9B8386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E2A304A-0130-7A04-0475-A65742C02AE7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DF46921-7D3F-CD24-DED0-1B993291C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7F20ECDC-4041-F011-2F1F-89F894B414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93C1E835-2D8A-68EB-25E1-E9DFAEAECE3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3FF8D80E-0D86-A5A5-D5FF-808AC8CF582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2C7B671A-B0A8-DFB2-E968-9E449C2A994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C3D2C41C-EB2B-6DFB-FC74-69563C58FE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6FE41E5B-ED1D-A607-4F4D-CF146BE9019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48015C63-42E7-0243-4897-BC5877AEDE8F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64" name="Line 107">
            <a:extLst>
              <a:ext uri="{FF2B5EF4-FFF2-40B4-BE49-F238E27FC236}">
                <a16:creationId xmlns:a16="http://schemas.microsoft.com/office/drawing/2014/main" id="{F2417291-DFE8-45BC-1B55-B903464131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5" name="Line 107">
            <a:extLst>
              <a:ext uri="{FF2B5EF4-FFF2-40B4-BE49-F238E27FC236}">
                <a16:creationId xmlns:a16="http://schemas.microsoft.com/office/drawing/2014/main" id="{DAB9F0D5-52A2-16B4-ABD0-D0A68E792B8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6" name="Line 107">
            <a:extLst>
              <a:ext uri="{FF2B5EF4-FFF2-40B4-BE49-F238E27FC236}">
                <a16:creationId xmlns:a16="http://schemas.microsoft.com/office/drawing/2014/main" id="{5FDC348B-40D7-9C77-519D-95B35336D5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C4FD2B81-8181-D2D5-3CB3-BE9170B7B3C0}"/>
              </a:ext>
            </a:extLst>
          </p:cNvPr>
          <p:cNvGrpSpPr/>
          <p:nvPr/>
        </p:nvGrpSpPr>
        <p:grpSpPr>
          <a:xfrm>
            <a:off x="3488112" y="4733588"/>
            <a:ext cx="4123956" cy="1680457"/>
            <a:chOff x="2749550" y="5270387"/>
            <a:chExt cx="3476366" cy="1175454"/>
          </a:xfrm>
        </p:grpSpPr>
        <p:grpSp>
          <p:nvGrpSpPr>
            <p:cNvPr id="68" name="Group 1">
              <a:extLst>
                <a:ext uri="{FF2B5EF4-FFF2-40B4-BE49-F238E27FC236}">
                  <a16:creationId xmlns:a16="http://schemas.microsoft.com/office/drawing/2014/main" id="{35196F48-3208-24E9-4427-BE4B581B0879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71" name="Rectangle 98">
                <a:extLst>
                  <a:ext uri="{FF2B5EF4-FFF2-40B4-BE49-F238E27FC236}">
                    <a16:creationId xmlns:a16="http://schemas.microsoft.com/office/drawing/2014/main" id="{DE4CC842-CD6F-FF7E-C2BB-DC4A3AFE0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" name="Line 99">
                <a:extLst>
                  <a:ext uri="{FF2B5EF4-FFF2-40B4-BE49-F238E27FC236}">
                    <a16:creationId xmlns:a16="http://schemas.microsoft.com/office/drawing/2014/main" id="{F634714D-DB9C-0EC2-09DB-A398B2B6A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" name="Rectangle 104">
                <a:extLst>
                  <a:ext uri="{FF2B5EF4-FFF2-40B4-BE49-F238E27FC236}">
                    <a16:creationId xmlns:a16="http://schemas.microsoft.com/office/drawing/2014/main" id="{A40AC04D-E6E2-7573-D37B-67CAB60AF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" name="Text Box 105">
                <a:extLst>
                  <a:ext uri="{FF2B5EF4-FFF2-40B4-BE49-F238E27FC236}">
                    <a16:creationId xmlns:a16="http://schemas.microsoft.com/office/drawing/2014/main" id="{6DFAD9BF-286D-ABFA-3FEE-00D78B0E92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9" name="Text Box 106">
              <a:extLst>
                <a:ext uri="{FF2B5EF4-FFF2-40B4-BE49-F238E27FC236}">
                  <a16:creationId xmlns:a16="http://schemas.microsoft.com/office/drawing/2014/main" id="{F3A8FA6C-BC00-75A3-D934-329C706E58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409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Information about the packet’s destination is included in </a:t>
              </a:r>
              <a:r>
                <a:rPr lang="en-US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the</a:t>
              </a: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</a:t>
              </a:r>
            </a:p>
          </p:txBody>
        </p:sp>
        <p:sp>
          <p:nvSpPr>
            <p:cNvPr id="70" name="Line 119">
              <a:extLst>
                <a:ext uri="{FF2B5EF4-FFF2-40B4-BE49-F238E27FC236}">
                  <a16:creationId xmlns:a16="http://schemas.microsoft.com/office/drawing/2014/main" id="{C1F0473B-9208-46D4-5217-2E7662F41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033CF4C9-E789-6293-9ED2-BB83535452D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Towards host A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3925F044-2A1C-9952-69A0-CAF534FC5910}"/>
              </a:ext>
            </a:extLst>
          </p:cNvPr>
          <p:cNvSpPr txBox="1"/>
          <p:nvPr/>
        </p:nvSpPr>
        <p:spPr>
          <a:xfrm>
            <a:off x="6356662" y="3365992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R1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DD750AEE-1276-6C55-B859-AEF031B02006}"/>
              </a:ext>
            </a:extLst>
          </p:cNvPr>
          <p:cNvSpPr txBox="1"/>
          <p:nvPr/>
        </p:nvSpPr>
        <p:spPr>
          <a:xfrm>
            <a:off x="8201146" y="2839847"/>
            <a:ext cx="6005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2B6B051-ABCB-1711-ED18-57484F02B3C3}"/>
              </a:ext>
            </a:extLst>
          </p:cNvPr>
          <p:cNvSpPr txBox="1"/>
          <p:nvPr/>
        </p:nvSpPr>
        <p:spPr>
          <a:xfrm>
            <a:off x="7039095" y="4608134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R5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FF508FF-BF8C-F672-2ECF-158DC27CE9D5}"/>
              </a:ext>
            </a:extLst>
          </p:cNvPr>
          <p:cNvSpPr txBox="1"/>
          <p:nvPr/>
        </p:nvSpPr>
        <p:spPr>
          <a:xfrm>
            <a:off x="7979146" y="4023441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R4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D73F3C55-BBD7-9083-89D5-9350F38D8931}"/>
              </a:ext>
            </a:extLst>
          </p:cNvPr>
          <p:cNvSpPr txBox="1"/>
          <p:nvPr/>
        </p:nvSpPr>
        <p:spPr>
          <a:xfrm>
            <a:off x="9921394" y="3595793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R3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BF360D7-9FA7-9F42-201C-D9C046C52CAA}"/>
              </a:ext>
            </a:extLst>
          </p:cNvPr>
          <p:cNvSpPr txBox="1"/>
          <p:nvPr/>
        </p:nvSpPr>
        <p:spPr>
          <a:xfrm>
            <a:off x="9179914" y="4670839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R6</a:t>
            </a:r>
          </a:p>
        </p:txBody>
      </p:sp>
      <p:sp>
        <p:nvSpPr>
          <p:cNvPr id="3" name="Oval Callout 2">
            <a:extLst>
              <a:ext uri="{FF2B5EF4-FFF2-40B4-BE49-F238E27FC236}">
                <a16:creationId xmlns:a16="http://schemas.microsoft.com/office/drawing/2014/main" id="{0951799F-9FA7-2E24-E18A-D1A10057DFF7}"/>
              </a:ext>
            </a:extLst>
          </p:cNvPr>
          <p:cNvSpPr/>
          <p:nvPr/>
        </p:nvSpPr>
        <p:spPr>
          <a:xfrm>
            <a:off x="9818430" y="2182175"/>
            <a:ext cx="1638670" cy="926688"/>
          </a:xfrm>
          <a:prstGeom prst="wedgeEllipseCallout">
            <a:avLst>
              <a:gd name="adj1" fmla="val -28536"/>
              <a:gd name="adj2" fmla="val 101073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A!</a:t>
            </a:r>
          </a:p>
        </p:txBody>
      </p:sp>
      <p:cxnSp>
        <p:nvCxnSpPr>
          <p:cNvPr id="83" name="Straight Arrow Connector 82">
            <a:extLst>
              <a:ext uri="{FF2B5EF4-FFF2-40B4-BE49-F238E27FC236}">
                <a16:creationId xmlns:a16="http://schemas.microsoft.com/office/drawing/2014/main" id="{E9B1D966-5860-7F3B-3C39-AEB9843C809A}"/>
              </a:ext>
            </a:extLst>
          </p:cNvPr>
          <p:cNvCxnSpPr/>
          <p:nvPr/>
        </p:nvCxnSpPr>
        <p:spPr>
          <a:xfrm flipH="1" flipV="1">
            <a:off x="9014002" y="3354427"/>
            <a:ext cx="757016" cy="473230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6C4D27AB-8763-9D14-AAF2-B6FAC48534EA}"/>
              </a:ext>
            </a:extLst>
          </p:cNvPr>
          <p:cNvCxnSpPr>
            <a:cxnSpLocks/>
          </p:cNvCxnSpPr>
          <p:nvPr/>
        </p:nvCxnSpPr>
        <p:spPr>
          <a:xfrm flipH="1">
            <a:off x="8866234" y="4196653"/>
            <a:ext cx="683437" cy="306341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Arrow Connector 85">
            <a:extLst>
              <a:ext uri="{FF2B5EF4-FFF2-40B4-BE49-F238E27FC236}">
                <a16:creationId xmlns:a16="http://schemas.microsoft.com/office/drawing/2014/main" id="{4B5C16E8-3DA9-FEDE-704B-C2E3A1706BE8}"/>
              </a:ext>
            </a:extLst>
          </p:cNvPr>
          <p:cNvCxnSpPr>
            <a:cxnSpLocks/>
            <a:endCxn id="23" idx="7"/>
          </p:cNvCxnSpPr>
          <p:nvPr/>
        </p:nvCxnSpPr>
        <p:spPr>
          <a:xfrm flipH="1">
            <a:off x="9869840" y="4474264"/>
            <a:ext cx="371595" cy="655684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Content Placeholder 4">
            <a:extLst>
              <a:ext uri="{FF2B5EF4-FFF2-40B4-BE49-F238E27FC236}">
                <a16:creationId xmlns:a16="http://schemas.microsoft.com/office/drawing/2014/main" id="{C12F3B58-E353-CE3C-1C66-CF4CEEBC2A48}"/>
              </a:ext>
            </a:extLst>
          </p:cNvPr>
          <p:cNvSpPr txBox="1">
            <a:spLocks/>
          </p:cNvSpPr>
          <p:nvPr/>
        </p:nvSpPr>
        <p:spPr>
          <a:xfrm>
            <a:off x="531753" y="1604891"/>
            <a:ext cx="5181420" cy="37601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Through r</a:t>
            </a: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outing protocols, network devices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exchange messages about their routes to different destinations.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coordinate on a (good) end-to-end path. </a:t>
            </a:r>
            <a:endParaRPr kumimoji="0" lang="en-US" alt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" name="Slide Number Placeholder 4">
            <a:extLst>
              <a:ext uri="{FF2B5EF4-FFF2-40B4-BE49-F238E27FC236}">
                <a16:creationId xmlns:a16="http://schemas.microsoft.com/office/drawing/2014/main" id="{EB9ED5AB-0A70-D541-1CC3-91780E9DF32F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40515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C0BCAA-F05A-6B7C-7D84-5B4E5FB836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(Distributed) Routing Protocols</a:t>
            </a:r>
          </a:p>
        </p:txBody>
      </p:sp>
      <p:sp>
        <p:nvSpPr>
          <p:cNvPr id="5" name="Freeform 2">
            <a:extLst>
              <a:ext uri="{FF2B5EF4-FFF2-40B4-BE49-F238E27FC236}">
                <a16:creationId xmlns:a16="http://schemas.microsoft.com/office/drawing/2014/main" id="{CF0BDD98-38C2-CFE1-664C-E4B3CEDE35E7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45F6A3FE-24C0-C0E7-9B09-8AF63698BC14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" name="Freeform 91">
            <a:extLst>
              <a:ext uri="{FF2B5EF4-FFF2-40B4-BE49-F238E27FC236}">
                <a16:creationId xmlns:a16="http://schemas.microsoft.com/office/drawing/2014/main" id="{3ED4A533-33D7-5DC4-8C5D-B74D0FC85AED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" name="Freeform 92">
            <a:extLst>
              <a:ext uri="{FF2B5EF4-FFF2-40B4-BE49-F238E27FC236}">
                <a16:creationId xmlns:a16="http://schemas.microsoft.com/office/drawing/2014/main" id="{ABDD0F3C-67AA-8653-77C6-E87189B8F2AF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" name="Freeform 93">
            <a:extLst>
              <a:ext uri="{FF2B5EF4-FFF2-40B4-BE49-F238E27FC236}">
                <a16:creationId xmlns:a16="http://schemas.microsoft.com/office/drawing/2014/main" id="{E556632B-CCF6-DD58-954D-9367ADA74FD7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" name="Freeform 94">
            <a:extLst>
              <a:ext uri="{FF2B5EF4-FFF2-40B4-BE49-F238E27FC236}">
                <a16:creationId xmlns:a16="http://schemas.microsoft.com/office/drawing/2014/main" id="{ABAB2C9E-CA2D-F0BF-F094-93ABF5A0E918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" name="Freeform 95">
            <a:extLst>
              <a:ext uri="{FF2B5EF4-FFF2-40B4-BE49-F238E27FC236}">
                <a16:creationId xmlns:a16="http://schemas.microsoft.com/office/drawing/2014/main" id="{C92E5C17-E3E5-5199-3A1A-631DFE203F03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2" name="Freeform 96">
            <a:extLst>
              <a:ext uri="{FF2B5EF4-FFF2-40B4-BE49-F238E27FC236}">
                <a16:creationId xmlns:a16="http://schemas.microsoft.com/office/drawing/2014/main" id="{DD7ED015-8923-1AF6-DB99-AE47B2F28CDE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24FBD1E-6CD8-0008-A391-26539D8188E6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A7DEBAD-E113-D9D6-0172-64451FA76E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B26A013-920C-FC65-9377-48A88886A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ACABA10-A1C1-60C9-F0CE-8264DC1DFF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3A9F661-0ADC-5DD3-70E4-96F00F4978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D03B24-A340-4473-1865-C49118AE1A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DB63906-269D-31FA-E794-A73890A866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33C8E7B6-DD14-DBCA-B525-BBAC6FCFE84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92F81FA-7C14-DCC2-6D81-52DA218F0DC6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1FFE33D4-4E7B-F0FD-ADF0-C882584333A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72AEBE7C-03B1-876E-2DB1-3BC4578DEBE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C689B7E8-40C4-7CD0-BF27-C44535AE29D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8903A381-AFB8-AD8F-50E1-F36E5D909C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953F6132-5C62-8343-B75F-D3013DD8222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167A9EE6-2070-B17C-01E0-149FD87D36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51E32F-2F27-866E-0DB0-91F04BB2306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23759E0-3EA5-B991-F416-8A83A4128B68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E802762-A569-BF4E-7431-19BCF8EDE9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DA12C9D-0BFC-3BF8-A19A-E6FA7D2F622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20D94E3F-2EA4-080C-92BE-AC22538E077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2FAED46D-4B8C-FE3E-24CA-4DA75383C20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247ADDE2-DD15-3A0D-E45C-B1D88EE347A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F1C490A3-E5EE-B4C0-D04E-E433C5EBC0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4DCE77C3-0AA8-74D6-9898-D7DCB556208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FE7149F-3C8D-E9E4-6604-61BD80B58802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942FDD8-482B-128E-BE12-B80F3213C4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244CC648-0C66-CA62-7AED-5F725AF5316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68945E8F-1B1F-DD02-DE7B-D6F5B40089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01E21CD-CAA4-E4AE-FD78-62AF413C564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D36B6D1-A45A-64C3-2379-A6E5E1A69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A0AE0C2-0DD0-4E56-6D06-DE06DB660AA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7019E8A2-D690-7F30-0FCB-0B8F743511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5DCE232-0ADC-9688-03D3-8C40F244F07A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B160358-9B83-D245-DC5F-D4DB468BEF7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0EBDB1E2-4E70-55DD-6982-3C451D25A45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D5D7EB5-B671-B5CB-D64C-8C3CE25DBA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8E4F53B-92C3-A72F-3733-7E296169DA9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979AFC7-FC83-FC29-0E69-D6E4F0A670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2C674537-2C77-F191-69CB-A1085957D4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75FD07CB-7BF7-3EA2-4285-C5DC9B8386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E2A304A-0130-7A04-0475-A65742C02AE7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DF46921-7D3F-CD24-DED0-1B993291C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7F20ECDC-4041-F011-2F1F-89F894B414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93C1E835-2D8A-68EB-25E1-E9DFAEAECE3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3FF8D80E-0D86-A5A5-D5FF-808AC8CF582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2C7B671A-B0A8-DFB2-E968-9E449C2A994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C3D2C41C-EB2B-6DFB-FC74-69563C58FE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6FE41E5B-ED1D-A607-4F4D-CF146BE9019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48015C63-42E7-0243-4897-BC5877AEDE8F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64" name="Line 107">
            <a:extLst>
              <a:ext uri="{FF2B5EF4-FFF2-40B4-BE49-F238E27FC236}">
                <a16:creationId xmlns:a16="http://schemas.microsoft.com/office/drawing/2014/main" id="{F2417291-DFE8-45BC-1B55-B903464131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5" name="Line 107">
            <a:extLst>
              <a:ext uri="{FF2B5EF4-FFF2-40B4-BE49-F238E27FC236}">
                <a16:creationId xmlns:a16="http://schemas.microsoft.com/office/drawing/2014/main" id="{DAB9F0D5-52A2-16B4-ABD0-D0A68E792B8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6" name="Line 107">
            <a:extLst>
              <a:ext uri="{FF2B5EF4-FFF2-40B4-BE49-F238E27FC236}">
                <a16:creationId xmlns:a16="http://schemas.microsoft.com/office/drawing/2014/main" id="{5FDC348B-40D7-9C77-519D-95B35336D5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C4FD2B81-8181-D2D5-3CB3-BE9170B7B3C0}"/>
              </a:ext>
            </a:extLst>
          </p:cNvPr>
          <p:cNvGrpSpPr/>
          <p:nvPr/>
        </p:nvGrpSpPr>
        <p:grpSpPr>
          <a:xfrm>
            <a:off x="3488112" y="4733588"/>
            <a:ext cx="4123956" cy="1680457"/>
            <a:chOff x="2749550" y="5270387"/>
            <a:chExt cx="3476366" cy="1175454"/>
          </a:xfrm>
        </p:grpSpPr>
        <p:grpSp>
          <p:nvGrpSpPr>
            <p:cNvPr id="68" name="Group 1">
              <a:extLst>
                <a:ext uri="{FF2B5EF4-FFF2-40B4-BE49-F238E27FC236}">
                  <a16:creationId xmlns:a16="http://schemas.microsoft.com/office/drawing/2014/main" id="{35196F48-3208-24E9-4427-BE4B581B0879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71" name="Rectangle 98">
                <a:extLst>
                  <a:ext uri="{FF2B5EF4-FFF2-40B4-BE49-F238E27FC236}">
                    <a16:creationId xmlns:a16="http://schemas.microsoft.com/office/drawing/2014/main" id="{DE4CC842-CD6F-FF7E-C2BB-DC4A3AFE0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" name="Line 99">
                <a:extLst>
                  <a:ext uri="{FF2B5EF4-FFF2-40B4-BE49-F238E27FC236}">
                    <a16:creationId xmlns:a16="http://schemas.microsoft.com/office/drawing/2014/main" id="{F634714D-DB9C-0EC2-09DB-A398B2B6A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" name="Rectangle 104">
                <a:extLst>
                  <a:ext uri="{FF2B5EF4-FFF2-40B4-BE49-F238E27FC236}">
                    <a16:creationId xmlns:a16="http://schemas.microsoft.com/office/drawing/2014/main" id="{A40AC04D-E6E2-7573-D37B-67CAB60AF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" name="Text Box 105">
                <a:extLst>
                  <a:ext uri="{FF2B5EF4-FFF2-40B4-BE49-F238E27FC236}">
                    <a16:creationId xmlns:a16="http://schemas.microsoft.com/office/drawing/2014/main" id="{6DFAD9BF-286D-ABFA-3FEE-00D78B0E92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9" name="Text Box 106">
              <a:extLst>
                <a:ext uri="{FF2B5EF4-FFF2-40B4-BE49-F238E27FC236}">
                  <a16:creationId xmlns:a16="http://schemas.microsoft.com/office/drawing/2014/main" id="{F3A8FA6C-BC00-75A3-D934-329C706E58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409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Information about the packet’s destination is included in </a:t>
              </a:r>
              <a:r>
                <a:rPr lang="en-US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the</a:t>
              </a: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</a:t>
              </a:r>
            </a:p>
          </p:txBody>
        </p:sp>
        <p:sp>
          <p:nvSpPr>
            <p:cNvPr id="70" name="Line 119">
              <a:extLst>
                <a:ext uri="{FF2B5EF4-FFF2-40B4-BE49-F238E27FC236}">
                  <a16:creationId xmlns:a16="http://schemas.microsoft.com/office/drawing/2014/main" id="{C1F0473B-9208-46D4-5217-2E7662F41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033CF4C9-E789-6293-9ED2-BB83535452D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Towards host A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3925F044-2A1C-9952-69A0-CAF534FC5910}"/>
              </a:ext>
            </a:extLst>
          </p:cNvPr>
          <p:cNvSpPr txBox="1"/>
          <p:nvPr/>
        </p:nvSpPr>
        <p:spPr>
          <a:xfrm>
            <a:off x="6356662" y="3365992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R1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DD750AEE-1276-6C55-B859-AEF031B02006}"/>
              </a:ext>
            </a:extLst>
          </p:cNvPr>
          <p:cNvSpPr txBox="1"/>
          <p:nvPr/>
        </p:nvSpPr>
        <p:spPr>
          <a:xfrm>
            <a:off x="8201146" y="2839847"/>
            <a:ext cx="6005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2B6B051-ABCB-1711-ED18-57484F02B3C3}"/>
              </a:ext>
            </a:extLst>
          </p:cNvPr>
          <p:cNvSpPr txBox="1"/>
          <p:nvPr/>
        </p:nvSpPr>
        <p:spPr>
          <a:xfrm>
            <a:off x="7039095" y="4608134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R5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FF508FF-BF8C-F672-2ECF-158DC27CE9D5}"/>
              </a:ext>
            </a:extLst>
          </p:cNvPr>
          <p:cNvSpPr txBox="1"/>
          <p:nvPr/>
        </p:nvSpPr>
        <p:spPr>
          <a:xfrm>
            <a:off x="7979146" y="4023441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R4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D73F3C55-BBD7-9083-89D5-9350F38D8931}"/>
              </a:ext>
            </a:extLst>
          </p:cNvPr>
          <p:cNvSpPr txBox="1"/>
          <p:nvPr/>
        </p:nvSpPr>
        <p:spPr>
          <a:xfrm>
            <a:off x="9921394" y="3595793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R3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BF360D7-9FA7-9F42-201C-D9C046C52CAA}"/>
              </a:ext>
            </a:extLst>
          </p:cNvPr>
          <p:cNvSpPr txBox="1"/>
          <p:nvPr/>
        </p:nvSpPr>
        <p:spPr>
          <a:xfrm>
            <a:off x="9179914" y="4670839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R6</a:t>
            </a:r>
          </a:p>
        </p:txBody>
      </p:sp>
      <p:sp>
        <p:nvSpPr>
          <p:cNvPr id="3" name="Oval Callout 2">
            <a:extLst>
              <a:ext uri="{FF2B5EF4-FFF2-40B4-BE49-F238E27FC236}">
                <a16:creationId xmlns:a16="http://schemas.microsoft.com/office/drawing/2014/main" id="{0951799F-9FA7-2E24-E18A-D1A10057DFF7}"/>
              </a:ext>
            </a:extLst>
          </p:cNvPr>
          <p:cNvSpPr/>
          <p:nvPr/>
        </p:nvSpPr>
        <p:spPr>
          <a:xfrm>
            <a:off x="7587804" y="1666662"/>
            <a:ext cx="2209996" cy="926688"/>
          </a:xfrm>
          <a:prstGeom prst="wedgeEllipseCallout">
            <a:avLst>
              <a:gd name="adj1" fmla="val 5317"/>
              <a:gd name="adj2" fmla="val 106455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 through R3!</a:t>
            </a:r>
          </a:p>
        </p:txBody>
      </p:sp>
      <p:cxnSp>
        <p:nvCxnSpPr>
          <p:cNvPr id="83" name="Straight Arrow Connector 82">
            <a:extLst>
              <a:ext uri="{FF2B5EF4-FFF2-40B4-BE49-F238E27FC236}">
                <a16:creationId xmlns:a16="http://schemas.microsoft.com/office/drawing/2014/main" id="{E9B1D966-5860-7F3B-3C39-AEB9843C809A}"/>
              </a:ext>
            </a:extLst>
          </p:cNvPr>
          <p:cNvCxnSpPr/>
          <p:nvPr/>
        </p:nvCxnSpPr>
        <p:spPr>
          <a:xfrm flipH="1" flipV="1">
            <a:off x="7060877" y="4103997"/>
            <a:ext cx="757016" cy="473230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Callout 3">
            <a:extLst>
              <a:ext uri="{FF2B5EF4-FFF2-40B4-BE49-F238E27FC236}">
                <a16:creationId xmlns:a16="http://schemas.microsoft.com/office/drawing/2014/main" id="{220B5A5B-6974-818D-B201-07478AA45D2A}"/>
              </a:ext>
            </a:extLst>
          </p:cNvPr>
          <p:cNvSpPr/>
          <p:nvPr/>
        </p:nvSpPr>
        <p:spPr>
          <a:xfrm>
            <a:off x="9951835" y="4504346"/>
            <a:ext cx="2209996" cy="926688"/>
          </a:xfrm>
          <a:prstGeom prst="wedgeEllipseCallout">
            <a:avLst>
              <a:gd name="adj1" fmla="val -39820"/>
              <a:gd name="adj2" fmla="val 57118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 through R3!</a:t>
            </a:r>
          </a:p>
        </p:txBody>
      </p: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02BCE94D-0148-D00D-C7ED-D4A6B8DD2D79}"/>
              </a:ext>
            </a:extLst>
          </p:cNvPr>
          <p:cNvCxnSpPr>
            <a:cxnSpLocks/>
          </p:cNvCxnSpPr>
          <p:nvPr/>
        </p:nvCxnSpPr>
        <p:spPr>
          <a:xfrm flipH="1" flipV="1">
            <a:off x="8017114" y="5226014"/>
            <a:ext cx="757475" cy="43137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Oval Callout 84">
            <a:extLst>
              <a:ext uri="{FF2B5EF4-FFF2-40B4-BE49-F238E27FC236}">
                <a16:creationId xmlns:a16="http://schemas.microsoft.com/office/drawing/2014/main" id="{7ADB2691-B7FD-6EC5-1A5E-5A89631A1E98}"/>
              </a:ext>
            </a:extLst>
          </p:cNvPr>
          <p:cNvSpPr/>
          <p:nvPr/>
        </p:nvSpPr>
        <p:spPr>
          <a:xfrm>
            <a:off x="8239763" y="3438650"/>
            <a:ext cx="2209996" cy="926688"/>
          </a:xfrm>
          <a:prstGeom prst="wedgeEllipseCallout">
            <a:avLst>
              <a:gd name="adj1" fmla="val -32673"/>
              <a:gd name="adj2" fmla="val 62500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 through R3!</a:t>
            </a:r>
          </a:p>
        </p:txBody>
      </p: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2B8810B5-4EEF-1E62-2602-E1028C30A35A}"/>
              </a:ext>
            </a:extLst>
          </p:cNvPr>
          <p:cNvCxnSpPr>
            <a:cxnSpLocks/>
          </p:cNvCxnSpPr>
          <p:nvPr/>
        </p:nvCxnSpPr>
        <p:spPr>
          <a:xfrm flipH="1">
            <a:off x="7049120" y="3486178"/>
            <a:ext cx="805762" cy="419982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Content Placeholder 4">
            <a:extLst>
              <a:ext uri="{FF2B5EF4-FFF2-40B4-BE49-F238E27FC236}">
                <a16:creationId xmlns:a16="http://schemas.microsoft.com/office/drawing/2014/main" id="{B85E5195-5244-C606-3100-5EFBAC2AF5CF}"/>
              </a:ext>
            </a:extLst>
          </p:cNvPr>
          <p:cNvSpPr txBox="1">
            <a:spLocks/>
          </p:cNvSpPr>
          <p:nvPr/>
        </p:nvSpPr>
        <p:spPr>
          <a:xfrm>
            <a:off x="531753" y="1604891"/>
            <a:ext cx="5181420" cy="37601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Through r</a:t>
            </a: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outing protocols, network devices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exchange messages about their routes to different destinations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</a:t>
            </a:r>
            <a:r>
              <a:rPr lang="en-US" altLang="en-US" noProof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oordinate</a:t>
            </a: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on a (good) end-to-end path. </a:t>
            </a:r>
            <a:endParaRPr kumimoji="0" lang="en-US" alt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Slide Number Placeholder 4">
            <a:extLst>
              <a:ext uri="{FF2B5EF4-FFF2-40B4-BE49-F238E27FC236}">
                <a16:creationId xmlns:a16="http://schemas.microsoft.com/office/drawing/2014/main" id="{BF93E5F2-E38C-6756-36CF-CE0B117FC37A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55364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98D9C7-453B-A4ED-791A-A92FCABFEB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002D04-0B4C-C996-D9F3-29C57E4CD0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(Distributed) Routing Protocols</a:t>
            </a:r>
          </a:p>
        </p:txBody>
      </p:sp>
      <p:sp>
        <p:nvSpPr>
          <p:cNvPr id="5" name="Freeform 2">
            <a:extLst>
              <a:ext uri="{FF2B5EF4-FFF2-40B4-BE49-F238E27FC236}">
                <a16:creationId xmlns:a16="http://schemas.microsoft.com/office/drawing/2014/main" id="{043FA9F2-8B98-A510-E45F-1AB301B8D06C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86D1AD74-658F-C65E-384E-1D5006C2CB80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" name="Freeform 91">
            <a:extLst>
              <a:ext uri="{FF2B5EF4-FFF2-40B4-BE49-F238E27FC236}">
                <a16:creationId xmlns:a16="http://schemas.microsoft.com/office/drawing/2014/main" id="{6DBEA7F9-3ADC-E95E-C463-116DC6845150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" name="Freeform 92">
            <a:extLst>
              <a:ext uri="{FF2B5EF4-FFF2-40B4-BE49-F238E27FC236}">
                <a16:creationId xmlns:a16="http://schemas.microsoft.com/office/drawing/2014/main" id="{0D8ABAC9-077F-5321-9A8C-E61004C6B4DF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" name="Freeform 93">
            <a:extLst>
              <a:ext uri="{FF2B5EF4-FFF2-40B4-BE49-F238E27FC236}">
                <a16:creationId xmlns:a16="http://schemas.microsoft.com/office/drawing/2014/main" id="{8A078BF7-51C3-C230-C2FA-0A4F2E790600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" name="Freeform 94">
            <a:extLst>
              <a:ext uri="{FF2B5EF4-FFF2-40B4-BE49-F238E27FC236}">
                <a16:creationId xmlns:a16="http://schemas.microsoft.com/office/drawing/2014/main" id="{A358D26E-D92F-29F7-A4A6-30CEC3876537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" name="Freeform 95">
            <a:extLst>
              <a:ext uri="{FF2B5EF4-FFF2-40B4-BE49-F238E27FC236}">
                <a16:creationId xmlns:a16="http://schemas.microsoft.com/office/drawing/2014/main" id="{97BBA55B-7611-7BBC-4705-0E1101BF1DBA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2" name="Freeform 96">
            <a:extLst>
              <a:ext uri="{FF2B5EF4-FFF2-40B4-BE49-F238E27FC236}">
                <a16:creationId xmlns:a16="http://schemas.microsoft.com/office/drawing/2014/main" id="{AEA0C1D0-A38E-DE3C-4CD0-D432F6FE1F6B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23D838F-DB23-4C47-F55F-E67539E0A886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28FF92A-FE26-B261-4D47-0B8527D412B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E2A7E8F-7BA9-F87C-1122-911A6B6F12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DFBB23BB-C82A-EE31-E0D9-31440A9ED3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CA23CC6-01B7-0292-9C02-F75DA4EE736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9E60F66F-167B-75A4-7429-4F794F5BCAB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DDA8A85E-D9D9-C525-3B95-182A15FFE19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F07971C4-8856-6508-F26F-BC6C7EB11CC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8076A71-6701-D0C2-E040-432A2C16B9CF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648385ED-E16E-F6D2-EB98-7A742BE7C48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B1A2B99F-05A8-1AF9-3C50-090B88DB94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AD003225-42B4-F5BD-735C-B8F94901ED3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449E2AC6-BF3D-744F-504A-01244078097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BCC34FC-EC47-7BCD-D82D-043069DEB78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B3F78633-3FEC-EE77-5797-45B5B18748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6FF9F900-EE5D-F73F-DEEC-298E6861100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30E3E9F-00C6-5EC1-A964-368405887F4E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0B91D10-095E-4830-871F-992DEF805A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743D5419-96A3-686C-25AD-3EF8C4D8E5F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E634BC52-3907-7739-D1BC-1CE47283AFD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2DEEBCC3-6C61-0B3F-31A3-9028F711B78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5F40E85F-C0FB-2F61-0DA8-24250ECA40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96E05A65-69D9-52EB-4DFE-EAE1A413EC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AA710535-A29F-B1C1-B0F8-4AC0CB3E1D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6AB1651-1C13-B5C0-0B7C-65EB4593F333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3DB7EB3-F857-F6A1-F384-AF9DFDA2E39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A2891409-D369-8C3B-CACA-8AFE233532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B6783F0A-1F3D-A7F9-5445-5685A8C4F04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60073E90-C927-A784-D1B1-62745545E9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BE4DDE4-93B3-9EB8-9EC3-1C7651F94F0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FAA68CC4-2867-941D-C215-ED92482BF9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15D42F25-90B3-A3FC-683F-A88BB6AF452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F68F8AD8-40F4-54AE-AD61-4E8AC38C6316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3CA0042-3A81-84C9-DF4D-E3AE7DA9B7D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09ED98B1-639B-ED59-5D2A-42DB21024A0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22E0CF9-9C68-3CFA-8977-03BD4A31CFD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ED2E243E-FF90-6F6F-DEA4-98DD18DDDCC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E57662E5-A857-B033-F7F8-72F7FE9EEBC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1A412424-F99E-8AB3-8795-A1032463DF2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0A6C3D1B-65F2-C45F-D744-228B2526AD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354FF574-00F4-6C6A-92BE-714665DF4238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FD4F3332-BD09-1551-4F7B-B1ADB1CA7A0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E4100C37-E91F-721F-1EBE-8C8D6B5AEBE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FBC29D1-2685-8017-7806-10907EE604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4DCA970F-A148-792F-1E87-163A02634E2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903DAF88-BDEC-AC06-63FA-D2C993918C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E6FE9BA8-8FB9-A519-5980-2DE9142C69C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BB215D06-66ED-E013-404E-B0D45C73AD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2A5ACC0B-103C-9904-F1AC-118B049E6A6E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64" name="Line 107">
            <a:extLst>
              <a:ext uri="{FF2B5EF4-FFF2-40B4-BE49-F238E27FC236}">
                <a16:creationId xmlns:a16="http://schemas.microsoft.com/office/drawing/2014/main" id="{BD5CB2E5-BFFB-3BC8-F8A4-B2BFDF76EC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5" name="Line 107">
            <a:extLst>
              <a:ext uri="{FF2B5EF4-FFF2-40B4-BE49-F238E27FC236}">
                <a16:creationId xmlns:a16="http://schemas.microsoft.com/office/drawing/2014/main" id="{952734FF-B480-96A0-CA4F-2B1FDF419B8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6" name="Line 107">
            <a:extLst>
              <a:ext uri="{FF2B5EF4-FFF2-40B4-BE49-F238E27FC236}">
                <a16:creationId xmlns:a16="http://schemas.microsoft.com/office/drawing/2014/main" id="{C2078385-36B1-2A4A-092C-FF9ECD9700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5904040-535B-947A-3582-1D135E76C222}"/>
              </a:ext>
            </a:extLst>
          </p:cNvPr>
          <p:cNvGrpSpPr/>
          <p:nvPr/>
        </p:nvGrpSpPr>
        <p:grpSpPr>
          <a:xfrm>
            <a:off x="3488112" y="4733588"/>
            <a:ext cx="4123956" cy="1680457"/>
            <a:chOff x="2749550" y="5270387"/>
            <a:chExt cx="3476366" cy="1175454"/>
          </a:xfrm>
        </p:grpSpPr>
        <p:grpSp>
          <p:nvGrpSpPr>
            <p:cNvPr id="68" name="Group 1">
              <a:extLst>
                <a:ext uri="{FF2B5EF4-FFF2-40B4-BE49-F238E27FC236}">
                  <a16:creationId xmlns:a16="http://schemas.microsoft.com/office/drawing/2014/main" id="{DDCD90A5-8D71-24DD-19E8-06AF158FD777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71" name="Rectangle 98">
                <a:extLst>
                  <a:ext uri="{FF2B5EF4-FFF2-40B4-BE49-F238E27FC236}">
                    <a16:creationId xmlns:a16="http://schemas.microsoft.com/office/drawing/2014/main" id="{F785C76D-DC5A-1CBF-C50E-61D1E74CB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" name="Line 99">
                <a:extLst>
                  <a:ext uri="{FF2B5EF4-FFF2-40B4-BE49-F238E27FC236}">
                    <a16:creationId xmlns:a16="http://schemas.microsoft.com/office/drawing/2014/main" id="{247C70F0-C5A0-624B-A23D-F2696A7A83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" name="Rectangle 104">
                <a:extLst>
                  <a:ext uri="{FF2B5EF4-FFF2-40B4-BE49-F238E27FC236}">
                    <a16:creationId xmlns:a16="http://schemas.microsoft.com/office/drawing/2014/main" id="{0AFDD7D4-2843-4AF9-7996-43DF3815C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" name="Text Box 105">
                <a:extLst>
                  <a:ext uri="{FF2B5EF4-FFF2-40B4-BE49-F238E27FC236}">
                    <a16:creationId xmlns:a16="http://schemas.microsoft.com/office/drawing/2014/main" id="{2B6B10EF-08A2-AC75-552F-E7BDCCF1CD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9" name="Text Box 106">
              <a:extLst>
                <a:ext uri="{FF2B5EF4-FFF2-40B4-BE49-F238E27FC236}">
                  <a16:creationId xmlns:a16="http://schemas.microsoft.com/office/drawing/2014/main" id="{5E39A06F-56C3-FEFB-F371-BBE16863B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409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Information about the packet’s destination is included in </a:t>
              </a:r>
              <a:r>
                <a:rPr lang="en-US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the</a:t>
              </a: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</a:t>
              </a:r>
            </a:p>
          </p:txBody>
        </p:sp>
        <p:sp>
          <p:nvSpPr>
            <p:cNvPr id="70" name="Line 119">
              <a:extLst>
                <a:ext uri="{FF2B5EF4-FFF2-40B4-BE49-F238E27FC236}">
                  <a16:creationId xmlns:a16="http://schemas.microsoft.com/office/drawing/2014/main" id="{054D2577-085A-0FF9-5B01-7FF34EE14F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2F08330E-08CD-515F-3F92-DC339A35CD4C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Towards host A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FBB50C1B-FF5C-487E-1F05-6721B03DFC64}"/>
              </a:ext>
            </a:extLst>
          </p:cNvPr>
          <p:cNvSpPr txBox="1"/>
          <p:nvPr/>
        </p:nvSpPr>
        <p:spPr>
          <a:xfrm>
            <a:off x="6356662" y="3365992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R1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18AF4D8-8B75-F5EE-AC7B-5F5F7C42EEEF}"/>
              </a:ext>
            </a:extLst>
          </p:cNvPr>
          <p:cNvSpPr txBox="1"/>
          <p:nvPr/>
        </p:nvSpPr>
        <p:spPr>
          <a:xfrm>
            <a:off x="8201146" y="2839847"/>
            <a:ext cx="6005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C17ED989-014A-BBA2-9FD4-8D28F774D9AF}"/>
              </a:ext>
            </a:extLst>
          </p:cNvPr>
          <p:cNvSpPr txBox="1"/>
          <p:nvPr/>
        </p:nvSpPr>
        <p:spPr>
          <a:xfrm>
            <a:off x="7039095" y="4608134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R5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86322219-1C11-B391-4EF2-EF341A205263}"/>
              </a:ext>
            </a:extLst>
          </p:cNvPr>
          <p:cNvSpPr txBox="1"/>
          <p:nvPr/>
        </p:nvSpPr>
        <p:spPr>
          <a:xfrm>
            <a:off x="7979146" y="4023441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R4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5479844E-A8E9-9C7F-A651-794B6489EA52}"/>
              </a:ext>
            </a:extLst>
          </p:cNvPr>
          <p:cNvSpPr txBox="1"/>
          <p:nvPr/>
        </p:nvSpPr>
        <p:spPr>
          <a:xfrm>
            <a:off x="9921394" y="3595793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R3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C0A380C1-3D8B-FAB6-6504-8BD446DD5EEB}"/>
              </a:ext>
            </a:extLst>
          </p:cNvPr>
          <p:cNvSpPr txBox="1"/>
          <p:nvPr/>
        </p:nvSpPr>
        <p:spPr>
          <a:xfrm>
            <a:off x="9179914" y="4670839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R6</a:t>
            </a:r>
          </a:p>
        </p:txBody>
      </p:sp>
      <p:sp>
        <p:nvSpPr>
          <p:cNvPr id="3" name="Oval Callout 2">
            <a:extLst>
              <a:ext uri="{FF2B5EF4-FFF2-40B4-BE49-F238E27FC236}">
                <a16:creationId xmlns:a16="http://schemas.microsoft.com/office/drawing/2014/main" id="{475164C2-0503-8577-23E4-13349AFD3504}"/>
              </a:ext>
            </a:extLst>
          </p:cNvPr>
          <p:cNvSpPr/>
          <p:nvPr/>
        </p:nvSpPr>
        <p:spPr>
          <a:xfrm>
            <a:off x="7587804" y="1666662"/>
            <a:ext cx="2209996" cy="926688"/>
          </a:xfrm>
          <a:prstGeom prst="wedgeEllipseCallout">
            <a:avLst>
              <a:gd name="adj1" fmla="val 5317"/>
              <a:gd name="adj2" fmla="val 106455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 through R3!</a:t>
            </a:r>
          </a:p>
        </p:txBody>
      </p:sp>
      <p:cxnSp>
        <p:nvCxnSpPr>
          <p:cNvPr id="83" name="Straight Arrow Connector 82">
            <a:extLst>
              <a:ext uri="{FF2B5EF4-FFF2-40B4-BE49-F238E27FC236}">
                <a16:creationId xmlns:a16="http://schemas.microsoft.com/office/drawing/2014/main" id="{450F5A7F-C216-1838-01E6-8F1E612DB08A}"/>
              </a:ext>
            </a:extLst>
          </p:cNvPr>
          <p:cNvCxnSpPr/>
          <p:nvPr/>
        </p:nvCxnSpPr>
        <p:spPr>
          <a:xfrm flipH="1" flipV="1">
            <a:off x="7060877" y="4103997"/>
            <a:ext cx="757016" cy="473230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Callout 3">
            <a:extLst>
              <a:ext uri="{FF2B5EF4-FFF2-40B4-BE49-F238E27FC236}">
                <a16:creationId xmlns:a16="http://schemas.microsoft.com/office/drawing/2014/main" id="{5DABAB4E-FEAE-EE44-BA6A-AAF8F438D916}"/>
              </a:ext>
            </a:extLst>
          </p:cNvPr>
          <p:cNvSpPr/>
          <p:nvPr/>
        </p:nvSpPr>
        <p:spPr>
          <a:xfrm>
            <a:off x="9951835" y="4504346"/>
            <a:ext cx="2209996" cy="926688"/>
          </a:xfrm>
          <a:prstGeom prst="wedgeEllipseCallout">
            <a:avLst>
              <a:gd name="adj1" fmla="val -39820"/>
              <a:gd name="adj2" fmla="val 57118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 through R3!</a:t>
            </a:r>
          </a:p>
        </p:txBody>
      </p: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0A69D2B2-67BE-6E11-A1DD-A0C241B1C874}"/>
              </a:ext>
            </a:extLst>
          </p:cNvPr>
          <p:cNvCxnSpPr>
            <a:cxnSpLocks/>
          </p:cNvCxnSpPr>
          <p:nvPr/>
        </p:nvCxnSpPr>
        <p:spPr>
          <a:xfrm flipH="1" flipV="1">
            <a:off x="8017114" y="5226014"/>
            <a:ext cx="757475" cy="43137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Oval Callout 84">
            <a:extLst>
              <a:ext uri="{FF2B5EF4-FFF2-40B4-BE49-F238E27FC236}">
                <a16:creationId xmlns:a16="http://schemas.microsoft.com/office/drawing/2014/main" id="{8341F95E-A408-5085-A294-F49CB3E6BC13}"/>
              </a:ext>
            </a:extLst>
          </p:cNvPr>
          <p:cNvSpPr/>
          <p:nvPr/>
        </p:nvSpPr>
        <p:spPr>
          <a:xfrm>
            <a:off x="8239763" y="3438650"/>
            <a:ext cx="2209996" cy="926688"/>
          </a:xfrm>
          <a:prstGeom prst="wedgeEllipseCallout">
            <a:avLst>
              <a:gd name="adj1" fmla="val -32673"/>
              <a:gd name="adj2" fmla="val 62500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 through R3!</a:t>
            </a:r>
          </a:p>
        </p:txBody>
      </p: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9239CADB-501D-67C8-748F-545CA06C594E}"/>
              </a:ext>
            </a:extLst>
          </p:cNvPr>
          <p:cNvCxnSpPr>
            <a:cxnSpLocks/>
          </p:cNvCxnSpPr>
          <p:nvPr/>
        </p:nvCxnSpPr>
        <p:spPr>
          <a:xfrm flipH="1">
            <a:off x="7049120" y="3486178"/>
            <a:ext cx="805762" cy="419982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Content Placeholder 4">
            <a:extLst>
              <a:ext uri="{FF2B5EF4-FFF2-40B4-BE49-F238E27FC236}">
                <a16:creationId xmlns:a16="http://schemas.microsoft.com/office/drawing/2014/main" id="{F56FB78D-2C51-FAF3-56B4-DD0815271B86}"/>
              </a:ext>
            </a:extLst>
          </p:cNvPr>
          <p:cNvSpPr txBox="1">
            <a:spLocks/>
          </p:cNvSpPr>
          <p:nvPr/>
        </p:nvSpPr>
        <p:spPr>
          <a:xfrm>
            <a:off x="531753" y="1604891"/>
            <a:ext cx="5181420" cy="37601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Through r</a:t>
            </a: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outing protocols, network devices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exchange messages about their routes to different destinations.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</a:t>
            </a:r>
            <a:r>
              <a:rPr lang="en-US" altLang="en-US" noProof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oordinate</a:t>
            </a: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on a (good) end-to-end path. </a:t>
            </a:r>
            <a:endParaRPr kumimoji="0" lang="en-US" alt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Oval Callout 81">
            <a:extLst>
              <a:ext uri="{FF2B5EF4-FFF2-40B4-BE49-F238E27FC236}">
                <a16:creationId xmlns:a16="http://schemas.microsoft.com/office/drawing/2014/main" id="{48911D7A-B024-D00D-35FD-3035416A8105}"/>
              </a:ext>
            </a:extLst>
          </p:cNvPr>
          <p:cNvSpPr/>
          <p:nvPr/>
        </p:nvSpPr>
        <p:spPr>
          <a:xfrm>
            <a:off x="5214381" y="1444084"/>
            <a:ext cx="3025381" cy="1413698"/>
          </a:xfrm>
          <a:prstGeom prst="wedgeEllipseCallout">
            <a:avLst>
              <a:gd name="adj1" fmla="val 5317"/>
              <a:gd name="adj2" fmla="val 106455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Based on the configured metrics, the path through R4 is the best!</a:t>
            </a:r>
          </a:p>
        </p:txBody>
      </p:sp>
      <p:sp>
        <p:nvSpPr>
          <p:cNvPr id="84" name="Slide Number Placeholder 4">
            <a:extLst>
              <a:ext uri="{FF2B5EF4-FFF2-40B4-BE49-F238E27FC236}">
                <a16:creationId xmlns:a16="http://schemas.microsoft.com/office/drawing/2014/main" id="{50104BEA-3F65-238D-4EE4-025D0B6C26F9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638566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C0BCAA-F05A-6B7C-7D84-5B4E5FB836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Routing protocols are difficult to design</a:t>
            </a:r>
          </a:p>
        </p:txBody>
      </p:sp>
      <p:sp>
        <p:nvSpPr>
          <p:cNvPr id="5" name="Freeform 2">
            <a:extLst>
              <a:ext uri="{FF2B5EF4-FFF2-40B4-BE49-F238E27FC236}">
                <a16:creationId xmlns:a16="http://schemas.microsoft.com/office/drawing/2014/main" id="{CF0BDD98-38C2-CFE1-664C-E4B3CEDE35E7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45F6A3FE-24C0-C0E7-9B09-8AF63698BC14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" name="Freeform 91">
            <a:extLst>
              <a:ext uri="{FF2B5EF4-FFF2-40B4-BE49-F238E27FC236}">
                <a16:creationId xmlns:a16="http://schemas.microsoft.com/office/drawing/2014/main" id="{3ED4A533-33D7-5DC4-8C5D-B74D0FC85AED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" name="Freeform 92">
            <a:extLst>
              <a:ext uri="{FF2B5EF4-FFF2-40B4-BE49-F238E27FC236}">
                <a16:creationId xmlns:a16="http://schemas.microsoft.com/office/drawing/2014/main" id="{ABDD0F3C-67AA-8653-77C6-E87189B8F2AF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" name="Freeform 93">
            <a:extLst>
              <a:ext uri="{FF2B5EF4-FFF2-40B4-BE49-F238E27FC236}">
                <a16:creationId xmlns:a16="http://schemas.microsoft.com/office/drawing/2014/main" id="{E556632B-CCF6-DD58-954D-9367ADA74FD7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" name="Freeform 94">
            <a:extLst>
              <a:ext uri="{FF2B5EF4-FFF2-40B4-BE49-F238E27FC236}">
                <a16:creationId xmlns:a16="http://schemas.microsoft.com/office/drawing/2014/main" id="{ABAB2C9E-CA2D-F0BF-F094-93ABF5A0E918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" name="Freeform 95">
            <a:extLst>
              <a:ext uri="{FF2B5EF4-FFF2-40B4-BE49-F238E27FC236}">
                <a16:creationId xmlns:a16="http://schemas.microsoft.com/office/drawing/2014/main" id="{C92E5C17-E3E5-5199-3A1A-631DFE203F03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2" name="Freeform 96">
            <a:extLst>
              <a:ext uri="{FF2B5EF4-FFF2-40B4-BE49-F238E27FC236}">
                <a16:creationId xmlns:a16="http://schemas.microsoft.com/office/drawing/2014/main" id="{DD7ED015-8923-1AF6-DB99-AE47B2F28CDE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24FBD1E-6CD8-0008-A391-26539D8188E6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A7DEBAD-E113-D9D6-0172-64451FA76E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B26A013-920C-FC65-9377-48A88886A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ACABA10-A1C1-60C9-F0CE-8264DC1DFF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3A9F661-0ADC-5DD3-70E4-96F00F4978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D03B24-A340-4473-1865-C49118AE1A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DB63906-269D-31FA-E794-A73890A866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33C8E7B6-DD14-DBCA-B525-BBAC6FCFE84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92F81FA-7C14-DCC2-6D81-52DA218F0DC6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1FFE33D4-4E7B-F0FD-ADF0-C882584333A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72AEBE7C-03B1-876E-2DB1-3BC4578DEBE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C689B7E8-40C4-7CD0-BF27-C44535AE29D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8903A381-AFB8-AD8F-50E1-F36E5D909C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953F6132-5C62-8343-B75F-D3013DD8222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167A9EE6-2070-B17C-01E0-149FD87D36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51E32F-2F27-866E-0DB0-91F04BB2306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23759E0-3EA5-B991-F416-8A83A4128B68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E802762-A569-BF4E-7431-19BCF8EDE9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DA12C9D-0BFC-3BF8-A19A-E6FA7D2F622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20D94E3F-2EA4-080C-92BE-AC22538E077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2FAED46D-4B8C-FE3E-24CA-4DA75383C20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247ADDE2-DD15-3A0D-E45C-B1D88EE347A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F1C490A3-E5EE-B4C0-D04E-E433C5EBC0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4DCE77C3-0AA8-74D6-9898-D7DCB556208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FE7149F-3C8D-E9E4-6604-61BD80B58802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942FDD8-482B-128E-BE12-B80F3213C4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244CC648-0C66-CA62-7AED-5F725AF5316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68945E8F-1B1F-DD02-DE7B-D6F5B40089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01E21CD-CAA4-E4AE-FD78-62AF413C564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D36B6D1-A45A-64C3-2379-A6E5E1A69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A0AE0C2-0DD0-4E56-6D06-DE06DB660AA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7019E8A2-D690-7F30-0FCB-0B8F743511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5DCE232-0ADC-9688-03D3-8C40F244F07A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B160358-9B83-D245-DC5F-D4DB468BEF7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0EBDB1E2-4E70-55DD-6982-3C451D25A45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D5D7EB5-B671-B5CB-D64C-8C3CE25DBA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8E4F53B-92C3-A72F-3733-7E296169DA9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979AFC7-FC83-FC29-0E69-D6E4F0A670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2C674537-2C77-F191-69CB-A1085957D4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75FD07CB-7BF7-3EA2-4285-C5DC9B8386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E2A304A-0130-7A04-0475-A65742C02AE7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DF46921-7D3F-CD24-DED0-1B993291C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7F20ECDC-4041-F011-2F1F-89F894B414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93C1E835-2D8A-68EB-25E1-E9DFAEAECE3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3FF8D80E-0D86-A5A5-D5FF-808AC8CF582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2C7B671A-B0A8-DFB2-E968-9E449C2A994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C3D2C41C-EB2B-6DFB-FC74-69563C58FE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6FE41E5B-ED1D-A607-4F4D-CF146BE9019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48015C63-42E7-0243-4897-BC5877AEDE8F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64" name="Line 107">
            <a:extLst>
              <a:ext uri="{FF2B5EF4-FFF2-40B4-BE49-F238E27FC236}">
                <a16:creationId xmlns:a16="http://schemas.microsoft.com/office/drawing/2014/main" id="{F2417291-DFE8-45BC-1B55-B903464131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5" name="Line 107">
            <a:extLst>
              <a:ext uri="{FF2B5EF4-FFF2-40B4-BE49-F238E27FC236}">
                <a16:creationId xmlns:a16="http://schemas.microsoft.com/office/drawing/2014/main" id="{DAB9F0D5-52A2-16B4-ABD0-D0A68E792B8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6" name="Line 107">
            <a:extLst>
              <a:ext uri="{FF2B5EF4-FFF2-40B4-BE49-F238E27FC236}">
                <a16:creationId xmlns:a16="http://schemas.microsoft.com/office/drawing/2014/main" id="{5FDC348B-40D7-9C77-519D-95B35336D5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C4FD2B81-8181-D2D5-3CB3-BE9170B7B3C0}"/>
              </a:ext>
            </a:extLst>
          </p:cNvPr>
          <p:cNvGrpSpPr/>
          <p:nvPr/>
        </p:nvGrpSpPr>
        <p:grpSpPr>
          <a:xfrm>
            <a:off x="3488112" y="4733588"/>
            <a:ext cx="4123956" cy="1680457"/>
            <a:chOff x="2749550" y="5270387"/>
            <a:chExt cx="3476366" cy="1175454"/>
          </a:xfrm>
        </p:grpSpPr>
        <p:grpSp>
          <p:nvGrpSpPr>
            <p:cNvPr id="68" name="Group 1">
              <a:extLst>
                <a:ext uri="{FF2B5EF4-FFF2-40B4-BE49-F238E27FC236}">
                  <a16:creationId xmlns:a16="http://schemas.microsoft.com/office/drawing/2014/main" id="{35196F48-3208-24E9-4427-BE4B581B0879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71" name="Rectangle 98">
                <a:extLst>
                  <a:ext uri="{FF2B5EF4-FFF2-40B4-BE49-F238E27FC236}">
                    <a16:creationId xmlns:a16="http://schemas.microsoft.com/office/drawing/2014/main" id="{DE4CC842-CD6F-FF7E-C2BB-DC4A3AFE0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" name="Line 99">
                <a:extLst>
                  <a:ext uri="{FF2B5EF4-FFF2-40B4-BE49-F238E27FC236}">
                    <a16:creationId xmlns:a16="http://schemas.microsoft.com/office/drawing/2014/main" id="{F634714D-DB9C-0EC2-09DB-A398B2B6A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" name="Rectangle 104">
                <a:extLst>
                  <a:ext uri="{FF2B5EF4-FFF2-40B4-BE49-F238E27FC236}">
                    <a16:creationId xmlns:a16="http://schemas.microsoft.com/office/drawing/2014/main" id="{A40AC04D-E6E2-7573-D37B-67CAB60AF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" name="Text Box 105">
                <a:extLst>
                  <a:ext uri="{FF2B5EF4-FFF2-40B4-BE49-F238E27FC236}">
                    <a16:creationId xmlns:a16="http://schemas.microsoft.com/office/drawing/2014/main" id="{6DFAD9BF-286D-ABFA-3FEE-00D78B0E92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9" name="Text Box 106">
              <a:extLst>
                <a:ext uri="{FF2B5EF4-FFF2-40B4-BE49-F238E27FC236}">
                  <a16:creationId xmlns:a16="http://schemas.microsoft.com/office/drawing/2014/main" id="{F3A8FA6C-BC00-75A3-D934-329C706E58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409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Information about the packet’s destination is included in </a:t>
              </a:r>
              <a:r>
                <a:rPr lang="en-US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the</a:t>
              </a: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</a:t>
              </a:r>
            </a:p>
          </p:txBody>
        </p:sp>
        <p:sp>
          <p:nvSpPr>
            <p:cNvPr id="70" name="Line 119">
              <a:extLst>
                <a:ext uri="{FF2B5EF4-FFF2-40B4-BE49-F238E27FC236}">
                  <a16:creationId xmlns:a16="http://schemas.microsoft.com/office/drawing/2014/main" id="{C1F0473B-9208-46D4-5217-2E7662F41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033CF4C9-E789-6293-9ED2-BB83535452D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Towards host A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3925F044-2A1C-9952-69A0-CAF534FC5910}"/>
              </a:ext>
            </a:extLst>
          </p:cNvPr>
          <p:cNvSpPr txBox="1"/>
          <p:nvPr/>
        </p:nvSpPr>
        <p:spPr>
          <a:xfrm>
            <a:off x="6356662" y="3365992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R1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DD750AEE-1276-6C55-B859-AEF031B02006}"/>
              </a:ext>
            </a:extLst>
          </p:cNvPr>
          <p:cNvSpPr txBox="1"/>
          <p:nvPr/>
        </p:nvSpPr>
        <p:spPr>
          <a:xfrm>
            <a:off x="8201146" y="2839847"/>
            <a:ext cx="6005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2B6B051-ABCB-1711-ED18-57484F02B3C3}"/>
              </a:ext>
            </a:extLst>
          </p:cNvPr>
          <p:cNvSpPr txBox="1"/>
          <p:nvPr/>
        </p:nvSpPr>
        <p:spPr>
          <a:xfrm>
            <a:off x="7039095" y="4608134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R5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FF508FF-BF8C-F672-2ECF-158DC27CE9D5}"/>
              </a:ext>
            </a:extLst>
          </p:cNvPr>
          <p:cNvSpPr txBox="1"/>
          <p:nvPr/>
        </p:nvSpPr>
        <p:spPr>
          <a:xfrm>
            <a:off x="7979146" y="4023441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R4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D73F3C55-BBD7-9083-89D5-9350F38D8931}"/>
              </a:ext>
            </a:extLst>
          </p:cNvPr>
          <p:cNvSpPr txBox="1"/>
          <p:nvPr/>
        </p:nvSpPr>
        <p:spPr>
          <a:xfrm>
            <a:off x="9921394" y="3595793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R3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BF360D7-9FA7-9F42-201C-D9C046C52CAA}"/>
              </a:ext>
            </a:extLst>
          </p:cNvPr>
          <p:cNvSpPr txBox="1"/>
          <p:nvPr/>
        </p:nvSpPr>
        <p:spPr>
          <a:xfrm>
            <a:off x="9179914" y="4670839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R6</a:t>
            </a:r>
          </a:p>
        </p:txBody>
      </p:sp>
      <p:sp>
        <p:nvSpPr>
          <p:cNvPr id="82" name="Content Placeholder 4">
            <a:extLst>
              <a:ext uri="{FF2B5EF4-FFF2-40B4-BE49-F238E27FC236}">
                <a16:creationId xmlns:a16="http://schemas.microsoft.com/office/drawing/2014/main" id="{4E2649E7-4D66-0FE4-EF9C-12F3FC41A1C4}"/>
              </a:ext>
            </a:extLst>
          </p:cNvPr>
          <p:cNvSpPr txBox="1">
            <a:spLocks/>
          </p:cNvSpPr>
          <p:nvPr/>
        </p:nvSpPr>
        <p:spPr>
          <a:xfrm>
            <a:off x="531753" y="1604891"/>
            <a:ext cx="5181420" cy="37601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There are many factors to consider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 overhead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Convergence time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Metrics to decide the “best” route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…</a:t>
            </a:r>
          </a:p>
          <a:p>
            <a:pPr marL="400050" indent="-285750"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We’ll 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learn about these later in the course!</a:t>
            </a:r>
            <a:endParaRPr kumimoji="0" lang="en-US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Oval Callout 2">
            <a:extLst>
              <a:ext uri="{FF2B5EF4-FFF2-40B4-BE49-F238E27FC236}">
                <a16:creationId xmlns:a16="http://schemas.microsoft.com/office/drawing/2014/main" id="{0951799F-9FA7-2E24-E18A-D1A10057DFF7}"/>
              </a:ext>
            </a:extLst>
          </p:cNvPr>
          <p:cNvSpPr/>
          <p:nvPr/>
        </p:nvSpPr>
        <p:spPr>
          <a:xfrm>
            <a:off x="7587804" y="1666662"/>
            <a:ext cx="2209996" cy="926688"/>
          </a:xfrm>
          <a:prstGeom prst="wedgeEllipseCallout">
            <a:avLst>
              <a:gd name="adj1" fmla="val 5317"/>
              <a:gd name="adj2" fmla="val 106455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 through R3!</a:t>
            </a:r>
          </a:p>
        </p:txBody>
      </p:sp>
      <p:cxnSp>
        <p:nvCxnSpPr>
          <p:cNvPr id="83" name="Straight Arrow Connector 82">
            <a:extLst>
              <a:ext uri="{FF2B5EF4-FFF2-40B4-BE49-F238E27FC236}">
                <a16:creationId xmlns:a16="http://schemas.microsoft.com/office/drawing/2014/main" id="{E9B1D966-5860-7F3B-3C39-AEB9843C809A}"/>
              </a:ext>
            </a:extLst>
          </p:cNvPr>
          <p:cNvCxnSpPr/>
          <p:nvPr/>
        </p:nvCxnSpPr>
        <p:spPr>
          <a:xfrm flipH="1" flipV="1">
            <a:off x="7060877" y="4103997"/>
            <a:ext cx="757016" cy="473230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Callout 3">
            <a:extLst>
              <a:ext uri="{FF2B5EF4-FFF2-40B4-BE49-F238E27FC236}">
                <a16:creationId xmlns:a16="http://schemas.microsoft.com/office/drawing/2014/main" id="{220B5A5B-6974-818D-B201-07478AA45D2A}"/>
              </a:ext>
            </a:extLst>
          </p:cNvPr>
          <p:cNvSpPr/>
          <p:nvPr/>
        </p:nvSpPr>
        <p:spPr>
          <a:xfrm>
            <a:off x="9951835" y="4504346"/>
            <a:ext cx="2209996" cy="926688"/>
          </a:xfrm>
          <a:prstGeom prst="wedgeEllipseCallout">
            <a:avLst>
              <a:gd name="adj1" fmla="val -39820"/>
              <a:gd name="adj2" fmla="val 57118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 through R3!</a:t>
            </a:r>
          </a:p>
        </p:txBody>
      </p: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02BCE94D-0148-D00D-C7ED-D4A6B8DD2D79}"/>
              </a:ext>
            </a:extLst>
          </p:cNvPr>
          <p:cNvCxnSpPr>
            <a:cxnSpLocks/>
          </p:cNvCxnSpPr>
          <p:nvPr/>
        </p:nvCxnSpPr>
        <p:spPr>
          <a:xfrm flipH="1" flipV="1">
            <a:off x="8017114" y="5226014"/>
            <a:ext cx="757475" cy="43137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Oval Callout 84">
            <a:extLst>
              <a:ext uri="{FF2B5EF4-FFF2-40B4-BE49-F238E27FC236}">
                <a16:creationId xmlns:a16="http://schemas.microsoft.com/office/drawing/2014/main" id="{7ADB2691-B7FD-6EC5-1A5E-5A89631A1E98}"/>
              </a:ext>
            </a:extLst>
          </p:cNvPr>
          <p:cNvSpPr/>
          <p:nvPr/>
        </p:nvSpPr>
        <p:spPr>
          <a:xfrm>
            <a:off x="8239763" y="3438650"/>
            <a:ext cx="2209996" cy="926688"/>
          </a:xfrm>
          <a:prstGeom prst="wedgeEllipseCallout">
            <a:avLst>
              <a:gd name="adj1" fmla="val -32673"/>
              <a:gd name="adj2" fmla="val 62500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I can reach A through R3!</a:t>
            </a:r>
          </a:p>
        </p:txBody>
      </p: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2B8810B5-4EEF-1E62-2602-E1028C30A35A}"/>
              </a:ext>
            </a:extLst>
          </p:cNvPr>
          <p:cNvCxnSpPr>
            <a:cxnSpLocks/>
          </p:cNvCxnSpPr>
          <p:nvPr/>
        </p:nvCxnSpPr>
        <p:spPr>
          <a:xfrm flipH="1">
            <a:off x="7049120" y="3486178"/>
            <a:ext cx="805762" cy="419982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Callout 61">
            <a:extLst>
              <a:ext uri="{FF2B5EF4-FFF2-40B4-BE49-F238E27FC236}">
                <a16:creationId xmlns:a16="http://schemas.microsoft.com/office/drawing/2014/main" id="{BB6DAF7E-3477-3994-9111-C1DC99D57EAE}"/>
              </a:ext>
            </a:extLst>
          </p:cNvPr>
          <p:cNvSpPr/>
          <p:nvPr/>
        </p:nvSpPr>
        <p:spPr>
          <a:xfrm>
            <a:off x="5214381" y="1444084"/>
            <a:ext cx="3025381" cy="1413698"/>
          </a:xfrm>
          <a:prstGeom prst="wedgeEllipseCallout">
            <a:avLst>
              <a:gd name="adj1" fmla="val 5317"/>
              <a:gd name="adj2" fmla="val 106455"/>
            </a:avLst>
          </a:prstGeom>
          <a:solidFill>
            <a:schemeClr val="bg1"/>
          </a:solidFill>
          <a:ln w="3810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</a:rPr>
              <a:t>Based on the configured metrics, the path through R4 is the best!</a:t>
            </a:r>
          </a:p>
        </p:txBody>
      </p:sp>
      <p:sp>
        <p:nvSpPr>
          <p:cNvPr id="84" name="Slide Number Placeholder 4">
            <a:extLst>
              <a:ext uri="{FF2B5EF4-FFF2-40B4-BE49-F238E27FC236}">
                <a16:creationId xmlns:a16="http://schemas.microsoft.com/office/drawing/2014/main" id="{0A4B1613-0BFF-330E-DBAE-0076AFE9A385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4354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build="p" bldLvl="5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CB0D0D-1419-50DE-8DC9-CEDB5A8A83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C921D3-4ECD-53FA-2E08-E0E6B59D85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Communicating over a shared network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7A785A-3329-9250-730C-C287834F8E1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10515599" cy="4351338"/>
          </a:xfrm>
        </p:spPr>
        <p:txBody>
          <a:bodyPr>
            <a:normAutofit/>
          </a:bodyPr>
          <a:lstStyle/>
          <a:p>
            <a:r>
              <a:rPr lang="en-US"/>
              <a:t>To make that happen, networking people have to solve several challenging problems:</a:t>
            </a:r>
          </a:p>
          <a:p>
            <a:pPr lvl="1"/>
            <a:r>
              <a:rPr lang="en-US"/>
              <a:t>How to decide when a sender gets to transmit data?</a:t>
            </a:r>
          </a:p>
          <a:p>
            <a:pPr lvl="1"/>
            <a:r>
              <a:rPr lang="en-US">
                <a:solidFill>
                  <a:srgbClr val="C00000"/>
                </a:solidFill>
              </a:rPr>
              <a:t>How to pick good paths for getting data from its source to its destination?</a:t>
            </a:r>
          </a:p>
          <a:p>
            <a:pPr lvl="1"/>
            <a:r>
              <a:rPr lang="en-US"/>
              <a:t>How to adapt when a switch/router or a link fails?</a:t>
            </a:r>
          </a:p>
          <a:p>
            <a:pPr lvl="1"/>
            <a:r>
              <a:rPr lang="en-US"/>
              <a:t>…</a:t>
            </a:r>
          </a:p>
          <a:p>
            <a:pPr marL="463550" lvl="1" indent="0">
              <a:buNone/>
            </a:pPr>
            <a:endParaRPr lang="en-US"/>
          </a:p>
          <a:p>
            <a:pPr lvl="1"/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06691A-7F64-1FAE-1051-387AD65BC9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2969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E149AC-D088-B92C-7194-F8E9222461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837025-915C-0315-46FA-550F06A03A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Communicating over a shared network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BCEC96E-2A5E-482E-E8D0-9C71E3411D1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10515599" cy="4351338"/>
          </a:xfrm>
        </p:spPr>
        <p:txBody>
          <a:bodyPr>
            <a:normAutofit/>
          </a:bodyPr>
          <a:lstStyle/>
          <a:p>
            <a:r>
              <a:rPr lang="en-US"/>
              <a:t>To make that happen, networking people have to solve several challenging problems:</a:t>
            </a:r>
          </a:p>
          <a:p>
            <a:pPr lvl="1"/>
            <a:r>
              <a:rPr lang="en-US"/>
              <a:t>How to decide when a sender gets to transmit data?</a:t>
            </a:r>
          </a:p>
          <a:p>
            <a:pPr lvl="1"/>
            <a:r>
              <a:rPr lang="en-US"/>
              <a:t>How to pick good paths for getting data from its source to its destination?</a:t>
            </a:r>
          </a:p>
          <a:p>
            <a:pPr lvl="1"/>
            <a:r>
              <a:rPr lang="en-US"/>
              <a:t>How to adapt when a switch/router or a link fails?</a:t>
            </a:r>
          </a:p>
          <a:p>
            <a:pPr lvl="1"/>
            <a:r>
              <a:rPr lang="en-US"/>
              <a:t>…</a:t>
            </a:r>
          </a:p>
          <a:p>
            <a:r>
              <a:rPr lang="en-US"/>
              <a:t>We will discuss these challenges, along with other challenging problems and some of the well-known solutions in the course</a:t>
            </a:r>
          </a:p>
          <a:p>
            <a:pPr lvl="1"/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C47DA12-AEAF-9F89-7DAA-6AE73FF6EA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8927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B0571-E5A3-24AA-CA28-B590C20831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What is a “good” network?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C38835B-65E0-D455-CF58-3166B9E0295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53335"/>
            <a:ext cx="10944828" cy="4795094"/>
          </a:xfrm>
        </p:spPr>
        <p:txBody>
          <a:bodyPr>
            <a:normAutofit/>
          </a:bodyPr>
          <a:lstStyle/>
          <a:p>
            <a:r>
              <a:rPr lang="en-US" dirty="0"/>
              <a:t>So far, we have discussed</a:t>
            </a:r>
          </a:p>
          <a:p>
            <a:pPr lvl="1"/>
            <a:r>
              <a:rPr lang="en-US" dirty="0"/>
              <a:t>What a computer network is</a:t>
            </a:r>
          </a:p>
          <a:p>
            <a:pPr lvl="1"/>
            <a:r>
              <a:rPr lang="en-US" dirty="0"/>
              <a:t>The fact that a computer network is typically shared among many traffic flows</a:t>
            </a:r>
          </a:p>
          <a:p>
            <a:pPr lvl="1"/>
            <a:r>
              <a:rPr lang="en-US" dirty="0"/>
              <a:t>Some of the challenges in designing a shared network infrastructure</a:t>
            </a:r>
          </a:p>
          <a:p>
            <a:r>
              <a:rPr lang="en-US" dirty="0"/>
              <a:t>Now, suppose we have come up with some solutions to the above challenges and have designed a computer network.</a:t>
            </a:r>
          </a:p>
          <a:p>
            <a:r>
              <a:rPr lang="en-US" dirty="0"/>
              <a:t>How do we know it is a “good” network? </a:t>
            </a:r>
          </a:p>
          <a:p>
            <a:pPr lvl="1"/>
            <a:r>
              <a:rPr lang="en-US" dirty="0"/>
              <a:t>High performance? How do we measure performance?</a:t>
            </a:r>
          </a:p>
          <a:p>
            <a:pPr lvl="1"/>
            <a:r>
              <a:rPr lang="en-US" dirty="0"/>
              <a:t>Highly secure?</a:t>
            </a:r>
          </a:p>
          <a:p>
            <a:pPr lvl="1"/>
            <a:r>
              <a:rPr lang="en-US" dirty="0"/>
              <a:t>…?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8E22C8DE-BE23-0B31-4435-DF5020923066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712646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3CEE5B-0796-4B3E-7EE2-7FA1579ACF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2F8185-BDE2-2ED1-4A04-ACD149939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What is a “good” network?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0FEA8E83-F9F5-7252-9E33-5D89A2E54035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FFB62C94-8ACB-2933-C1F0-EF6384838B49}"/>
              </a:ext>
            </a:extLst>
          </p:cNvPr>
          <p:cNvSpPr txBox="1">
            <a:spLocks/>
          </p:cNvSpPr>
          <p:nvPr/>
        </p:nvSpPr>
        <p:spPr>
          <a:xfrm>
            <a:off x="832133" y="1853335"/>
            <a:ext cx="10944225" cy="47958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So far, we have discussed</a:t>
            </a:r>
          </a:p>
          <a:p>
            <a:pPr lvl="1"/>
            <a:r>
              <a:rPr lang="en-US"/>
              <a:t>What a computer network is</a:t>
            </a:r>
          </a:p>
          <a:p>
            <a:pPr lvl="1"/>
            <a:r>
              <a:rPr lang="en-US"/>
              <a:t>The fact that a computer network is typically shared among many traffic flows</a:t>
            </a:r>
          </a:p>
          <a:p>
            <a:pPr lvl="1"/>
            <a:r>
              <a:rPr lang="en-US"/>
              <a:t>Some of the challenges in designing a shared network infrastructure</a:t>
            </a:r>
          </a:p>
          <a:p>
            <a:r>
              <a:rPr lang="en-US"/>
              <a:t>Now, suppose we have come up with some solutions to the above challenges and have designed a computer network.</a:t>
            </a:r>
          </a:p>
          <a:p>
            <a:r>
              <a:rPr lang="en-US"/>
              <a:t>How do we know it is a “good” network? </a:t>
            </a:r>
          </a:p>
          <a:p>
            <a:pPr lvl="1"/>
            <a:r>
              <a:rPr lang="en-US">
                <a:solidFill>
                  <a:srgbClr val="C00000"/>
                </a:solidFill>
              </a:rPr>
              <a:t>High performance? How do we measure performance?</a:t>
            </a:r>
          </a:p>
          <a:p>
            <a:pPr lvl="1"/>
            <a:r>
              <a:rPr lang="en-US"/>
              <a:t>Highly secure?</a:t>
            </a:r>
          </a:p>
          <a:p>
            <a:pPr lvl="1"/>
            <a:r>
              <a:rPr lang="en-US"/>
              <a:t>…?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356303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64652D-9F39-5744-7DC3-D6852D5BC0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57CCD8-FA62-7AA8-6262-ABA369653F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performance metrics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56A6839-00C5-28E8-235C-7B1500A04AFD}"/>
              </a:ext>
            </a:extLst>
          </p:cNvPr>
          <p:cNvSpPr/>
          <p:nvPr/>
        </p:nvSpPr>
        <p:spPr>
          <a:xfrm>
            <a:off x="2376054" y="1690253"/>
            <a:ext cx="7848600" cy="1496291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10DF2B7-2DAC-0AD2-2E64-C1EFDE95C64E}"/>
              </a:ext>
            </a:extLst>
          </p:cNvPr>
          <p:cNvSpPr txBox="1"/>
          <p:nvPr/>
        </p:nvSpPr>
        <p:spPr>
          <a:xfrm>
            <a:off x="2438396" y="1690252"/>
            <a:ext cx="27072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End-to-End Delay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AC61817-2A71-D350-B7EF-CB2095490AC8}"/>
              </a:ext>
            </a:extLst>
          </p:cNvPr>
          <p:cNvSpPr txBox="1"/>
          <p:nvPr/>
        </p:nvSpPr>
        <p:spPr>
          <a:xfrm>
            <a:off x="2614370" y="2213472"/>
            <a:ext cx="730516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how long does it take for a piece of data to go from one end of the network to the other?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19A0D47-E1E8-618C-8A47-19C08BF8F262}"/>
              </a:ext>
            </a:extLst>
          </p:cNvPr>
          <p:cNvSpPr/>
          <p:nvPr/>
        </p:nvSpPr>
        <p:spPr>
          <a:xfrm>
            <a:off x="2376054" y="3311239"/>
            <a:ext cx="7848600" cy="1149925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1386F6E-551F-E389-7E5C-9D43446EDA1D}"/>
              </a:ext>
            </a:extLst>
          </p:cNvPr>
          <p:cNvSpPr txBox="1"/>
          <p:nvPr/>
        </p:nvSpPr>
        <p:spPr>
          <a:xfrm>
            <a:off x="2438396" y="3311238"/>
            <a:ext cx="8066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Loss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BFB0197-6046-E272-2CA9-8DFB6EA6C15E}"/>
              </a:ext>
            </a:extLst>
          </p:cNvPr>
          <p:cNvSpPr txBox="1"/>
          <p:nvPr/>
        </p:nvSpPr>
        <p:spPr>
          <a:xfrm>
            <a:off x="2614370" y="383445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often does the network lose data during transfer?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F2C8A85-DB3C-D547-3151-25E2E9756CE1}"/>
              </a:ext>
            </a:extLst>
          </p:cNvPr>
          <p:cNvSpPr/>
          <p:nvPr/>
        </p:nvSpPr>
        <p:spPr>
          <a:xfrm>
            <a:off x="2376054" y="4585860"/>
            <a:ext cx="7848600" cy="1149926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E06AF1F-E6BC-B521-AB0B-35417032635A}"/>
              </a:ext>
            </a:extLst>
          </p:cNvPr>
          <p:cNvSpPr txBox="1"/>
          <p:nvPr/>
        </p:nvSpPr>
        <p:spPr>
          <a:xfrm>
            <a:off x="2438396" y="4585858"/>
            <a:ext cx="19021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Throughput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A09560C-F31F-0B51-9D4B-3F28983298B7}"/>
              </a:ext>
            </a:extLst>
          </p:cNvPr>
          <p:cNvSpPr txBox="1"/>
          <p:nvPr/>
        </p:nvSpPr>
        <p:spPr>
          <a:xfrm>
            <a:off x="2614370" y="510907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much data per second can the network transfer?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6A16BB3D-B9F0-0EC2-6937-0AE5F808DE32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3267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 animBg="1"/>
      <p:bldP spid="10" grpId="0"/>
      <p:bldP spid="11" grpId="0"/>
      <p:bldP spid="12" grpId="0" animBg="1"/>
      <p:bldP spid="13" grpId="0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2E9E79-F923-F819-3202-A4CFC4682E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D145A5-A990-974C-C165-4CDAC1E45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performance metrics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E4A47C4-6CD8-65B3-2847-BBB6A02F7C30}"/>
              </a:ext>
            </a:extLst>
          </p:cNvPr>
          <p:cNvSpPr/>
          <p:nvPr/>
        </p:nvSpPr>
        <p:spPr>
          <a:xfrm>
            <a:off x="2376054" y="1690253"/>
            <a:ext cx="7848600" cy="1496291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F0D76E-556B-CABE-4D8F-A983B641CBB5}"/>
              </a:ext>
            </a:extLst>
          </p:cNvPr>
          <p:cNvSpPr txBox="1"/>
          <p:nvPr/>
        </p:nvSpPr>
        <p:spPr>
          <a:xfrm>
            <a:off x="2438396" y="1690252"/>
            <a:ext cx="27072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End-to-End Delay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59CF02F-E3DB-C4B0-6DF3-64D639C9E80B}"/>
              </a:ext>
            </a:extLst>
          </p:cNvPr>
          <p:cNvSpPr txBox="1"/>
          <p:nvPr/>
        </p:nvSpPr>
        <p:spPr>
          <a:xfrm>
            <a:off x="2614370" y="2213472"/>
            <a:ext cx="730516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long does it take for a piece of data to go from one end of the network to the other?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AD95EA8-D881-B28D-95C7-65F683E14CFA}"/>
              </a:ext>
            </a:extLst>
          </p:cNvPr>
          <p:cNvSpPr/>
          <p:nvPr/>
        </p:nvSpPr>
        <p:spPr>
          <a:xfrm>
            <a:off x="2376054" y="3311239"/>
            <a:ext cx="7848600" cy="1149925"/>
          </a:xfrm>
          <a:prstGeom prst="rect">
            <a:avLst/>
          </a:prstGeom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9C7A1EF-1EF5-4DFD-BBFE-47EB9F418BFF}"/>
              </a:ext>
            </a:extLst>
          </p:cNvPr>
          <p:cNvSpPr txBox="1"/>
          <p:nvPr/>
        </p:nvSpPr>
        <p:spPr>
          <a:xfrm>
            <a:off x="2438396" y="3311238"/>
            <a:ext cx="8066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chemeClr val="tx1">
                    <a:lumMod val="50000"/>
                    <a:lumOff val="50000"/>
                  </a:schemeClr>
                </a:solidFill>
              </a:rPr>
              <a:t>Loss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65529E2-EEFF-FDB4-72F8-95D8D8C6E262}"/>
              </a:ext>
            </a:extLst>
          </p:cNvPr>
          <p:cNvSpPr txBox="1"/>
          <p:nvPr/>
        </p:nvSpPr>
        <p:spPr>
          <a:xfrm>
            <a:off x="2614370" y="383445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>
                <a:solidFill>
                  <a:schemeClr val="tx1">
                    <a:lumMod val="50000"/>
                    <a:lumOff val="50000"/>
                  </a:schemeClr>
                </a:solidFill>
              </a:rPr>
              <a:t>how often does the network lose data during transfer?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2B238B9-A4EC-3D22-EF22-F501055A11B4}"/>
              </a:ext>
            </a:extLst>
          </p:cNvPr>
          <p:cNvSpPr/>
          <p:nvPr/>
        </p:nvSpPr>
        <p:spPr>
          <a:xfrm>
            <a:off x="2376054" y="4585860"/>
            <a:ext cx="7848600" cy="1149926"/>
          </a:xfrm>
          <a:prstGeom prst="rect">
            <a:avLst/>
          </a:prstGeom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89425C0-D313-1534-8C54-9A54CAD1088D}"/>
              </a:ext>
            </a:extLst>
          </p:cNvPr>
          <p:cNvSpPr txBox="1"/>
          <p:nvPr/>
        </p:nvSpPr>
        <p:spPr>
          <a:xfrm>
            <a:off x="2438396" y="4585858"/>
            <a:ext cx="19021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chemeClr val="tx1">
                    <a:lumMod val="50000"/>
                    <a:lumOff val="50000"/>
                  </a:schemeClr>
                </a:solidFill>
              </a:rPr>
              <a:t>Throughput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46C0EE-FEB4-962A-40CC-59A9E5FA2588}"/>
              </a:ext>
            </a:extLst>
          </p:cNvPr>
          <p:cNvSpPr txBox="1"/>
          <p:nvPr/>
        </p:nvSpPr>
        <p:spPr>
          <a:xfrm>
            <a:off x="2614370" y="510907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>
                <a:solidFill>
                  <a:schemeClr val="tx1">
                    <a:lumMod val="50000"/>
                    <a:lumOff val="50000"/>
                  </a:schemeClr>
                </a:solidFill>
              </a:rPr>
              <a:t>How much data per second can the network transfer?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C3FB44CF-CF77-3D5B-55A4-F09C892C9AA1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158393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A01BD159-7517-4090-FA07-3C5C9B9C601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en-US"/>
          </a:p>
          <a:p>
            <a:r>
              <a:rPr lang="en-US"/>
              <a:t>Challenges of communicating over a shared network – continued</a:t>
            </a:r>
          </a:p>
          <a:p>
            <a:r>
              <a:rPr lang="en-US"/>
              <a:t>Network performance measures</a:t>
            </a:r>
          </a:p>
          <a:p>
            <a:r>
              <a:rPr lang="en-US"/>
              <a:t>A high-level overview of the Internet</a:t>
            </a:r>
          </a:p>
          <a:p>
            <a:pPr lvl="1"/>
            <a:r>
              <a:rPr lang="en-US"/>
              <a:t>The “nuts-and-bolts” view of the Internet</a:t>
            </a:r>
          </a:p>
          <a:p>
            <a:pPr lvl="2"/>
            <a:r>
              <a:rPr lang="en-US"/>
              <a:t>Internet structure</a:t>
            </a:r>
          </a:p>
          <a:p>
            <a:pPr lvl="2"/>
            <a:r>
              <a:rPr lang="en-US"/>
              <a:t>Network edge: access networks</a:t>
            </a:r>
          </a:p>
          <a:p>
            <a:pPr lvl="2"/>
            <a:r>
              <a:rPr lang="en-US"/>
              <a:t>Network core</a:t>
            </a:r>
          </a:p>
          <a:p>
            <a:pPr lvl="1"/>
            <a:r>
              <a:rPr lang="en-US"/>
              <a:t>The service view of the Internet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CA3742E-6683-26B3-8074-D58019C80A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Today’s agenda</a:t>
            </a:r>
          </a:p>
        </p:txBody>
      </p:sp>
    </p:spTree>
    <p:extLst>
      <p:ext uri="{BB962C8B-B14F-4D97-AF65-F5344CB8AC3E}">
        <p14:creationId xmlns:p14="http://schemas.microsoft.com/office/powerpoint/2010/main" val="132204780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A7F8D4-57F7-DDEA-C39A-03B86CB59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End-to-End delay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1921567-2C19-9D0C-6201-C27B9D8D3B5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9891532" cy="4351338"/>
          </a:xfrm>
        </p:spPr>
        <p:txBody>
          <a:bodyPr/>
          <a:lstStyle/>
          <a:p>
            <a:r>
              <a:rPr lang="en-US"/>
              <a:t>End-to-end delay: how long does it take for a piece of data to go from one end of the network to the other, e.g., from A to C?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1E2D59A-A1D7-1A6F-6F9F-6E109E972F9D}"/>
              </a:ext>
            </a:extLst>
          </p:cNvPr>
          <p:cNvGrpSpPr/>
          <p:nvPr/>
        </p:nvGrpSpPr>
        <p:grpSpPr>
          <a:xfrm>
            <a:off x="3637334" y="4116009"/>
            <a:ext cx="1802834" cy="1140202"/>
            <a:chOff x="7493876" y="2774731"/>
            <a:chExt cx="1481958" cy="894622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079E753-E4AA-878E-C221-FE20541E21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51C31103-DD2E-60DC-993C-E6D940FF7C0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90C175A2-E7F9-D203-627E-31CE874B46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1E12BE71-D0B7-E9D5-6632-D2419C16E6C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5BF93636-96C7-2318-E6D3-019BEDC82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4456CB6D-0E1D-B7B3-65C3-13856FCCE3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F95B67F5-B95E-8A05-8BA1-9031DE2EC7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" name="Line 24">
            <a:extLst>
              <a:ext uri="{FF2B5EF4-FFF2-40B4-BE49-F238E27FC236}">
                <a16:creationId xmlns:a16="http://schemas.microsoft.com/office/drawing/2014/main" id="{23093001-C43D-CE5D-38EE-57EB3A88C28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916" y="4191641"/>
            <a:ext cx="1438013" cy="4149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29">
            <a:extLst>
              <a:ext uri="{FF2B5EF4-FFF2-40B4-BE49-F238E27FC236}">
                <a16:creationId xmlns:a16="http://schemas.microsoft.com/office/drawing/2014/main" id="{8BF58A6F-4162-CA35-0A60-D9779C13E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2282" y="4426367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Line 25">
            <a:extLst>
              <a:ext uri="{FF2B5EF4-FFF2-40B4-BE49-F238E27FC236}">
                <a16:creationId xmlns:a16="http://schemas.microsoft.com/office/drawing/2014/main" id="{50455E2D-1142-ED0A-84C8-A17ADE214D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26873" y="4849715"/>
            <a:ext cx="1298588" cy="7293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 32">
            <a:extLst>
              <a:ext uri="{FF2B5EF4-FFF2-40B4-BE49-F238E27FC236}">
                <a16:creationId xmlns:a16="http://schemas.microsoft.com/office/drawing/2014/main" id="{411BB7D0-06CB-B8F5-E76F-A9B89C367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525" y="4388643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Line 33">
            <a:extLst>
              <a:ext uri="{FF2B5EF4-FFF2-40B4-BE49-F238E27FC236}">
                <a16:creationId xmlns:a16="http://schemas.microsoft.com/office/drawing/2014/main" id="{C3804BC6-0366-F243-8691-29DF049F2B3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820" y="4304811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36">
            <a:extLst>
              <a:ext uri="{FF2B5EF4-FFF2-40B4-BE49-F238E27FC236}">
                <a16:creationId xmlns:a16="http://schemas.microsoft.com/office/drawing/2014/main" id="{6101B9C1-E52D-6795-31E2-621A1F03F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312" y="3709357"/>
            <a:ext cx="468862" cy="690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5" name="Text Box 37">
            <a:extLst>
              <a:ext uri="{FF2B5EF4-FFF2-40B4-BE49-F238E27FC236}">
                <a16:creationId xmlns:a16="http://schemas.microsoft.com/office/drawing/2014/main" id="{1A19F78E-75EF-C355-56CF-F5E09EADF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598" y="4966830"/>
            <a:ext cx="453564" cy="690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16" name="Group 66">
            <a:extLst>
              <a:ext uri="{FF2B5EF4-FFF2-40B4-BE49-F238E27FC236}">
                <a16:creationId xmlns:a16="http://schemas.microsoft.com/office/drawing/2014/main" id="{8D73EC6D-85F0-15FB-BCC2-440BB0EC3C40}"/>
              </a:ext>
            </a:extLst>
          </p:cNvPr>
          <p:cNvGrpSpPr>
            <a:grpSpLocks/>
          </p:cNvGrpSpPr>
          <p:nvPr/>
        </p:nvGrpSpPr>
        <p:grpSpPr bwMode="auto">
          <a:xfrm>
            <a:off x="1114444" y="3709357"/>
            <a:ext cx="928894" cy="896186"/>
            <a:chOff x="-44" y="1473"/>
            <a:chExt cx="980" cy="1104"/>
          </a:xfrm>
        </p:grpSpPr>
        <p:pic>
          <p:nvPicPr>
            <p:cNvPr id="38" name="Picture 67" descr="desktop_computer_stylized_medium">
              <a:extLst>
                <a:ext uri="{FF2B5EF4-FFF2-40B4-BE49-F238E27FC236}">
                  <a16:creationId xmlns:a16="http://schemas.microsoft.com/office/drawing/2014/main" id="{94870B89-9F61-60F7-07AB-1D5D0E9F73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0" cy="1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68">
              <a:extLst>
                <a:ext uri="{FF2B5EF4-FFF2-40B4-BE49-F238E27FC236}">
                  <a16:creationId xmlns:a16="http://schemas.microsoft.com/office/drawing/2014/main" id="{5CDF3BE6-370A-E422-022F-E94286D89F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69">
            <a:extLst>
              <a:ext uri="{FF2B5EF4-FFF2-40B4-BE49-F238E27FC236}">
                <a16:creationId xmlns:a16="http://schemas.microsoft.com/office/drawing/2014/main" id="{A70F9F80-3D3F-1CAF-56C6-F710138BB018}"/>
              </a:ext>
            </a:extLst>
          </p:cNvPr>
          <p:cNvGrpSpPr>
            <a:grpSpLocks/>
          </p:cNvGrpSpPr>
          <p:nvPr/>
        </p:nvGrpSpPr>
        <p:grpSpPr bwMode="auto">
          <a:xfrm>
            <a:off x="1103479" y="5038738"/>
            <a:ext cx="929843" cy="896998"/>
            <a:chOff x="-44" y="1473"/>
            <a:chExt cx="981" cy="1105"/>
          </a:xfrm>
        </p:grpSpPr>
        <p:pic>
          <p:nvPicPr>
            <p:cNvPr id="36" name="Picture 70" descr="desktop_computer_stylized_medium">
              <a:extLst>
                <a:ext uri="{FF2B5EF4-FFF2-40B4-BE49-F238E27FC236}">
                  <a16:creationId xmlns:a16="http://schemas.microsoft.com/office/drawing/2014/main" id="{DD509184-5290-E4ED-A1FA-0DA1AC0EE8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" name="Freeform 71">
              <a:extLst>
                <a:ext uri="{FF2B5EF4-FFF2-40B4-BE49-F238E27FC236}">
                  <a16:creationId xmlns:a16="http://schemas.microsoft.com/office/drawing/2014/main" id="{125A02E4-DCFE-736D-27CD-77019FF4D69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0EAD119-9278-95A5-AEEE-18D943639734}"/>
              </a:ext>
            </a:extLst>
          </p:cNvPr>
          <p:cNvCxnSpPr>
            <a:cxnSpLocks/>
          </p:cNvCxnSpPr>
          <p:nvPr/>
        </p:nvCxnSpPr>
        <p:spPr>
          <a:xfrm>
            <a:off x="5445894" y="4737731"/>
            <a:ext cx="492502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6CD734E-3207-005A-252C-1492A3997389}"/>
              </a:ext>
            </a:extLst>
          </p:cNvPr>
          <p:cNvGrpSpPr/>
          <p:nvPr/>
        </p:nvGrpSpPr>
        <p:grpSpPr>
          <a:xfrm>
            <a:off x="7466312" y="4130049"/>
            <a:ext cx="1802834" cy="1140202"/>
            <a:chOff x="7493876" y="2774731"/>
            <a:chExt cx="1481958" cy="894622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32D8E45-A625-0B20-89EC-FDEFBEC7B2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F0A18C1C-2C0E-5971-2308-97B3BD492AA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5FEF251-C0A1-A079-CF18-7506FB1478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C103C632-7A59-2DC3-667D-2615271A63B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66EC0B68-48B6-F938-92C0-D1D574F76D0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CFC00457-A19C-5600-2E49-C78DDA6FF22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3C7CA40F-CBC2-0DA7-9739-B55D79A674D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oup 66">
            <a:extLst>
              <a:ext uri="{FF2B5EF4-FFF2-40B4-BE49-F238E27FC236}">
                <a16:creationId xmlns:a16="http://schemas.microsoft.com/office/drawing/2014/main" id="{18B47BD2-3642-E48F-B78C-718CE8E3F42E}"/>
              </a:ext>
            </a:extLst>
          </p:cNvPr>
          <p:cNvGrpSpPr>
            <a:grpSpLocks/>
          </p:cNvGrpSpPr>
          <p:nvPr/>
        </p:nvGrpSpPr>
        <p:grpSpPr bwMode="auto">
          <a:xfrm>
            <a:off x="10153810" y="4243607"/>
            <a:ext cx="929842" cy="896998"/>
            <a:chOff x="-44" y="1473"/>
            <a:chExt cx="981" cy="1105"/>
          </a:xfrm>
        </p:grpSpPr>
        <p:pic>
          <p:nvPicPr>
            <p:cNvPr id="49" name="Picture 67" descr="desktop_computer_stylized_medium">
              <a:extLst>
                <a:ext uri="{FF2B5EF4-FFF2-40B4-BE49-F238E27FC236}">
                  <a16:creationId xmlns:a16="http://schemas.microsoft.com/office/drawing/2014/main" id="{59EF42D5-8FC5-1C29-D190-800DA252EE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" name="Freeform 68">
              <a:extLst>
                <a:ext uri="{FF2B5EF4-FFF2-40B4-BE49-F238E27FC236}">
                  <a16:creationId xmlns:a16="http://schemas.microsoft.com/office/drawing/2014/main" id="{A241797D-855F-64A6-B1A6-DC46D0C6537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1" name="Text Box 36">
            <a:extLst>
              <a:ext uri="{FF2B5EF4-FFF2-40B4-BE49-F238E27FC236}">
                <a16:creationId xmlns:a16="http://schemas.microsoft.com/office/drawing/2014/main" id="{9116254D-B888-1B5B-B458-3FE36A1B92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8734" y="3770636"/>
            <a:ext cx="3754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sp>
        <p:nvSpPr>
          <p:cNvPr id="52" name="Line 33">
            <a:extLst>
              <a:ext uri="{FF2B5EF4-FFF2-40B4-BE49-F238E27FC236}">
                <a16:creationId xmlns:a16="http://schemas.microsoft.com/office/drawing/2014/main" id="{BBC44B78-A5CA-3E66-DA66-D2912FCC6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2282" y="4355907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Rectangle 29">
            <a:extLst>
              <a:ext uri="{FF2B5EF4-FFF2-40B4-BE49-F238E27FC236}">
                <a16:creationId xmlns:a16="http://schemas.microsoft.com/office/drawing/2014/main" id="{D45F9F0B-E811-A731-5FE8-C47CB5A72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9890" y="4392688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4" name="Line 33">
            <a:extLst>
              <a:ext uri="{FF2B5EF4-FFF2-40B4-BE49-F238E27FC236}">
                <a16:creationId xmlns:a16="http://schemas.microsoft.com/office/drawing/2014/main" id="{1894C0E0-005A-76ED-57FA-32CDEAE57445}"/>
              </a:ext>
            </a:extLst>
          </p:cNvPr>
          <p:cNvSpPr>
            <a:spLocks noChangeShapeType="1"/>
          </p:cNvSpPr>
          <p:nvPr/>
        </p:nvSpPr>
        <p:spPr bwMode="auto">
          <a:xfrm>
            <a:off x="9799890" y="4322228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Text Box 36">
            <a:extLst>
              <a:ext uri="{FF2B5EF4-FFF2-40B4-BE49-F238E27FC236}">
                <a16:creationId xmlns:a16="http://schemas.microsoft.com/office/drawing/2014/main" id="{C6F054E3-55DF-F5CB-BFE0-52D90F1146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3269" y="3600281"/>
            <a:ext cx="56297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R1</a:t>
            </a:r>
          </a:p>
        </p:txBody>
      </p:sp>
      <p:sp>
        <p:nvSpPr>
          <p:cNvPr id="56" name="Text Box 36">
            <a:extLst>
              <a:ext uri="{FF2B5EF4-FFF2-40B4-BE49-F238E27FC236}">
                <a16:creationId xmlns:a16="http://schemas.microsoft.com/office/drawing/2014/main" id="{99C3785A-D040-BDA9-BB5E-D84E7BC3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4629" y="3600281"/>
            <a:ext cx="56297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R2</a:t>
            </a:r>
          </a:p>
        </p:txBody>
      </p:sp>
      <p:sp>
        <p:nvSpPr>
          <p:cNvPr id="57" name="Rectangle 32">
            <a:extLst>
              <a:ext uri="{FF2B5EF4-FFF2-40B4-BE49-F238E27FC236}">
                <a16:creationId xmlns:a16="http://schemas.microsoft.com/office/drawing/2014/main" id="{5B5A233B-48CF-E74D-1B1B-F315DFBB2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4607" y="3770636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8" name="Line 33">
            <a:extLst>
              <a:ext uri="{FF2B5EF4-FFF2-40B4-BE49-F238E27FC236}">
                <a16:creationId xmlns:a16="http://schemas.microsoft.com/office/drawing/2014/main" id="{3BDABC74-0633-D777-EC60-D3A3250C5D2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5902" y="3686804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Rectangle 32">
            <a:extLst>
              <a:ext uri="{FF2B5EF4-FFF2-40B4-BE49-F238E27FC236}">
                <a16:creationId xmlns:a16="http://schemas.microsoft.com/office/drawing/2014/main" id="{73229474-36F4-F51D-418A-27B67D3A5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1641" y="3761195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Line 33">
            <a:extLst>
              <a:ext uri="{FF2B5EF4-FFF2-40B4-BE49-F238E27FC236}">
                <a16:creationId xmlns:a16="http://schemas.microsoft.com/office/drawing/2014/main" id="{8BDB8338-A374-32B5-A6D3-481BEE10F068}"/>
              </a:ext>
            </a:extLst>
          </p:cNvPr>
          <p:cNvSpPr>
            <a:spLocks noChangeShapeType="1"/>
          </p:cNvSpPr>
          <p:nvPr/>
        </p:nvSpPr>
        <p:spPr bwMode="auto">
          <a:xfrm>
            <a:off x="8562936" y="3677363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81B9AA6-4EF5-82F2-3CE9-7B216A3BA103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71694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92A8A0-AC39-2211-5D61-02504C9FD5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135381-9677-1140-8474-B2F4FE16C4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Delay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48C7EB6-EDCA-F52A-8934-D4E0E453224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84398"/>
            <a:ext cx="9891532" cy="4351338"/>
          </a:xfrm>
        </p:spPr>
        <p:txBody>
          <a:bodyPr/>
          <a:lstStyle/>
          <a:p>
            <a:r>
              <a:rPr lang="en-US" dirty="0"/>
              <a:t>D(x, y): time it takes for packet to go from x to y.</a:t>
            </a:r>
          </a:p>
          <a:p>
            <a:r>
              <a:rPr lang="en-US" dirty="0"/>
              <a:t>D(x): time it takes for the packet to go through x</a:t>
            </a:r>
          </a:p>
          <a:p>
            <a:r>
              <a:rPr lang="en-US" dirty="0"/>
              <a:t>D(A, C) =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C387973-94A4-9C0E-6FED-D05EBCC6F58E}"/>
              </a:ext>
            </a:extLst>
          </p:cNvPr>
          <p:cNvGrpSpPr/>
          <p:nvPr/>
        </p:nvGrpSpPr>
        <p:grpSpPr>
          <a:xfrm>
            <a:off x="3637334" y="4116009"/>
            <a:ext cx="1802834" cy="1140202"/>
            <a:chOff x="7493876" y="2774731"/>
            <a:chExt cx="1481958" cy="894622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5A3DEDE-E712-BA18-527B-77E44EFCCB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9EEC9805-3A27-ECEB-C259-776478035B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FCDE0B95-EBA2-C714-644A-BC81F7FDCE5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FA7E0710-1517-BE6F-FF1B-6926D53FF89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37851238-2A85-2C2A-BF5E-D7D01B2D1E1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9F0F96FB-F5FB-E352-00E8-E42200B1C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4CC11BE0-42F9-43EC-41E5-751F263CC1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" name="Line 24">
            <a:extLst>
              <a:ext uri="{FF2B5EF4-FFF2-40B4-BE49-F238E27FC236}">
                <a16:creationId xmlns:a16="http://schemas.microsoft.com/office/drawing/2014/main" id="{3FA93630-AB55-B7DB-6E16-5812D8EC17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916" y="4191641"/>
            <a:ext cx="1438013" cy="4149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29">
            <a:extLst>
              <a:ext uri="{FF2B5EF4-FFF2-40B4-BE49-F238E27FC236}">
                <a16:creationId xmlns:a16="http://schemas.microsoft.com/office/drawing/2014/main" id="{1EEAAA0D-C1B1-E16C-3359-2DD46DCA9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2282" y="4426367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Line 25">
            <a:extLst>
              <a:ext uri="{FF2B5EF4-FFF2-40B4-BE49-F238E27FC236}">
                <a16:creationId xmlns:a16="http://schemas.microsoft.com/office/drawing/2014/main" id="{986E4212-21B7-1321-7D02-970BD29729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26873" y="4849715"/>
            <a:ext cx="1298588" cy="7293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 32">
            <a:extLst>
              <a:ext uri="{FF2B5EF4-FFF2-40B4-BE49-F238E27FC236}">
                <a16:creationId xmlns:a16="http://schemas.microsoft.com/office/drawing/2014/main" id="{EF03CFCA-C6B6-7417-CBBD-693C730F9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525" y="4388643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Line 33">
            <a:extLst>
              <a:ext uri="{FF2B5EF4-FFF2-40B4-BE49-F238E27FC236}">
                <a16:creationId xmlns:a16="http://schemas.microsoft.com/office/drawing/2014/main" id="{2EB725DB-BA44-0FCE-8E40-3F810E79D05A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820" y="4304811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36">
            <a:extLst>
              <a:ext uri="{FF2B5EF4-FFF2-40B4-BE49-F238E27FC236}">
                <a16:creationId xmlns:a16="http://schemas.microsoft.com/office/drawing/2014/main" id="{E1CD1748-E3AA-AAEC-5434-62FB45B740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312" y="3709357"/>
            <a:ext cx="468862" cy="690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5" name="Text Box 37">
            <a:extLst>
              <a:ext uri="{FF2B5EF4-FFF2-40B4-BE49-F238E27FC236}">
                <a16:creationId xmlns:a16="http://schemas.microsoft.com/office/drawing/2014/main" id="{8C1E3573-FFEA-CA9A-32AB-7BD195556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598" y="4966830"/>
            <a:ext cx="453564" cy="690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16" name="Group 66">
            <a:extLst>
              <a:ext uri="{FF2B5EF4-FFF2-40B4-BE49-F238E27FC236}">
                <a16:creationId xmlns:a16="http://schemas.microsoft.com/office/drawing/2014/main" id="{1B8ED885-946A-9995-140C-7DAB268B1B6F}"/>
              </a:ext>
            </a:extLst>
          </p:cNvPr>
          <p:cNvGrpSpPr>
            <a:grpSpLocks/>
          </p:cNvGrpSpPr>
          <p:nvPr/>
        </p:nvGrpSpPr>
        <p:grpSpPr bwMode="auto">
          <a:xfrm>
            <a:off x="1114444" y="3709357"/>
            <a:ext cx="928894" cy="896186"/>
            <a:chOff x="-44" y="1473"/>
            <a:chExt cx="980" cy="1104"/>
          </a:xfrm>
        </p:grpSpPr>
        <p:pic>
          <p:nvPicPr>
            <p:cNvPr id="38" name="Picture 67" descr="desktop_computer_stylized_medium">
              <a:extLst>
                <a:ext uri="{FF2B5EF4-FFF2-40B4-BE49-F238E27FC236}">
                  <a16:creationId xmlns:a16="http://schemas.microsoft.com/office/drawing/2014/main" id="{6FC2513F-B010-15AE-301A-7E2CAA52C1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0" cy="1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68">
              <a:extLst>
                <a:ext uri="{FF2B5EF4-FFF2-40B4-BE49-F238E27FC236}">
                  <a16:creationId xmlns:a16="http://schemas.microsoft.com/office/drawing/2014/main" id="{72EAC658-7827-A2FF-5AFF-B6AE7AABEE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69">
            <a:extLst>
              <a:ext uri="{FF2B5EF4-FFF2-40B4-BE49-F238E27FC236}">
                <a16:creationId xmlns:a16="http://schemas.microsoft.com/office/drawing/2014/main" id="{86EE968F-564A-2D67-7445-90AD48C3AEB6}"/>
              </a:ext>
            </a:extLst>
          </p:cNvPr>
          <p:cNvGrpSpPr>
            <a:grpSpLocks/>
          </p:cNvGrpSpPr>
          <p:nvPr/>
        </p:nvGrpSpPr>
        <p:grpSpPr bwMode="auto">
          <a:xfrm>
            <a:off x="1103479" y="5038738"/>
            <a:ext cx="929843" cy="896998"/>
            <a:chOff x="-44" y="1473"/>
            <a:chExt cx="981" cy="1105"/>
          </a:xfrm>
        </p:grpSpPr>
        <p:pic>
          <p:nvPicPr>
            <p:cNvPr id="36" name="Picture 70" descr="desktop_computer_stylized_medium">
              <a:extLst>
                <a:ext uri="{FF2B5EF4-FFF2-40B4-BE49-F238E27FC236}">
                  <a16:creationId xmlns:a16="http://schemas.microsoft.com/office/drawing/2014/main" id="{65FA4B41-82D6-1D6E-561D-717923186A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" name="Freeform 71">
              <a:extLst>
                <a:ext uri="{FF2B5EF4-FFF2-40B4-BE49-F238E27FC236}">
                  <a16:creationId xmlns:a16="http://schemas.microsoft.com/office/drawing/2014/main" id="{F9184DA5-CA6A-3CC5-A7B8-C8A0DC0A758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645CE2F-A4A5-8F82-9166-91B73DCDEA37}"/>
              </a:ext>
            </a:extLst>
          </p:cNvPr>
          <p:cNvCxnSpPr>
            <a:cxnSpLocks/>
          </p:cNvCxnSpPr>
          <p:nvPr/>
        </p:nvCxnSpPr>
        <p:spPr>
          <a:xfrm>
            <a:off x="5445894" y="4737731"/>
            <a:ext cx="492502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D8C5D20-E348-D994-40C9-AB53BD7D9D35}"/>
              </a:ext>
            </a:extLst>
          </p:cNvPr>
          <p:cNvGrpSpPr/>
          <p:nvPr/>
        </p:nvGrpSpPr>
        <p:grpSpPr>
          <a:xfrm>
            <a:off x="7466312" y="4130049"/>
            <a:ext cx="1802834" cy="1140202"/>
            <a:chOff x="7493876" y="2774731"/>
            <a:chExt cx="1481958" cy="894622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DA3FFB4-ADCB-4A11-7A61-30E849D69A5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003DCDF5-27F0-D2EE-31E0-8B03112FD0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2E0EB7D-B4E8-4CCE-3760-D3857C54B2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34E43BDF-B4D4-C2BF-A54D-50E9D2AC98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1979A950-ECF2-5642-0024-183A3E8EE73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572D95AE-EBDE-4D98-8AEA-AF75A482F8F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05B190F8-AED9-713D-FF88-32FC1702A02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oup 66">
            <a:extLst>
              <a:ext uri="{FF2B5EF4-FFF2-40B4-BE49-F238E27FC236}">
                <a16:creationId xmlns:a16="http://schemas.microsoft.com/office/drawing/2014/main" id="{79DC350C-FD60-E227-5DC0-ACAFC86B4F2A}"/>
              </a:ext>
            </a:extLst>
          </p:cNvPr>
          <p:cNvGrpSpPr>
            <a:grpSpLocks/>
          </p:cNvGrpSpPr>
          <p:nvPr/>
        </p:nvGrpSpPr>
        <p:grpSpPr bwMode="auto">
          <a:xfrm>
            <a:off x="10153810" y="4243607"/>
            <a:ext cx="929842" cy="896998"/>
            <a:chOff x="-44" y="1473"/>
            <a:chExt cx="981" cy="1105"/>
          </a:xfrm>
        </p:grpSpPr>
        <p:pic>
          <p:nvPicPr>
            <p:cNvPr id="49" name="Picture 67" descr="desktop_computer_stylized_medium">
              <a:extLst>
                <a:ext uri="{FF2B5EF4-FFF2-40B4-BE49-F238E27FC236}">
                  <a16:creationId xmlns:a16="http://schemas.microsoft.com/office/drawing/2014/main" id="{D331DAAA-823C-4183-EA06-DC6526BA79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" name="Freeform 68">
              <a:extLst>
                <a:ext uri="{FF2B5EF4-FFF2-40B4-BE49-F238E27FC236}">
                  <a16:creationId xmlns:a16="http://schemas.microsoft.com/office/drawing/2014/main" id="{A837B810-EEC1-BD91-A3C5-DD806F0ABEA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1" name="Text Box 36">
            <a:extLst>
              <a:ext uri="{FF2B5EF4-FFF2-40B4-BE49-F238E27FC236}">
                <a16:creationId xmlns:a16="http://schemas.microsoft.com/office/drawing/2014/main" id="{529F1589-D2A1-C5DC-CBFB-51794D9B2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8734" y="3770636"/>
            <a:ext cx="3754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sp>
        <p:nvSpPr>
          <p:cNvPr id="52" name="Line 33">
            <a:extLst>
              <a:ext uri="{FF2B5EF4-FFF2-40B4-BE49-F238E27FC236}">
                <a16:creationId xmlns:a16="http://schemas.microsoft.com/office/drawing/2014/main" id="{7E88A9FF-E932-9759-2B62-FE9A461C8615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2282" y="4355907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Rectangle 29">
            <a:extLst>
              <a:ext uri="{FF2B5EF4-FFF2-40B4-BE49-F238E27FC236}">
                <a16:creationId xmlns:a16="http://schemas.microsoft.com/office/drawing/2014/main" id="{EAD42ED5-BB08-EAED-1BCF-80F50F244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9890" y="4392688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4" name="Line 33">
            <a:extLst>
              <a:ext uri="{FF2B5EF4-FFF2-40B4-BE49-F238E27FC236}">
                <a16:creationId xmlns:a16="http://schemas.microsoft.com/office/drawing/2014/main" id="{E85F0F00-1F4B-F4D8-4825-18702BF3FBB9}"/>
              </a:ext>
            </a:extLst>
          </p:cNvPr>
          <p:cNvSpPr>
            <a:spLocks noChangeShapeType="1"/>
          </p:cNvSpPr>
          <p:nvPr/>
        </p:nvSpPr>
        <p:spPr bwMode="auto">
          <a:xfrm>
            <a:off x="9799890" y="4322228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Text Box 36">
            <a:extLst>
              <a:ext uri="{FF2B5EF4-FFF2-40B4-BE49-F238E27FC236}">
                <a16:creationId xmlns:a16="http://schemas.microsoft.com/office/drawing/2014/main" id="{4F9DD7A9-9517-5E5D-9D4F-6A2233A83E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3269" y="3600281"/>
            <a:ext cx="56297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R1</a:t>
            </a:r>
          </a:p>
        </p:txBody>
      </p:sp>
      <p:sp>
        <p:nvSpPr>
          <p:cNvPr id="56" name="Text Box 36">
            <a:extLst>
              <a:ext uri="{FF2B5EF4-FFF2-40B4-BE49-F238E27FC236}">
                <a16:creationId xmlns:a16="http://schemas.microsoft.com/office/drawing/2014/main" id="{4B23E5ED-88DB-A79E-C246-EF350A6645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4629" y="3600281"/>
            <a:ext cx="56297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R2</a:t>
            </a:r>
          </a:p>
        </p:txBody>
      </p:sp>
      <p:sp>
        <p:nvSpPr>
          <p:cNvPr id="4" name="Rectangle 32">
            <a:extLst>
              <a:ext uri="{FF2B5EF4-FFF2-40B4-BE49-F238E27FC236}">
                <a16:creationId xmlns:a16="http://schemas.microsoft.com/office/drawing/2014/main" id="{838376E9-C190-B07F-9716-B3A8B598E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4607" y="3770636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Line 33">
            <a:extLst>
              <a:ext uri="{FF2B5EF4-FFF2-40B4-BE49-F238E27FC236}">
                <a16:creationId xmlns:a16="http://schemas.microsoft.com/office/drawing/2014/main" id="{A328E988-634F-C551-519A-60E0F271EF7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5902" y="3686804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tangle 32">
            <a:extLst>
              <a:ext uri="{FF2B5EF4-FFF2-40B4-BE49-F238E27FC236}">
                <a16:creationId xmlns:a16="http://schemas.microsoft.com/office/drawing/2014/main" id="{F3BBF97E-C4DD-8573-1948-73906E529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1641" y="3761195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Line 33">
            <a:extLst>
              <a:ext uri="{FF2B5EF4-FFF2-40B4-BE49-F238E27FC236}">
                <a16:creationId xmlns:a16="http://schemas.microsoft.com/office/drawing/2014/main" id="{6AC6164F-554F-5E6D-4F29-251C21A36B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62936" y="3677363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4CBC1D81-2815-B6CB-CF92-0162F1750C1A}"/>
              </a:ext>
            </a:extLst>
          </p:cNvPr>
          <p:cNvCxnSpPr>
            <a:cxnSpLocks/>
          </p:cNvCxnSpPr>
          <p:nvPr/>
        </p:nvCxnSpPr>
        <p:spPr>
          <a:xfrm flipV="1">
            <a:off x="3118125" y="3118754"/>
            <a:ext cx="95160" cy="690746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AFAF391E-CB7C-929E-C624-FFE481AD5A2F}"/>
              </a:ext>
            </a:extLst>
          </p:cNvPr>
          <p:cNvCxnSpPr>
            <a:cxnSpLocks/>
          </p:cNvCxnSpPr>
          <p:nvPr/>
        </p:nvCxnSpPr>
        <p:spPr>
          <a:xfrm flipV="1">
            <a:off x="4545794" y="3020514"/>
            <a:ext cx="0" cy="356478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DE983341-E61D-DCE6-0AC5-F64F56AF0A70}"/>
              </a:ext>
            </a:extLst>
          </p:cNvPr>
          <p:cNvCxnSpPr>
            <a:cxnSpLocks/>
          </p:cNvCxnSpPr>
          <p:nvPr/>
        </p:nvCxnSpPr>
        <p:spPr>
          <a:xfrm flipH="1" flipV="1">
            <a:off x="6058386" y="3098925"/>
            <a:ext cx="316310" cy="753517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682B6CAF-7D70-0DFA-52FF-EEB0012F39B1}"/>
              </a:ext>
            </a:extLst>
          </p:cNvPr>
          <p:cNvCxnSpPr>
            <a:cxnSpLocks/>
          </p:cNvCxnSpPr>
          <p:nvPr/>
        </p:nvCxnSpPr>
        <p:spPr>
          <a:xfrm flipH="1" flipV="1">
            <a:off x="7713209" y="3020512"/>
            <a:ext cx="583871" cy="320346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13BD7FE0-156E-B912-8512-297B3850961A}"/>
              </a:ext>
            </a:extLst>
          </p:cNvPr>
          <p:cNvCxnSpPr>
            <a:cxnSpLocks/>
          </p:cNvCxnSpPr>
          <p:nvPr/>
        </p:nvCxnSpPr>
        <p:spPr>
          <a:xfrm flipH="1" flipV="1">
            <a:off x="8947136" y="3098925"/>
            <a:ext cx="889219" cy="690784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ight Brace 56">
            <a:extLst>
              <a:ext uri="{FF2B5EF4-FFF2-40B4-BE49-F238E27FC236}">
                <a16:creationId xmlns:a16="http://schemas.microsoft.com/office/drawing/2014/main" id="{66C22585-4F82-4678-FA90-566CEBD5714D}"/>
              </a:ext>
            </a:extLst>
          </p:cNvPr>
          <p:cNvSpPr/>
          <p:nvPr/>
        </p:nvSpPr>
        <p:spPr>
          <a:xfrm rot="16200000">
            <a:off x="4429652" y="2726200"/>
            <a:ext cx="235344" cy="1684712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ight Brace 58">
            <a:extLst>
              <a:ext uri="{FF2B5EF4-FFF2-40B4-BE49-F238E27FC236}">
                <a16:creationId xmlns:a16="http://schemas.microsoft.com/office/drawing/2014/main" id="{2CE64943-4239-9A62-4B9D-80D9A4236EAC}"/>
              </a:ext>
            </a:extLst>
          </p:cNvPr>
          <p:cNvSpPr/>
          <p:nvPr/>
        </p:nvSpPr>
        <p:spPr>
          <a:xfrm rot="17575087">
            <a:off x="3049649" y="3452788"/>
            <a:ext cx="207694" cy="1247802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ight Brace 60">
            <a:extLst>
              <a:ext uri="{FF2B5EF4-FFF2-40B4-BE49-F238E27FC236}">
                <a16:creationId xmlns:a16="http://schemas.microsoft.com/office/drawing/2014/main" id="{CBFEA4F7-1CF4-C752-CB33-D9C53A280C77}"/>
              </a:ext>
            </a:extLst>
          </p:cNvPr>
          <p:cNvSpPr/>
          <p:nvPr/>
        </p:nvSpPr>
        <p:spPr>
          <a:xfrm rot="16200000">
            <a:off x="6372086" y="3133339"/>
            <a:ext cx="178161" cy="1984317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ight Brace 62">
            <a:extLst>
              <a:ext uri="{FF2B5EF4-FFF2-40B4-BE49-F238E27FC236}">
                <a16:creationId xmlns:a16="http://schemas.microsoft.com/office/drawing/2014/main" id="{48BF7BF9-5387-4E3C-FE7B-F20A2CAAA644}"/>
              </a:ext>
            </a:extLst>
          </p:cNvPr>
          <p:cNvSpPr/>
          <p:nvPr/>
        </p:nvSpPr>
        <p:spPr>
          <a:xfrm rot="16200000">
            <a:off x="8242795" y="2734655"/>
            <a:ext cx="194918" cy="1562845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ight Brace 64">
            <a:extLst>
              <a:ext uri="{FF2B5EF4-FFF2-40B4-BE49-F238E27FC236}">
                <a16:creationId xmlns:a16="http://schemas.microsoft.com/office/drawing/2014/main" id="{DBE74137-3721-3ACD-034F-E2AECB233BAE}"/>
              </a:ext>
            </a:extLst>
          </p:cNvPr>
          <p:cNvSpPr/>
          <p:nvPr/>
        </p:nvSpPr>
        <p:spPr>
          <a:xfrm rot="16200000">
            <a:off x="9815426" y="3419479"/>
            <a:ext cx="171646" cy="1297532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Slide Number Placeholder 4">
            <a:extLst>
              <a:ext uri="{FF2B5EF4-FFF2-40B4-BE49-F238E27FC236}">
                <a16:creationId xmlns:a16="http://schemas.microsoft.com/office/drawing/2014/main" id="{4DFB2EDC-9A14-1F04-F5C4-0B510BC8738E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6DA46C-C4D6-6846-3ACD-CAEE96679442}"/>
              </a:ext>
            </a:extLst>
          </p:cNvPr>
          <p:cNvSpPr txBox="1"/>
          <p:nvPr/>
        </p:nvSpPr>
        <p:spPr>
          <a:xfrm>
            <a:off x="2538404" y="2520000"/>
            <a:ext cx="609760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D(A, R1)</a:t>
            </a:r>
            <a:endParaRPr lang="en-US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9A68F7C-0668-9CEF-8BEB-DAA64602849E}"/>
              </a:ext>
            </a:extLst>
          </p:cNvPr>
          <p:cNvSpPr txBox="1"/>
          <p:nvPr/>
        </p:nvSpPr>
        <p:spPr>
          <a:xfrm>
            <a:off x="3816534" y="2520000"/>
            <a:ext cx="212365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D(R1)</a:t>
            </a:r>
            <a:endParaRPr lang="en-US" sz="28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1C21041-3245-7CA3-FC47-CD8DDCFEEE0A}"/>
              </a:ext>
            </a:extLst>
          </p:cNvPr>
          <p:cNvSpPr txBox="1"/>
          <p:nvPr/>
        </p:nvSpPr>
        <p:spPr>
          <a:xfrm>
            <a:off x="5010018" y="2520000"/>
            <a:ext cx="212365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D(R1, R2)</a:t>
            </a:r>
            <a:endParaRPr lang="en-US" sz="28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533B487-C8CA-54BD-239E-5BCFD6A92B08}"/>
              </a:ext>
            </a:extLst>
          </p:cNvPr>
          <p:cNvSpPr txBox="1"/>
          <p:nvPr/>
        </p:nvSpPr>
        <p:spPr>
          <a:xfrm>
            <a:off x="6811270" y="2520000"/>
            <a:ext cx="212365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D(R2)</a:t>
            </a:r>
            <a:endParaRPr lang="en-US" sz="28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DEF22BF-E4DE-4969-6C56-716C7F4DAEE8}"/>
              </a:ext>
            </a:extLst>
          </p:cNvPr>
          <p:cNvSpPr txBox="1"/>
          <p:nvPr/>
        </p:nvSpPr>
        <p:spPr>
          <a:xfrm>
            <a:off x="7984345" y="2520000"/>
            <a:ext cx="212365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D(R2, C)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2729265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9" grpId="0" animBg="1"/>
      <p:bldP spid="61" grpId="0" animBg="1"/>
      <p:bldP spid="63" grpId="0" animBg="1"/>
      <p:bldP spid="65" grpId="0" animBg="1"/>
      <p:bldP spid="25" grpId="0"/>
      <p:bldP spid="47" grpId="0"/>
      <p:bldP spid="60" grpId="0"/>
      <p:bldP spid="64" grpId="0"/>
      <p:bldP spid="6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2EED2F-ACB1-A3FB-93DF-C5BD4468F8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delay over a link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9" name="Content Placeholder 2">
                <a:extLst>
                  <a:ext uri="{FF2B5EF4-FFF2-40B4-BE49-F238E27FC236}">
                    <a16:creationId xmlns:a16="http://schemas.microsoft.com/office/drawing/2014/main" id="{138C28C8-480A-90EA-1819-A8C7566203A5}"/>
                  </a:ext>
                </a:extLst>
              </p:cNvPr>
              <p:cNvSpPr>
                <a:spLocks noGrp="1"/>
              </p:cNvSpPr>
              <p:nvPr>
                <p:ph sz="half" idx="1"/>
              </p:nvPr>
            </p:nvSpPr>
            <p:spPr>
              <a:xfrm>
                <a:off x="371080" y="1524973"/>
                <a:ext cx="11002015" cy="4883913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HK" sz="28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HK" sz="2800" i="1"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HK" sz="2800" b="0" i="1" smtClean="0">
                            <a:latin typeface="Cambria Math" panose="02040503050406030204" pitchFamily="18" charset="0"/>
                          </a:rPr>
                          <m:t>trans</m:t>
                        </m:r>
                      </m:sub>
                    </m:sSub>
                    <m:d>
                      <m:d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𝐴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, </m:t>
                        </m:r>
                        <m:sSub>
                          <m:sSub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, 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𝑃</m:t>
                        </m:r>
                      </m:e>
                    </m:d>
                  </m:oMath>
                </a14:m>
                <a:r>
                  <a:rPr lang="en-US"/>
                  <a:t>: The time it takes for all the L bits in the packet to go from A onto the link (it depends on the packet </a:t>
                </a:r>
                <a14:m>
                  <m:oMath xmlns:m="http://schemas.openxmlformats.org/officeDocument/2006/math">
                    <m:r>
                      <a:rPr lang="en-HK" b="0" i="1" smtClean="0">
                        <a:latin typeface="Cambria Math" panose="02040503050406030204" pitchFamily="18" charset="0"/>
                      </a:rPr>
                      <m:t>𝑃</m:t>
                    </m:r>
                  </m:oMath>
                </a14:m>
                <a:r>
                  <a:rPr lang="en-US"/>
                  <a:t>’s length)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HK" sz="28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HK" sz="2800" i="1"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HK" sz="2800" b="0" i="1" smtClean="0">
                            <a:latin typeface="Cambria Math" panose="02040503050406030204" pitchFamily="18" charset="0"/>
                          </a:rPr>
                          <m:t>prop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𝑅</m:t>
                        </m:r>
                      </m:e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/>
                  <a:t>: The time it takes for one bit to transfer from A to R1 </a:t>
                </a:r>
              </a:p>
              <a:p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𝐷</m:t>
                    </m:r>
                    <m:r>
                      <a:rPr lang="en-US" i="1" dirty="0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i="1" dirty="0" smtClean="0"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US" i="1" dirty="0" smtClean="0"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dirty="0" smtClean="0">
                            <a:latin typeface="Cambria Math" panose="02040503050406030204" pitchFamily="18" charset="0"/>
                          </a:rPr>
                          <m:t>𝑅</m:t>
                        </m:r>
                      </m:e>
                      <m:sub>
                        <m:r>
                          <a:rPr lang="en-US" i="1" dirty="0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i="1" dirty="0" smtClean="0">
                        <a:latin typeface="Cambria Math" panose="02040503050406030204" pitchFamily="18" charset="0"/>
                      </a:rPr>
                      <m:t>) </m:t>
                    </m:r>
                    <m:r>
                      <a:rPr lang="en-US" i="1" dirty="0">
                        <a:latin typeface="Cambria Math" panose="02040503050406030204" pitchFamily="18" charset="0"/>
                      </a:rPr>
                      <m:t>= </m:t>
                    </m:r>
                    <m:sSub>
                      <m:sSubPr>
                        <m:ctrlPr>
                          <a:rPr lang="en-HK" sz="2800" i="1" dirty="0" err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HK" sz="2800" i="1" dirty="0" err="1" smtClean="0"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HK" sz="2800" b="0" i="0" dirty="0" err="1" smtClean="0">
                            <a:latin typeface="Cambria Math" panose="02040503050406030204" pitchFamily="18" charset="0"/>
                          </a:rPr>
                          <m:t>trans</m:t>
                        </m:r>
                      </m:sub>
                    </m:sSub>
                    <m:r>
                      <a:rPr lang="en-US" sz="2800" b="0" i="1" dirty="0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800" b="0" i="1" dirty="0" smtClean="0"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US" sz="2800" b="0" i="1" dirty="0" smtClean="0"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800" b="0" i="1" dirty="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𝑅</m:t>
                        </m:r>
                      </m:e>
                      <m:sub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800" b="0" i="1" dirty="0" smtClean="0">
                        <a:latin typeface="Cambria Math" panose="02040503050406030204" pitchFamily="18" charset="0"/>
                      </a:rPr>
                      <m:t>, </m:t>
                    </m:r>
                    <m:r>
                      <a:rPr lang="en-US" sz="2800" b="0" i="1" dirty="0" smtClean="0">
                        <a:latin typeface="Cambria Math" panose="02040503050406030204" pitchFamily="18" charset="0"/>
                      </a:rPr>
                      <m:t>𝑃</m:t>
                    </m:r>
                    <m:r>
                      <a:rPr lang="en-US" sz="2800" b="0" i="1" dirty="0" smtClean="0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i="1" dirty="0">
                        <a:latin typeface="Cambria Math" panose="02040503050406030204" pitchFamily="18" charset="0"/>
                      </a:rPr>
                      <m:t>+ </m:t>
                    </m:r>
                    <m:sSub>
                      <m:sSubPr>
                        <m:ctrlPr>
                          <a:rPr lang="en-HK" i="1" dirty="0" err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HK" i="1" dirty="0" err="1" smtClean="0"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HK" i="0" dirty="0" err="1" smtClean="0">
                            <a:latin typeface="Cambria Math" panose="02040503050406030204" pitchFamily="18" charset="0"/>
                          </a:rPr>
                          <m:t>prop</m:t>
                        </m:r>
                      </m:sub>
                    </m:sSub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𝑅</m:t>
                        </m:r>
                      </m:e>
                      <m:sub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/>
              </a:p>
            </p:txBody>
          </p:sp>
        </mc:Choice>
        <mc:Fallback xmlns="">
          <p:sp>
            <p:nvSpPr>
              <p:cNvPr id="129" name="Content Placeholder 2">
                <a:extLst>
                  <a:ext uri="{FF2B5EF4-FFF2-40B4-BE49-F238E27FC236}">
                    <a16:creationId xmlns:a16="http://schemas.microsoft.com/office/drawing/2014/main" id="{138C28C8-480A-90EA-1819-A8C7566203A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371080" y="1524973"/>
                <a:ext cx="11002015" cy="4883913"/>
              </a:xfrm>
              <a:blipFill>
                <a:blip r:embed="rId3"/>
                <a:stretch>
                  <a:fillRect t="-199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id="{EEAF99BB-BCD8-AEA0-22C8-39E3FEBC06B5}"/>
              </a:ext>
            </a:extLst>
          </p:cNvPr>
          <p:cNvGrpSpPr/>
          <p:nvPr/>
        </p:nvGrpSpPr>
        <p:grpSpPr>
          <a:xfrm>
            <a:off x="3035573" y="3666008"/>
            <a:ext cx="5604188" cy="2872251"/>
            <a:chOff x="3035573" y="3666008"/>
            <a:chExt cx="5604188" cy="2872251"/>
          </a:xfrm>
        </p:grpSpPr>
        <p:cxnSp>
          <p:nvCxnSpPr>
            <p:cNvPr id="143" name="Straight Connector 42">
              <a:extLst>
                <a:ext uri="{FF2B5EF4-FFF2-40B4-BE49-F238E27FC236}">
                  <a16:creationId xmlns:a16="http://schemas.microsoft.com/office/drawing/2014/main" id="{AC31633D-8D95-4201-8D64-5B19D96132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600618" y="5685663"/>
              <a:ext cx="229881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8128E2CD-3B15-3265-DD08-FB76071D13A4}"/>
                </a:ext>
              </a:extLst>
            </p:cNvPr>
            <p:cNvSpPr txBox="1"/>
            <p:nvPr/>
          </p:nvSpPr>
          <p:spPr>
            <a:xfrm>
              <a:off x="4791061" y="5830373"/>
              <a:ext cx="3416320" cy="7078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 rate: R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bps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 </a:t>
              </a:r>
              <a:r>
                <a:rPr lang="en-US" sz="2000" i="1" kern="0">
                  <a:solidFill>
                    <a:prstClr val="black"/>
                  </a:solidFill>
                  <a:latin typeface="Calibri"/>
                </a:rPr>
                <a:t>propagation delay (in sec.)</a:t>
              </a:r>
              <a:endParaRPr kumimoji="0" lang="en-US" sz="20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0" name="Group 56">
              <a:extLst>
                <a:ext uri="{FF2B5EF4-FFF2-40B4-BE49-F238E27FC236}">
                  <a16:creationId xmlns:a16="http://schemas.microsoft.com/office/drawing/2014/main" id="{5FECBEB9-9558-5F27-96F0-5E2E4C0CB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9895" y="3994901"/>
              <a:ext cx="666543" cy="1019865"/>
              <a:chOff x="2105936" y="5387204"/>
              <a:chExt cx="617671" cy="927313"/>
            </a:xfrm>
          </p:grpSpPr>
          <p:sp>
            <p:nvSpPr>
              <p:cNvPr id="161" name="Rectangle 77">
                <a:extLst>
                  <a:ext uri="{FF2B5EF4-FFF2-40B4-BE49-F238E27FC236}">
                    <a16:creationId xmlns:a16="http://schemas.microsoft.com/office/drawing/2014/main" id="{794E9C64-0A50-86C6-5C0A-655CFB2F5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766F5848-A157-610F-F865-AB92FA0643C6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3439254B-1870-698D-3995-969D4E22E7CD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693FFC50-3C43-F865-7A2F-8A5B3273A10A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65" name="Straight Connector 81">
                <a:extLst>
                  <a:ext uri="{FF2B5EF4-FFF2-40B4-BE49-F238E27FC236}">
                    <a16:creationId xmlns:a16="http://schemas.microsoft.com/office/drawing/2014/main" id="{165C0638-D4F0-6389-A523-483DCE1B2B21}"/>
                  </a:ext>
                </a:extLst>
              </p:cNvPr>
              <p:cNvCxnSpPr>
                <a:cxnSpLocks noChangeShapeType="1"/>
                <a:stCxn id="164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6" name="Straight Connector 82">
                <a:extLst>
                  <a:ext uri="{FF2B5EF4-FFF2-40B4-BE49-F238E27FC236}">
                    <a16:creationId xmlns:a16="http://schemas.microsoft.com/office/drawing/2014/main" id="{A196610F-A6FD-7134-C4F1-E89613538736}"/>
                  </a:ext>
                </a:extLst>
              </p:cNvPr>
              <p:cNvCxnSpPr>
                <a:cxnSpLocks noChangeShapeType="1"/>
                <a:endCxn id="164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7" name="Straight Connector 83">
                <a:extLst>
                  <a:ext uri="{FF2B5EF4-FFF2-40B4-BE49-F238E27FC236}">
                    <a16:creationId xmlns:a16="http://schemas.microsoft.com/office/drawing/2014/main" id="{5C85C257-F592-579E-08B7-91E7D730DD72}"/>
                  </a:ext>
                </a:extLst>
              </p:cNvPr>
              <p:cNvCxnSpPr>
                <a:cxnSpLocks noChangeShapeType="1"/>
                <a:endCxn id="164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8" name="Straight Connector 84">
                <a:extLst>
                  <a:ext uri="{FF2B5EF4-FFF2-40B4-BE49-F238E27FC236}">
                    <a16:creationId xmlns:a16="http://schemas.microsoft.com/office/drawing/2014/main" id="{843644CB-7933-8F5D-93EB-75CA1FD73B1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69" name="Group 57">
              <a:extLst>
                <a:ext uri="{FF2B5EF4-FFF2-40B4-BE49-F238E27FC236}">
                  <a16:creationId xmlns:a16="http://schemas.microsoft.com/office/drawing/2014/main" id="{B3496F2E-773E-2689-CF3D-FCC5316B17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9288" y="4005377"/>
              <a:ext cx="666543" cy="1019865"/>
              <a:chOff x="2105936" y="5387204"/>
              <a:chExt cx="617671" cy="927313"/>
            </a:xfrm>
          </p:grpSpPr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03D80D65-99A4-0CD2-7F5B-BA61C410AD98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9D3E0C96-4E4C-D771-7927-85315140744C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Rectangle 71">
                <a:extLst>
                  <a:ext uri="{FF2B5EF4-FFF2-40B4-BE49-F238E27FC236}">
                    <a16:creationId xmlns:a16="http://schemas.microsoft.com/office/drawing/2014/main" id="{93C6A0D5-12BD-E3FB-DED8-62DDE9DBF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C9B9C892-B886-3123-CB8B-8718D94A9FC5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74" name="Straight Connector 73">
                <a:extLst>
                  <a:ext uri="{FF2B5EF4-FFF2-40B4-BE49-F238E27FC236}">
                    <a16:creationId xmlns:a16="http://schemas.microsoft.com/office/drawing/2014/main" id="{73A985A7-1763-A359-6768-F091AD5B9EC1}"/>
                  </a:ext>
                </a:extLst>
              </p:cNvPr>
              <p:cNvCxnSpPr>
                <a:cxnSpLocks noChangeShapeType="1"/>
                <a:stCxn id="1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5" name="Straight Connector 74">
                <a:extLst>
                  <a:ext uri="{FF2B5EF4-FFF2-40B4-BE49-F238E27FC236}">
                    <a16:creationId xmlns:a16="http://schemas.microsoft.com/office/drawing/2014/main" id="{FE0BF37D-BB26-8CC7-9D6E-3D73368D3A7E}"/>
                  </a:ext>
                </a:extLst>
              </p:cNvPr>
              <p:cNvCxnSpPr>
                <a:cxnSpLocks noChangeShapeType="1"/>
                <a:endCxn id="1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6" name="Straight Connector 75">
                <a:extLst>
                  <a:ext uri="{FF2B5EF4-FFF2-40B4-BE49-F238E27FC236}">
                    <a16:creationId xmlns:a16="http://schemas.microsoft.com/office/drawing/2014/main" id="{A66EBF2D-5788-500B-F576-B26F21349948}"/>
                  </a:ext>
                </a:extLst>
              </p:cNvPr>
              <p:cNvCxnSpPr>
                <a:cxnSpLocks noChangeShapeType="1"/>
                <a:endCxn id="1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7" name="Straight Connector 76">
                <a:extLst>
                  <a:ext uri="{FF2B5EF4-FFF2-40B4-BE49-F238E27FC236}">
                    <a16:creationId xmlns:a16="http://schemas.microsoft.com/office/drawing/2014/main" id="{9A812E9D-D8DE-A93E-30F9-115CDCA414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8" name="Rectangle 59">
              <a:extLst>
                <a:ext uri="{FF2B5EF4-FFF2-40B4-BE49-F238E27FC236}">
                  <a16:creationId xmlns:a16="http://schemas.microsoft.com/office/drawing/2014/main" id="{F824AB4E-0B8C-3338-639C-46ADF37E2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024" y="4969479"/>
              <a:ext cx="2652468" cy="45719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9" name="Right Arrow 60">
              <a:extLst>
                <a:ext uri="{FF2B5EF4-FFF2-40B4-BE49-F238E27FC236}">
                  <a16:creationId xmlns:a16="http://schemas.microsoft.com/office/drawing/2014/main" id="{36D40AF4-0E6B-4490-C253-7128B616F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8813" y="4866439"/>
              <a:ext cx="287615" cy="241427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80" name="Right Arrow 62">
              <a:extLst>
                <a:ext uri="{FF2B5EF4-FFF2-40B4-BE49-F238E27FC236}">
                  <a16:creationId xmlns:a16="http://schemas.microsoft.com/office/drawing/2014/main" id="{DE3609B8-A1F8-64A9-A8BA-DACEE67F5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354074">
              <a:off x="7480666" y="4459913"/>
              <a:ext cx="293912" cy="237229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3C7EB0E4-8387-26AE-1DAD-8B6137273C25}"/>
                </a:ext>
              </a:extLst>
            </p:cNvPr>
            <p:cNvSpPr txBox="1"/>
            <p:nvPr/>
          </p:nvSpPr>
          <p:spPr>
            <a:xfrm>
              <a:off x="3035573" y="4136978"/>
              <a:ext cx="1290738" cy="54155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bits in </a:t>
              </a:r>
            </a:p>
            <a:p>
              <a:pPr marL="0" marR="0" lvl="0" indent="0" algn="l" defTabSz="914400" rtl="0" eaLnBrk="1" fontAlgn="auto" latinLnBrk="0" hangingPunct="1">
                <a:lnSpc>
                  <a:spcPts val="1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the packet</a:t>
              </a:r>
            </a:p>
          </p:txBody>
        </p:sp>
        <p:sp>
          <p:nvSpPr>
            <p:cNvPr id="182" name="Text Box 36">
              <a:extLst>
                <a:ext uri="{FF2B5EF4-FFF2-40B4-BE49-F238E27FC236}">
                  <a16:creationId xmlns:a16="http://schemas.microsoft.com/office/drawing/2014/main" id="{087ACEDB-09F2-8673-12DF-743FC4965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3053" y="4937788"/>
              <a:ext cx="39305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183" name="Text Box 36">
              <a:extLst>
                <a:ext uri="{FF2B5EF4-FFF2-40B4-BE49-F238E27FC236}">
                  <a16:creationId xmlns:a16="http://schemas.microsoft.com/office/drawing/2014/main" id="{4F4AC01A-8AEF-EBEB-29D3-D3316765DF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6786" y="4559208"/>
              <a:ext cx="56297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R1</a:t>
              </a:r>
            </a:p>
          </p:txBody>
        </p:sp>
        <p:sp>
          <p:nvSpPr>
            <p:cNvPr id="184" name="Text Box 36">
              <a:extLst>
                <a:ext uri="{FF2B5EF4-FFF2-40B4-BE49-F238E27FC236}">
                  <a16:creationId xmlns:a16="http://schemas.microsoft.com/office/drawing/2014/main" id="{CB87FF63-4A60-C977-8AD9-5D9BDBE4A7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0942" y="3666008"/>
              <a:ext cx="3706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</a:t>
              </a:r>
            </a:p>
          </p:txBody>
        </p:sp>
        <p:grpSp>
          <p:nvGrpSpPr>
            <p:cNvPr id="3" name="Group 66">
              <a:extLst>
                <a:ext uri="{FF2B5EF4-FFF2-40B4-BE49-F238E27FC236}">
                  <a16:creationId xmlns:a16="http://schemas.microsoft.com/office/drawing/2014/main" id="{03065FC2-C724-AEB1-7220-48E3FA4371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5235" y="4984474"/>
              <a:ext cx="1404745" cy="1355281"/>
              <a:chOff x="-44" y="1473"/>
              <a:chExt cx="980" cy="1104"/>
            </a:xfrm>
          </p:grpSpPr>
          <p:pic>
            <p:nvPicPr>
              <p:cNvPr id="4" name="Picture 67" descr="desktop_computer_stylized_medium">
                <a:extLst>
                  <a:ext uri="{FF2B5EF4-FFF2-40B4-BE49-F238E27FC236}">
                    <a16:creationId xmlns:a16="http://schemas.microsoft.com/office/drawing/2014/main" id="{46EB341A-2E52-A730-01D6-85943159DD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0" cy="11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" name="Freeform 68">
                <a:extLst>
                  <a:ext uri="{FF2B5EF4-FFF2-40B4-BE49-F238E27FC236}">
                    <a16:creationId xmlns:a16="http://schemas.microsoft.com/office/drawing/2014/main" id="{7944CEC8-5D44-79FE-A6E6-8669E76DD8F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BCF0D9F-2FCA-51D5-9C38-42D6B0927BD5}"/>
                </a:ext>
              </a:extLst>
            </p:cNvPr>
            <p:cNvGrpSpPr/>
            <p:nvPr/>
          </p:nvGrpSpPr>
          <p:grpSpPr>
            <a:xfrm>
              <a:off x="6793718" y="5029872"/>
              <a:ext cx="1802834" cy="1140202"/>
              <a:chOff x="7493876" y="2774731"/>
              <a:chExt cx="1481958" cy="894622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3F9AE62E-7D93-1DF1-3F73-81BF3E8C95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ACF6487A-68F3-38C0-D5A5-8BF8110B93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9940DE79-CB8F-CE95-AA19-51A03EC5FA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10BCC8F3-4A3E-7F2A-8206-D8211F4D0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F0B3461-7CED-FC6F-6BA0-48A6464804D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B2CBE312-FF43-3E0B-002E-A67E8788B0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5C44CEE-D772-05FA-21E6-129CE2126E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5" name="Slide Number Placeholder 4">
            <a:extLst>
              <a:ext uri="{FF2B5EF4-FFF2-40B4-BE49-F238E27FC236}">
                <a16:creationId xmlns:a16="http://schemas.microsoft.com/office/drawing/2014/main" id="{D6F97E9A-49BE-C78E-1ED6-BC782F904926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963353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CA527-2676-5F86-B8AC-ECD5920D9A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1274DC-6402-6B4A-AEDD-385BD0CFEC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Network delay over a link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3C90ECA-DF5C-44A2-FC51-65CB67D9A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204" y="1261471"/>
            <a:ext cx="421435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i="1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i="1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lang="en-US" sz="2400" i="1" dirty="0">
                <a:latin typeface="Calibri" panose="020F0502020204030204"/>
                <a:ea typeface="ＭＳ Ｐゴシック" charset="0"/>
                <a:cs typeface="ＭＳ Ｐゴシック" charset="0"/>
              </a:rPr>
              <a:t>(A, R1, P)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48620310-4D97-FFCC-1D82-8BA88D435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0303" y="1185502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lang="en-US" sz="2400" i="1">
                <a:solidFill>
                  <a:srgbClr val="000000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m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(</a:t>
            </a:r>
            <a:r>
              <a:rPr lang="en-US" sz="2400">
                <a:solidFill>
                  <a:srgbClr val="000000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, R1) = </a:t>
            </a:r>
            <a:r>
              <a:rPr lang="en-US" sz="2400" i="1">
                <a:solidFill>
                  <a:srgbClr val="000000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m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778AB23-8E22-F910-B154-2D84734C9EB3}"/>
              </a:ext>
            </a:extLst>
          </p:cNvPr>
          <p:cNvGrpSpPr/>
          <p:nvPr/>
        </p:nvGrpSpPr>
        <p:grpSpPr>
          <a:xfrm>
            <a:off x="3035573" y="3666008"/>
            <a:ext cx="5604188" cy="2872251"/>
            <a:chOff x="3035573" y="3666008"/>
            <a:chExt cx="5604188" cy="2872251"/>
          </a:xfrm>
        </p:grpSpPr>
        <p:cxnSp>
          <p:nvCxnSpPr>
            <p:cNvPr id="18" name="Straight Connector 42">
              <a:extLst>
                <a:ext uri="{FF2B5EF4-FFF2-40B4-BE49-F238E27FC236}">
                  <a16:creationId xmlns:a16="http://schemas.microsoft.com/office/drawing/2014/main" id="{291B3FD1-8E53-408D-0D22-CBF3FD2B08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600618" y="5685663"/>
              <a:ext cx="229881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C2FE30D-F41E-FB47-CDE5-5B55C4EA2BDB}"/>
                </a:ext>
              </a:extLst>
            </p:cNvPr>
            <p:cNvSpPr txBox="1"/>
            <p:nvPr/>
          </p:nvSpPr>
          <p:spPr>
            <a:xfrm>
              <a:off x="4791061" y="5830373"/>
              <a:ext cx="3539752" cy="7078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 rate: R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bps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 </a:t>
              </a:r>
              <a:r>
                <a:rPr lang="en-US" sz="2000" i="1" kern="0">
                  <a:solidFill>
                    <a:prstClr val="black"/>
                  </a:solidFill>
                  <a:latin typeface="Calibri"/>
                </a:rPr>
                <a:t>propagation delay: m/s sec.</a:t>
              </a:r>
              <a:endParaRPr kumimoji="0" lang="en-US" sz="20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1" name="Group 56">
              <a:extLst>
                <a:ext uri="{FF2B5EF4-FFF2-40B4-BE49-F238E27FC236}">
                  <a16:creationId xmlns:a16="http://schemas.microsoft.com/office/drawing/2014/main" id="{536B304F-3EDD-1EEF-39B2-5D42E8FFBE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9895" y="3994901"/>
              <a:ext cx="666543" cy="1019865"/>
              <a:chOff x="2105936" y="5387204"/>
              <a:chExt cx="617671" cy="927313"/>
            </a:xfrm>
          </p:grpSpPr>
          <p:sp>
            <p:nvSpPr>
              <p:cNvPr id="84" name="Rectangle 77">
                <a:extLst>
                  <a:ext uri="{FF2B5EF4-FFF2-40B4-BE49-F238E27FC236}">
                    <a16:creationId xmlns:a16="http://schemas.microsoft.com/office/drawing/2014/main" id="{50F62D99-31A2-96D6-7A89-20FACCCF1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A6C0E036-FDB5-1AAA-650C-E5E99144AA0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0E2AAF2A-BFB1-F07D-1983-1BB04B43F192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873534B8-322E-11C0-7063-C6AD3B4A98A8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8" name="Straight Connector 81">
                <a:extLst>
                  <a:ext uri="{FF2B5EF4-FFF2-40B4-BE49-F238E27FC236}">
                    <a16:creationId xmlns:a16="http://schemas.microsoft.com/office/drawing/2014/main" id="{017DC79E-A302-E2C1-C0F3-BF5BC635DB80}"/>
                  </a:ext>
                </a:extLst>
              </p:cNvPr>
              <p:cNvCxnSpPr>
                <a:cxnSpLocks noChangeShapeType="1"/>
                <a:stCxn id="8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" name="Straight Connector 82">
                <a:extLst>
                  <a:ext uri="{FF2B5EF4-FFF2-40B4-BE49-F238E27FC236}">
                    <a16:creationId xmlns:a16="http://schemas.microsoft.com/office/drawing/2014/main" id="{D4E148BC-E640-F487-DDFF-7D49CA38F00A}"/>
                  </a:ext>
                </a:extLst>
              </p:cNvPr>
              <p:cNvCxnSpPr>
                <a:cxnSpLocks noChangeShapeType="1"/>
                <a:endCxn id="8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0" name="Straight Connector 83">
                <a:extLst>
                  <a:ext uri="{FF2B5EF4-FFF2-40B4-BE49-F238E27FC236}">
                    <a16:creationId xmlns:a16="http://schemas.microsoft.com/office/drawing/2014/main" id="{7DA60C74-3984-05AD-AB01-6F353A9E0FE1}"/>
                  </a:ext>
                </a:extLst>
              </p:cNvPr>
              <p:cNvCxnSpPr>
                <a:cxnSpLocks noChangeShapeType="1"/>
                <a:endCxn id="8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1" name="Straight Connector 84">
                <a:extLst>
                  <a:ext uri="{FF2B5EF4-FFF2-40B4-BE49-F238E27FC236}">
                    <a16:creationId xmlns:a16="http://schemas.microsoft.com/office/drawing/2014/main" id="{E01494A5-3DD0-7C8A-D2A9-6E6FD62816E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4" name="Group 57">
              <a:extLst>
                <a:ext uri="{FF2B5EF4-FFF2-40B4-BE49-F238E27FC236}">
                  <a16:creationId xmlns:a16="http://schemas.microsoft.com/office/drawing/2014/main" id="{22A94D76-E2BA-0B89-2E54-14BF8E418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9288" y="4005377"/>
              <a:ext cx="666543" cy="1019865"/>
              <a:chOff x="2105936" y="5387204"/>
              <a:chExt cx="617671" cy="927313"/>
            </a:xfrm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4F367BC6-B536-FB34-84FF-42AA184D185C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F1FC82DA-8EEC-B1DE-5DA1-E224EFA68380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Rectangle 71">
                <a:extLst>
                  <a:ext uri="{FF2B5EF4-FFF2-40B4-BE49-F238E27FC236}">
                    <a16:creationId xmlns:a16="http://schemas.microsoft.com/office/drawing/2014/main" id="{0094E99B-4530-5077-7047-F13CAFA47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56F4DEA1-EBB9-C8A9-69BD-194AAAD23E44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0" name="Straight Connector 73">
                <a:extLst>
                  <a:ext uri="{FF2B5EF4-FFF2-40B4-BE49-F238E27FC236}">
                    <a16:creationId xmlns:a16="http://schemas.microsoft.com/office/drawing/2014/main" id="{0970217F-9D0A-88EF-B2D4-2BF6EEAA8B18}"/>
                  </a:ext>
                </a:extLst>
              </p:cNvPr>
              <p:cNvCxnSpPr>
                <a:cxnSpLocks noChangeShapeType="1"/>
                <a:stCxn id="7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Straight Connector 74">
                <a:extLst>
                  <a:ext uri="{FF2B5EF4-FFF2-40B4-BE49-F238E27FC236}">
                    <a16:creationId xmlns:a16="http://schemas.microsoft.com/office/drawing/2014/main" id="{36B6C868-C638-615C-419B-51EF45F2882E}"/>
                  </a:ext>
                </a:extLst>
              </p:cNvPr>
              <p:cNvCxnSpPr>
                <a:cxnSpLocks noChangeShapeType="1"/>
                <a:endCxn id="7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" name="Straight Connector 75">
                <a:extLst>
                  <a:ext uri="{FF2B5EF4-FFF2-40B4-BE49-F238E27FC236}">
                    <a16:creationId xmlns:a16="http://schemas.microsoft.com/office/drawing/2014/main" id="{BA96170C-16BC-4A9B-A684-34EF258F4359}"/>
                  </a:ext>
                </a:extLst>
              </p:cNvPr>
              <p:cNvCxnSpPr>
                <a:cxnSpLocks noChangeShapeType="1"/>
                <a:endCxn id="7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Straight Connector 76">
                <a:extLst>
                  <a:ext uri="{FF2B5EF4-FFF2-40B4-BE49-F238E27FC236}">
                    <a16:creationId xmlns:a16="http://schemas.microsoft.com/office/drawing/2014/main" id="{874AB9F0-B0FE-8637-52D7-FE9E88E4E8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" name="Rectangle 59">
              <a:extLst>
                <a:ext uri="{FF2B5EF4-FFF2-40B4-BE49-F238E27FC236}">
                  <a16:creationId xmlns:a16="http://schemas.microsoft.com/office/drawing/2014/main" id="{BE2A917B-A516-BF74-E431-AE0360603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024" y="4969479"/>
              <a:ext cx="2652468" cy="45719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Right Arrow 60">
              <a:extLst>
                <a:ext uri="{FF2B5EF4-FFF2-40B4-BE49-F238E27FC236}">
                  <a16:creationId xmlns:a16="http://schemas.microsoft.com/office/drawing/2014/main" id="{86FE9C05-7B67-7399-8AAB-348A3AB17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8813" y="4866439"/>
              <a:ext cx="287615" cy="241427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Right Arrow 62">
              <a:extLst>
                <a:ext uri="{FF2B5EF4-FFF2-40B4-BE49-F238E27FC236}">
                  <a16:creationId xmlns:a16="http://schemas.microsoft.com/office/drawing/2014/main" id="{D4DC2794-EA8F-0C70-EA59-EEF7693D85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354074">
              <a:off x="7480666" y="4459913"/>
              <a:ext cx="293912" cy="237229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54BE257-7DD2-929F-33D6-B85D983930E6}"/>
                </a:ext>
              </a:extLst>
            </p:cNvPr>
            <p:cNvSpPr txBox="1"/>
            <p:nvPr/>
          </p:nvSpPr>
          <p:spPr>
            <a:xfrm>
              <a:off x="3035573" y="4136978"/>
              <a:ext cx="1290738" cy="54155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bits in </a:t>
              </a:r>
            </a:p>
            <a:p>
              <a:pPr marL="0" marR="0" lvl="0" indent="0" algn="l" defTabSz="914400" rtl="0" eaLnBrk="1" fontAlgn="auto" latinLnBrk="0" hangingPunct="1">
                <a:lnSpc>
                  <a:spcPts val="1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the packet</a:t>
              </a:r>
            </a:p>
          </p:txBody>
        </p:sp>
        <p:sp>
          <p:nvSpPr>
            <p:cNvPr id="32" name="Text Box 36">
              <a:extLst>
                <a:ext uri="{FF2B5EF4-FFF2-40B4-BE49-F238E27FC236}">
                  <a16:creationId xmlns:a16="http://schemas.microsoft.com/office/drawing/2014/main" id="{4DF80679-D673-C466-CDC1-FD5F56C79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3053" y="4937788"/>
              <a:ext cx="39305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33" name="Text Box 36">
              <a:extLst>
                <a:ext uri="{FF2B5EF4-FFF2-40B4-BE49-F238E27FC236}">
                  <a16:creationId xmlns:a16="http://schemas.microsoft.com/office/drawing/2014/main" id="{F8ACFE22-B5E9-4C8A-50D3-3AD0FD40ED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6786" y="4559208"/>
              <a:ext cx="56297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R1</a:t>
              </a:r>
            </a:p>
          </p:txBody>
        </p:sp>
        <p:sp>
          <p:nvSpPr>
            <p:cNvPr id="34" name="Text Box 36">
              <a:extLst>
                <a:ext uri="{FF2B5EF4-FFF2-40B4-BE49-F238E27FC236}">
                  <a16:creationId xmlns:a16="http://schemas.microsoft.com/office/drawing/2014/main" id="{CFD3A539-D31D-9754-0ED3-36B6DD5E2D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0942" y="3666008"/>
              <a:ext cx="3706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</a:t>
              </a:r>
            </a:p>
          </p:txBody>
        </p:sp>
        <p:grpSp>
          <p:nvGrpSpPr>
            <p:cNvPr id="51" name="Group 66">
              <a:extLst>
                <a:ext uri="{FF2B5EF4-FFF2-40B4-BE49-F238E27FC236}">
                  <a16:creationId xmlns:a16="http://schemas.microsoft.com/office/drawing/2014/main" id="{35F5F464-2712-4939-EA96-96D43B707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5235" y="4984474"/>
              <a:ext cx="1404745" cy="1355281"/>
              <a:chOff x="-44" y="1473"/>
              <a:chExt cx="980" cy="1104"/>
            </a:xfrm>
          </p:grpSpPr>
          <p:pic>
            <p:nvPicPr>
              <p:cNvPr id="74" name="Picture 67" descr="desktop_computer_stylized_medium">
                <a:extLst>
                  <a:ext uri="{FF2B5EF4-FFF2-40B4-BE49-F238E27FC236}">
                    <a16:creationId xmlns:a16="http://schemas.microsoft.com/office/drawing/2014/main" id="{8868935C-EFAE-B4B2-F0CC-84CA807892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0" cy="11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68">
                <a:extLst>
                  <a:ext uri="{FF2B5EF4-FFF2-40B4-BE49-F238E27FC236}">
                    <a16:creationId xmlns:a16="http://schemas.microsoft.com/office/drawing/2014/main" id="{B84ADA3F-EFA8-1120-E459-24676959841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005B39E0-5029-1E3A-DDE8-9C74AA416C93}"/>
                </a:ext>
              </a:extLst>
            </p:cNvPr>
            <p:cNvGrpSpPr/>
            <p:nvPr/>
          </p:nvGrpSpPr>
          <p:grpSpPr>
            <a:xfrm>
              <a:off x="6793718" y="5029872"/>
              <a:ext cx="1802834" cy="1140202"/>
              <a:chOff x="7493876" y="2774731"/>
              <a:chExt cx="1481958" cy="894622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EF0DFDDF-7AFA-2838-A344-74FEC750CE5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9869B296-0E65-BD19-9300-7B9AB9EC2F2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27379134-BEA4-341A-58CC-540D7D73335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3A66C316-CC54-B99C-1DAD-314013FA17B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AB4D6E3B-514A-829F-4AD0-6B5F0BCF80C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BA9AA9C7-636E-4B03-66E9-4D3EBFE45C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4634AF80-C0C6-2730-6C9B-007DBBC61B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0B629554-BEF1-67C1-1134-8C3BCA4C8AED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378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CA527-2676-5F86-B8AC-ECD5920D9A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1274DC-6402-6B4A-AEDD-385BD0CFEC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delay over a link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3C90ECA-DF5C-44A2-FC51-65CB67D9A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204" y="1261471"/>
            <a:ext cx="421435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i="1" u="none" strike="noStrike" kern="1200" cap="none" spc="0" normalizeH="0" baseline="0" noProof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i="1" u="none" strike="noStrike" kern="1200" cap="none" spc="0" normalizeH="0" baseline="-25000" noProof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lang="en-US" sz="2400" i="1">
                <a:latin typeface="Calibri" panose="020F0502020204030204"/>
                <a:ea typeface="ＭＳ Ｐゴシック" charset="0"/>
                <a:cs typeface="ＭＳ Ｐゴシック" charset="0"/>
              </a:rPr>
              <a:t>(A, R1, P)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48620310-4D97-FFCC-1D82-8BA88D435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0303" y="1185502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lang="en-US" sz="2400" i="1">
                <a:solidFill>
                  <a:srgbClr val="000000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m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(</a:t>
            </a:r>
            <a:r>
              <a:rPr lang="en-US" sz="2400">
                <a:solidFill>
                  <a:srgbClr val="000000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, R1) = </a:t>
            </a:r>
            <a:r>
              <a:rPr lang="en-US" sz="2400" i="1">
                <a:solidFill>
                  <a:srgbClr val="000000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m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8F0545E-F044-EAF8-E2CD-28888B88032C}"/>
              </a:ext>
            </a:extLst>
          </p:cNvPr>
          <p:cNvGrpSpPr/>
          <p:nvPr/>
        </p:nvGrpSpPr>
        <p:grpSpPr>
          <a:xfrm>
            <a:off x="1194512" y="2384132"/>
            <a:ext cx="10324884" cy="2162142"/>
            <a:chOff x="1211117" y="5448346"/>
            <a:chExt cx="10324884" cy="2162142"/>
          </a:xfrm>
        </p:grpSpPr>
        <p:sp>
          <p:nvSpPr>
            <p:cNvPr id="4" name="Text Box 62">
              <a:extLst>
                <a:ext uri="{FF2B5EF4-FFF2-40B4-BE49-F238E27FC236}">
                  <a16:creationId xmlns:a16="http://schemas.microsoft.com/office/drawing/2014/main" id="{407AE034-5AC9-E8AB-4D07-DE9D79EC7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30779" y="6779491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  <a:endPara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C03A030-FAD4-E120-C2FA-40CF41C68647}"/>
                </a:ext>
              </a:extLst>
            </p:cNvPr>
            <p:cNvSpPr/>
            <p:nvPr/>
          </p:nvSpPr>
          <p:spPr>
            <a:xfrm>
              <a:off x="1211117" y="5568048"/>
              <a:ext cx="3204594" cy="535420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3DC9624-C9B5-F16C-5E0F-10A5CBE9B1CC}"/>
                </a:ext>
              </a:extLst>
            </p:cNvPr>
            <p:cNvSpPr/>
            <p:nvPr/>
          </p:nvSpPr>
          <p:spPr>
            <a:xfrm>
              <a:off x="6782453" y="5448346"/>
              <a:ext cx="3701306" cy="582840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EEF9B99B-A2CB-E4DF-D516-4D741836D674}"/>
                </a:ext>
              </a:extLst>
            </p:cNvPr>
            <p:cNvCxnSpPr>
              <a:cxnSpLocks/>
            </p:cNvCxnSpPr>
            <p:nvPr/>
          </p:nvCxnSpPr>
          <p:spPr>
            <a:xfrm>
              <a:off x="8926925" y="6077962"/>
              <a:ext cx="924560" cy="619859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FD1CC014-B88F-B491-67BD-46538A7CCC10}"/>
                </a:ext>
              </a:extLst>
            </p:cNvPr>
            <p:cNvCxnSpPr>
              <a:cxnSpLocks/>
              <a:stCxn id="13" idx="6"/>
            </p:cNvCxnSpPr>
            <p:nvPr/>
          </p:nvCxnSpPr>
          <p:spPr>
            <a:xfrm>
              <a:off x="4415711" y="5835758"/>
              <a:ext cx="5015068" cy="976804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778AB23-8E22-F910-B154-2D84734C9EB3}"/>
              </a:ext>
            </a:extLst>
          </p:cNvPr>
          <p:cNvGrpSpPr/>
          <p:nvPr/>
        </p:nvGrpSpPr>
        <p:grpSpPr>
          <a:xfrm>
            <a:off x="3035573" y="3666008"/>
            <a:ext cx="5604188" cy="2872251"/>
            <a:chOff x="3035573" y="3666008"/>
            <a:chExt cx="5604188" cy="2872251"/>
          </a:xfrm>
        </p:grpSpPr>
        <p:cxnSp>
          <p:nvCxnSpPr>
            <p:cNvPr id="18" name="Straight Connector 42">
              <a:extLst>
                <a:ext uri="{FF2B5EF4-FFF2-40B4-BE49-F238E27FC236}">
                  <a16:creationId xmlns:a16="http://schemas.microsoft.com/office/drawing/2014/main" id="{291B3FD1-8E53-408D-0D22-CBF3FD2B08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600618" y="5685663"/>
              <a:ext cx="229881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C2FE30D-F41E-FB47-CDE5-5B55C4EA2BDB}"/>
                </a:ext>
              </a:extLst>
            </p:cNvPr>
            <p:cNvSpPr txBox="1"/>
            <p:nvPr/>
          </p:nvSpPr>
          <p:spPr>
            <a:xfrm>
              <a:off x="4791061" y="5830373"/>
              <a:ext cx="3539752" cy="7078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 rate: R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bps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 </a:t>
              </a:r>
              <a:r>
                <a:rPr lang="en-US" sz="2000" i="1" kern="0">
                  <a:solidFill>
                    <a:prstClr val="black"/>
                  </a:solidFill>
                  <a:latin typeface="Calibri"/>
                </a:rPr>
                <a:t>propagation delay: m/s sec.</a:t>
              </a:r>
              <a:endParaRPr kumimoji="0" lang="en-US" sz="20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1" name="Group 56">
              <a:extLst>
                <a:ext uri="{FF2B5EF4-FFF2-40B4-BE49-F238E27FC236}">
                  <a16:creationId xmlns:a16="http://schemas.microsoft.com/office/drawing/2014/main" id="{536B304F-3EDD-1EEF-39B2-5D42E8FFBE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9895" y="3994901"/>
              <a:ext cx="666543" cy="1019865"/>
              <a:chOff x="2105936" y="5387204"/>
              <a:chExt cx="617671" cy="927313"/>
            </a:xfrm>
          </p:grpSpPr>
          <p:sp>
            <p:nvSpPr>
              <p:cNvPr id="84" name="Rectangle 77">
                <a:extLst>
                  <a:ext uri="{FF2B5EF4-FFF2-40B4-BE49-F238E27FC236}">
                    <a16:creationId xmlns:a16="http://schemas.microsoft.com/office/drawing/2014/main" id="{50F62D99-31A2-96D6-7A89-20FACCCF1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A6C0E036-FDB5-1AAA-650C-E5E99144AA0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0E2AAF2A-BFB1-F07D-1983-1BB04B43F192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873534B8-322E-11C0-7063-C6AD3B4A98A8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8" name="Straight Connector 81">
                <a:extLst>
                  <a:ext uri="{FF2B5EF4-FFF2-40B4-BE49-F238E27FC236}">
                    <a16:creationId xmlns:a16="http://schemas.microsoft.com/office/drawing/2014/main" id="{017DC79E-A302-E2C1-C0F3-BF5BC635DB80}"/>
                  </a:ext>
                </a:extLst>
              </p:cNvPr>
              <p:cNvCxnSpPr>
                <a:cxnSpLocks noChangeShapeType="1"/>
                <a:stCxn id="8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" name="Straight Connector 82">
                <a:extLst>
                  <a:ext uri="{FF2B5EF4-FFF2-40B4-BE49-F238E27FC236}">
                    <a16:creationId xmlns:a16="http://schemas.microsoft.com/office/drawing/2014/main" id="{D4E148BC-E640-F487-DDFF-7D49CA38F00A}"/>
                  </a:ext>
                </a:extLst>
              </p:cNvPr>
              <p:cNvCxnSpPr>
                <a:cxnSpLocks noChangeShapeType="1"/>
                <a:endCxn id="8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0" name="Straight Connector 83">
                <a:extLst>
                  <a:ext uri="{FF2B5EF4-FFF2-40B4-BE49-F238E27FC236}">
                    <a16:creationId xmlns:a16="http://schemas.microsoft.com/office/drawing/2014/main" id="{7DA60C74-3984-05AD-AB01-6F353A9E0FE1}"/>
                  </a:ext>
                </a:extLst>
              </p:cNvPr>
              <p:cNvCxnSpPr>
                <a:cxnSpLocks noChangeShapeType="1"/>
                <a:endCxn id="8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1" name="Straight Connector 84">
                <a:extLst>
                  <a:ext uri="{FF2B5EF4-FFF2-40B4-BE49-F238E27FC236}">
                    <a16:creationId xmlns:a16="http://schemas.microsoft.com/office/drawing/2014/main" id="{E01494A5-3DD0-7C8A-D2A9-6E6FD62816E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4" name="Group 57">
              <a:extLst>
                <a:ext uri="{FF2B5EF4-FFF2-40B4-BE49-F238E27FC236}">
                  <a16:creationId xmlns:a16="http://schemas.microsoft.com/office/drawing/2014/main" id="{22A94D76-E2BA-0B89-2E54-14BF8E418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9288" y="4005377"/>
              <a:ext cx="666543" cy="1019865"/>
              <a:chOff x="2105936" y="5387204"/>
              <a:chExt cx="617671" cy="927313"/>
            </a:xfrm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4F367BC6-B536-FB34-84FF-42AA184D185C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F1FC82DA-8EEC-B1DE-5DA1-E224EFA68380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Rectangle 71">
                <a:extLst>
                  <a:ext uri="{FF2B5EF4-FFF2-40B4-BE49-F238E27FC236}">
                    <a16:creationId xmlns:a16="http://schemas.microsoft.com/office/drawing/2014/main" id="{0094E99B-4530-5077-7047-F13CAFA47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56F4DEA1-EBB9-C8A9-69BD-194AAAD23E44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0" name="Straight Connector 73">
                <a:extLst>
                  <a:ext uri="{FF2B5EF4-FFF2-40B4-BE49-F238E27FC236}">
                    <a16:creationId xmlns:a16="http://schemas.microsoft.com/office/drawing/2014/main" id="{0970217F-9D0A-88EF-B2D4-2BF6EEAA8B18}"/>
                  </a:ext>
                </a:extLst>
              </p:cNvPr>
              <p:cNvCxnSpPr>
                <a:cxnSpLocks noChangeShapeType="1"/>
                <a:stCxn id="7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Straight Connector 74">
                <a:extLst>
                  <a:ext uri="{FF2B5EF4-FFF2-40B4-BE49-F238E27FC236}">
                    <a16:creationId xmlns:a16="http://schemas.microsoft.com/office/drawing/2014/main" id="{36B6C868-C638-615C-419B-51EF45F2882E}"/>
                  </a:ext>
                </a:extLst>
              </p:cNvPr>
              <p:cNvCxnSpPr>
                <a:cxnSpLocks noChangeShapeType="1"/>
                <a:endCxn id="7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" name="Straight Connector 75">
                <a:extLst>
                  <a:ext uri="{FF2B5EF4-FFF2-40B4-BE49-F238E27FC236}">
                    <a16:creationId xmlns:a16="http://schemas.microsoft.com/office/drawing/2014/main" id="{BA96170C-16BC-4A9B-A684-34EF258F4359}"/>
                  </a:ext>
                </a:extLst>
              </p:cNvPr>
              <p:cNvCxnSpPr>
                <a:cxnSpLocks noChangeShapeType="1"/>
                <a:endCxn id="7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Straight Connector 76">
                <a:extLst>
                  <a:ext uri="{FF2B5EF4-FFF2-40B4-BE49-F238E27FC236}">
                    <a16:creationId xmlns:a16="http://schemas.microsoft.com/office/drawing/2014/main" id="{874AB9F0-B0FE-8637-52D7-FE9E88E4E8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" name="Rectangle 59">
              <a:extLst>
                <a:ext uri="{FF2B5EF4-FFF2-40B4-BE49-F238E27FC236}">
                  <a16:creationId xmlns:a16="http://schemas.microsoft.com/office/drawing/2014/main" id="{BE2A917B-A516-BF74-E431-AE0360603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024" y="4969479"/>
              <a:ext cx="2652468" cy="45719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Right Arrow 60">
              <a:extLst>
                <a:ext uri="{FF2B5EF4-FFF2-40B4-BE49-F238E27FC236}">
                  <a16:creationId xmlns:a16="http://schemas.microsoft.com/office/drawing/2014/main" id="{86FE9C05-7B67-7399-8AAB-348A3AB17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8813" y="4866439"/>
              <a:ext cx="287615" cy="241427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Right Arrow 62">
              <a:extLst>
                <a:ext uri="{FF2B5EF4-FFF2-40B4-BE49-F238E27FC236}">
                  <a16:creationId xmlns:a16="http://schemas.microsoft.com/office/drawing/2014/main" id="{D4DC2794-EA8F-0C70-EA59-EEF7693D85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354074">
              <a:off x="7480666" y="4459913"/>
              <a:ext cx="293912" cy="237229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54BE257-7DD2-929F-33D6-B85D983930E6}"/>
                </a:ext>
              </a:extLst>
            </p:cNvPr>
            <p:cNvSpPr txBox="1"/>
            <p:nvPr/>
          </p:nvSpPr>
          <p:spPr>
            <a:xfrm>
              <a:off x="3035573" y="4136978"/>
              <a:ext cx="1290738" cy="54155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bits in </a:t>
              </a:r>
            </a:p>
            <a:p>
              <a:pPr marL="0" marR="0" lvl="0" indent="0" algn="l" defTabSz="914400" rtl="0" eaLnBrk="1" fontAlgn="auto" latinLnBrk="0" hangingPunct="1">
                <a:lnSpc>
                  <a:spcPts val="1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the packet</a:t>
              </a:r>
            </a:p>
          </p:txBody>
        </p:sp>
        <p:sp>
          <p:nvSpPr>
            <p:cNvPr id="32" name="Text Box 36">
              <a:extLst>
                <a:ext uri="{FF2B5EF4-FFF2-40B4-BE49-F238E27FC236}">
                  <a16:creationId xmlns:a16="http://schemas.microsoft.com/office/drawing/2014/main" id="{4DF80679-D673-C466-CDC1-FD5F56C79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3053" y="4937788"/>
              <a:ext cx="39305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33" name="Text Box 36">
              <a:extLst>
                <a:ext uri="{FF2B5EF4-FFF2-40B4-BE49-F238E27FC236}">
                  <a16:creationId xmlns:a16="http://schemas.microsoft.com/office/drawing/2014/main" id="{F8ACFE22-B5E9-4C8A-50D3-3AD0FD40ED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6786" y="4559208"/>
              <a:ext cx="56297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R1</a:t>
              </a:r>
            </a:p>
          </p:txBody>
        </p:sp>
        <p:sp>
          <p:nvSpPr>
            <p:cNvPr id="34" name="Text Box 36">
              <a:extLst>
                <a:ext uri="{FF2B5EF4-FFF2-40B4-BE49-F238E27FC236}">
                  <a16:creationId xmlns:a16="http://schemas.microsoft.com/office/drawing/2014/main" id="{CFD3A539-D31D-9754-0ED3-36B6DD5E2D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0942" y="3666008"/>
              <a:ext cx="3706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</a:t>
              </a:r>
            </a:p>
          </p:txBody>
        </p:sp>
        <p:grpSp>
          <p:nvGrpSpPr>
            <p:cNvPr id="51" name="Group 66">
              <a:extLst>
                <a:ext uri="{FF2B5EF4-FFF2-40B4-BE49-F238E27FC236}">
                  <a16:creationId xmlns:a16="http://schemas.microsoft.com/office/drawing/2014/main" id="{35F5F464-2712-4939-EA96-96D43B707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5235" y="4984474"/>
              <a:ext cx="1404745" cy="1355281"/>
              <a:chOff x="-44" y="1473"/>
              <a:chExt cx="980" cy="1104"/>
            </a:xfrm>
          </p:grpSpPr>
          <p:pic>
            <p:nvPicPr>
              <p:cNvPr id="74" name="Picture 67" descr="desktop_computer_stylized_medium">
                <a:extLst>
                  <a:ext uri="{FF2B5EF4-FFF2-40B4-BE49-F238E27FC236}">
                    <a16:creationId xmlns:a16="http://schemas.microsoft.com/office/drawing/2014/main" id="{8868935C-EFAE-B4B2-F0CC-84CA807892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0" cy="11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68">
                <a:extLst>
                  <a:ext uri="{FF2B5EF4-FFF2-40B4-BE49-F238E27FC236}">
                    <a16:creationId xmlns:a16="http://schemas.microsoft.com/office/drawing/2014/main" id="{B84ADA3F-EFA8-1120-E459-24676959841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005B39E0-5029-1E3A-DDE8-9C74AA416C93}"/>
                </a:ext>
              </a:extLst>
            </p:cNvPr>
            <p:cNvGrpSpPr/>
            <p:nvPr/>
          </p:nvGrpSpPr>
          <p:grpSpPr>
            <a:xfrm>
              <a:off x="6793718" y="5029872"/>
              <a:ext cx="1802834" cy="1140202"/>
              <a:chOff x="7493876" y="2774731"/>
              <a:chExt cx="1481958" cy="894622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EF0DFDDF-7AFA-2838-A344-74FEC750CE5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9869B296-0E65-BD19-9300-7B9AB9EC2F2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27379134-BEA4-341A-58CC-540D7D73335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3A66C316-CC54-B99C-1DAD-314013FA17B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AB4D6E3B-514A-829F-4AD0-6B5F0BCF80C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BA9AA9C7-636E-4B03-66E9-4D3EBFE45C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4634AF80-C0C6-2730-6C9B-007DBBC61B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0B629554-BEF1-67C1-1134-8C3BCA4C8AED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8652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>
                <a:ea typeface="ＭＳ Ｐゴシック" panose="020B0600070205080204" pitchFamily="34" charset="-128"/>
              </a:rPr>
              <a:t>Caravan analogy #1</a:t>
            </a:r>
            <a:endParaRPr lang="en-US" sz="440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a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</a:t>
            </a:r>
            <a:r>
              <a:rPr kumimoji="0" lang="en-US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1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sp>
        <p:nvSpPr>
          <p:cNvPr id="36" name="Rectangle 47">
            <a:extLst>
              <a:ext uri="{FF2B5EF4-FFF2-40B4-BE49-F238E27FC236}">
                <a16:creationId xmlns:a16="http://schemas.microsoft.com/office/drawing/2014/main" id="{510AF9A5-1454-E54A-90C7-636E81FB0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185" y="1369439"/>
            <a:ext cx="74613" cy="67151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52E92A68-D633-BC45-916E-152D479CC80A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385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build="p"/>
      <p:bldP spid="60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>
                <a:ea typeface="ＭＳ Ｐゴシック" panose="020B0600070205080204" pitchFamily="34" charset="-128"/>
              </a:rPr>
              <a:t>Caravan analogy #2</a:t>
            </a:r>
            <a:endParaRPr lang="en-US" sz="440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</a:t>
            </a:r>
            <a:r>
              <a:rPr kumimoji="0" lang="en-US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hr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019814" y="5328223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  <a:p>
            <a:pPr marL="0" indent="0">
              <a:buNone/>
              <a:defRPr/>
            </a:pPr>
            <a:r>
              <a:rPr lang="en-US" altLang="en-US" dirty="0"/>
              <a:t>1st bit of packet can arrive at 2nd router before packet is fully transmitted at 1st router!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7418EDAD-D9B9-5A19-9FA2-647399AD39E9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928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build="p"/>
      <p:bldP spid="33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2A9B3-752B-955D-F1A0-6B3EE869ED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FB76B2-F23E-368D-5FBC-DFEA6E9A1220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dirty="0"/>
              <a:t>Network delay within a node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6B62D86-1908-F13C-3BAF-3C33B6D6CAD8}"/>
              </a:ext>
            </a:extLst>
          </p:cNvPr>
          <p:cNvGrpSpPr/>
          <p:nvPr/>
        </p:nvGrpSpPr>
        <p:grpSpPr>
          <a:xfrm>
            <a:off x="5117867" y="4038659"/>
            <a:ext cx="6235933" cy="2367520"/>
            <a:chOff x="825267" y="3663058"/>
            <a:chExt cx="6235933" cy="236752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BC95A6F-0C33-3610-637D-D9373978E0DB}"/>
                </a:ext>
              </a:extLst>
            </p:cNvPr>
            <p:cNvGrpSpPr/>
            <p:nvPr/>
          </p:nvGrpSpPr>
          <p:grpSpPr>
            <a:xfrm>
              <a:off x="3475289" y="4069710"/>
              <a:ext cx="1802834" cy="1140202"/>
              <a:chOff x="7493876" y="2774731"/>
              <a:chExt cx="1481958" cy="894622"/>
            </a:xfrm>
          </p:grpSpPr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8897D52C-E81B-F1A6-A288-9D62C08456E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CCAF05BA-5218-BB2F-B262-AEA7ACEA5F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22BD0750-33F6-298B-A4AD-DB57DF29A1C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627E9570-AEE6-0C31-482D-454304FB95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EBC7239A-5438-1C71-23D0-7547F1BC2FA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EBFFE65C-6F5F-EDFD-99A8-68F5024C4D3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F42D4E15-4DA4-24EF-33F8-680FDD626FB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7" name="Line 24">
              <a:extLst>
                <a:ext uri="{FF2B5EF4-FFF2-40B4-BE49-F238E27FC236}">
                  <a16:creationId xmlns:a16="http://schemas.microsoft.com/office/drawing/2014/main" id="{41B4AA4F-4F6A-1132-9F84-B1ADF365C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4871" y="4145342"/>
              <a:ext cx="1438013" cy="4149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Rectangle 29">
              <a:extLst>
                <a:ext uri="{FF2B5EF4-FFF2-40B4-BE49-F238E27FC236}">
                  <a16:creationId xmlns:a16="http://schemas.microsoft.com/office/drawing/2014/main" id="{C8634C01-6443-5287-CA8C-6D575BC09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237" y="4380068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Text Box 43">
              <a:extLst>
                <a:ext uri="{FF2B5EF4-FFF2-40B4-BE49-F238E27FC236}">
                  <a16:creationId xmlns:a16="http://schemas.microsoft.com/office/drawing/2014/main" id="{2F8DDAFE-9B7B-1084-1853-90DCDFD10B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563" y="5339940"/>
              <a:ext cx="1511824" cy="69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>
                  <a:solidFill>
                    <a:srgbClr val="CC0000"/>
                  </a:solidFill>
                  <a:latin typeface="Calibri" panose="020F0502020204030204"/>
                </a:rPr>
                <a:t>delay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" name="Line 44">
              <a:extLst>
                <a:ext uri="{FF2B5EF4-FFF2-40B4-BE49-F238E27FC236}">
                  <a16:creationId xmlns:a16="http://schemas.microsoft.com/office/drawing/2014/main" id="{A0E336DF-3EC7-838B-5619-6AF9573B2DA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474228" y="5340212"/>
              <a:ext cx="129858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Line 25">
              <a:extLst>
                <a:ext uri="{FF2B5EF4-FFF2-40B4-BE49-F238E27FC236}">
                  <a16:creationId xmlns:a16="http://schemas.microsoft.com/office/drawing/2014/main" id="{0EEA20FB-5C2B-A416-7C38-DD1E4F5346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4828" y="4803416"/>
              <a:ext cx="1298588" cy="7293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32">
              <a:extLst>
                <a:ext uri="{FF2B5EF4-FFF2-40B4-BE49-F238E27FC236}">
                  <a16:creationId xmlns:a16="http://schemas.microsoft.com/office/drawing/2014/main" id="{0A513662-8B64-8DFE-5867-EF02C7A58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480" y="4342344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" name="Line 33">
              <a:extLst>
                <a:ext uri="{FF2B5EF4-FFF2-40B4-BE49-F238E27FC236}">
                  <a16:creationId xmlns:a16="http://schemas.microsoft.com/office/drawing/2014/main" id="{FBDBF028-C208-EA68-2199-CE32324664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1775" y="4258512"/>
              <a:ext cx="2518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 Box 36">
              <a:extLst>
                <a:ext uri="{FF2B5EF4-FFF2-40B4-BE49-F238E27FC236}">
                  <a16:creationId xmlns:a16="http://schemas.microsoft.com/office/drawing/2014/main" id="{24060A14-6998-A64B-8886-BB97CF190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267" y="3663058"/>
              <a:ext cx="468862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15" name="Text Box 37">
              <a:extLst>
                <a:ext uri="{FF2B5EF4-FFF2-40B4-BE49-F238E27FC236}">
                  <a16:creationId xmlns:a16="http://schemas.microsoft.com/office/drawing/2014/main" id="{DB2EC731-C566-B3AA-2D82-8D2368087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9553" y="4920531"/>
              <a:ext cx="453564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</a:t>
              </a:r>
            </a:p>
          </p:txBody>
        </p:sp>
        <p:grpSp>
          <p:nvGrpSpPr>
            <p:cNvPr id="16" name="Group 66">
              <a:extLst>
                <a:ext uri="{FF2B5EF4-FFF2-40B4-BE49-F238E27FC236}">
                  <a16:creationId xmlns:a16="http://schemas.microsoft.com/office/drawing/2014/main" id="{3B59E4AA-CC2F-9E45-4BDB-09222E524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399" y="3663058"/>
              <a:ext cx="929842" cy="896998"/>
              <a:chOff x="-44" y="1473"/>
              <a:chExt cx="981" cy="1105"/>
            </a:xfrm>
          </p:grpSpPr>
          <p:pic>
            <p:nvPicPr>
              <p:cNvPr id="38" name="Picture 67" descr="desktop_computer_stylized_medium">
                <a:extLst>
                  <a:ext uri="{FF2B5EF4-FFF2-40B4-BE49-F238E27FC236}">
                    <a16:creationId xmlns:a16="http://schemas.microsoft.com/office/drawing/2014/main" id="{B83BB850-E737-0617-2BED-35A13F58E4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" name="Freeform 68">
                <a:extLst>
                  <a:ext uri="{FF2B5EF4-FFF2-40B4-BE49-F238E27FC236}">
                    <a16:creationId xmlns:a16="http://schemas.microsoft.com/office/drawing/2014/main" id="{2757C650-C9E7-DBD0-4AEE-B4AC8FF5889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Group 69">
              <a:extLst>
                <a:ext uri="{FF2B5EF4-FFF2-40B4-BE49-F238E27FC236}">
                  <a16:creationId xmlns:a16="http://schemas.microsoft.com/office/drawing/2014/main" id="{61128723-0EE5-77F7-7482-9DE964942A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434" y="4992439"/>
              <a:ext cx="929843" cy="896998"/>
              <a:chOff x="-44" y="1473"/>
              <a:chExt cx="981" cy="1105"/>
            </a:xfrm>
          </p:grpSpPr>
          <p:pic>
            <p:nvPicPr>
              <p:cNvPr id="36" name="Picture 70" descr="desktop_computer_stylized_medium">
                <a:extLst>
                  <a:ext uri="{FF2B5EF4-FFF2-40B4-BE49-F238E27FC236}">
                    <a16:creationId xmlns:a16="http://schemas.microsoft.com/office/drawing/2014/main" id="{9527F2E4-CA15-C6EE-2EF0-397B237678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" name="Freeform 71">
                <a:extLst>
                  <a:ext uri="{FF2B5EF4-FFF2-40B4-BE49-F238E27FC236}">
                    <a16:creationId xmlns:a16="http://schemas.microsoft.com/office/drawing/2014/main" id="{C689859C-449F-D65F-CE84-B6CBFBF40D4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8" name="Rectangle 31">
              <a:extLst>
                <a:ext uri="{FF2B5EF4-FFF2-40B4-BE49-F238E27FC236}">
                  <a16:creationId xmlns:a16="http://schemas.microsoft.com/office/drawing/2014/main" id="{E79E4F62-0454-D558-AF2F-64D3D53FE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485" y="5134416"/>
              <a:ext cx="166730" cy="244494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" name="Line 33">
              <a:extLst>
                <a:ext uri="{FF2B5EF4-FFF2-40B4-BE49-F238E27FC236}">
                  <a16:creationId xmlns:a16="http://schemas.microsoft.com/office/drawing/2014/main" id="{6BCFF49E-6563-94EB-2310-3B0051769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8629" y="5094306"/>
              <a:ext cx="262048" cy="2137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7027AC7E-8883-B3B1-D682-82B4D50CB5AB}"/>
                </a:ext>
              </a:extLst>
            </p:cNvPr>
            <p:cNvCxnSpPr>
              <a:cxnSpLocks/>
            </p:cNvCxnSpPr>
            <p:nvPr/>
          </p:nvCxnSpPr>
          <p:spPr>
            <a:xfrm>
              <a:off x="5283849" y="4691432"/>
              <a:ext cx="1777351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F1146E87-D7C5-B8D0-BF0A-A645DE26F0B9}"/>
                </a:ext>
              </a:extLst>
            </p:cNvPr>
            <p:cNvGrpSpPr/>
            <p:nvPr/>
          </p:nvGrpSpPr>
          <p:grpSpPr>
            <a:xfrm>
              <a:off x="4681726" y="4536345"/>
              <a:ext cx="919509" cy="275852"/>
              <a:chOff x="4132680" y="4081596"/>
              <a:chExt cx="919509" cy="275852"/>
            </a:xfrm>
          </p:grpSpPr>
          <p:sp>
            <p:nvSpPr>
              <p:cNvPr id="23" name="Rectangle 30">
                <a:extLst>
                  <a:ext uri="{FF2B5EF4-FFF2-40B4-BE49-F238E27FC236}">
                    <a16:creationId xmlns:a16="http://schemas.microsoft.com/office/drawing/2014/main" id="{72E5E43E-0E30-717F-F9D1-58717AB77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789" y="4084738"/>
                <a:ext cx="176120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4" name="Rectangle 31">
                <a:extLst>
                  <a:ext uri="{FF2B5EF4-FFF2-40B4-BE49-F238E27FC236}">
                    <a16:creationId xmlns:a16="http://schemas.microsoft.com/office/drawing/2014/main" id="{CFF3E261-DCF6-8B05-CE15-C21ACD6A3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029" y="4084738"/>
                <a:ext cx="176120" cy="264070"/>
              </a:xfrm>
              <a:prstGeom prst="rect">
                <a:avLst/>
              </a:prstGeom>
              <a:solidFill>
                <a:srgbClr val="00B05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5" name="Rectangle 38">
                <a:extLst>
                  <a:ext uri="{FF2B5EF4-FFF2-40B4-BE49-F238E27FC236}">
                    <a16:creationId xmlns:a16="http://schemas.microsoft.com/office/drawing/2014/main" id="{7CD9229E-8E70-7831-C0A4-B95A7514E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4614" y="4086046"/>
                <a:ext cx="176121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" name="Rectangle 30">
                <a:extLst>
                  <a:ext uri="{FF2B5EF4-FFF2-40B4-BE49-F238E27FC236}">
                    <a16:creationId xmlns:a16="http://schemas.microsoft.com/office/drawing/2014/main" id="{24B503F0-32BE-0605-52CE-6433D04A8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634" y="4085826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Rectangle 30">
                <a:extLst>
                  <a:ext uri="{FF2B5EF4-FFF2-40B4-BE49-F238E27FC236}">
                    <a16:creationId xmlns:a16="http://schemas.microsoft.com/office/drawing/2014/main" id="{EBA012FC-8181-32A8-02A2-B08A430B8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897" y="4085900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2EB5FDFE-8663-4104-2DA4-45874A8FAAF5}"/>
                  </a:ext>
                </a:extLst>
              </p:cNvPr>
              <p:cNvSpPr/>
              <p:nvPr/>
            </p:nvSpPr>
            <p:spPr>
              <a:xfrm>
                <a:off x="4132680" y="4081596"/>
                <a:ext cx="919509" cy="275852"/>
              </a:xfrm>
              <a:custGeom>
                <a:avLst/>
                <a:gdLst>
                  <a:gd name="connsiteX0" fmla="*/ 20434 w 919509"/>
                  <a:gd name="connsiteY0" fmla="*/ 0 h 275852"/>
                  <a:gd name="connsiteX1" fmla="*/ 919509 w 919509"/>
                  <a:gd name="connsiteY1" fmla="*/ 0 h 275852"/>
                  <a:gd name="connsiteX2" fmla="*/ 919509 w 919509"/>
                  <a:gd name="connsiteY2" fmla="*/ 275852 h 275852"/>
                  <a:gd name="connsiteX3" fmla="*/ 0 w 919509"/>
                  <a:gd name="connsiteY3" fmla="*/ 275852 h 27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509" h="275852">
                    <a:moveTo>
                      <a:pt x="20434" y="0"/>
                    </a:moveTo>
                    <a:lnTo>
                      <a:pt x="919509" y="0"/>
                    </a:lnTo>
                    <a:lnTo>
                      <a:pt x="919509" y="275852"/>
                    </a:lnTo>
                    <a:lnTo>
                      <a:pt x="0" y="275852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8" name="Rectangle 4">
            <a:extLst>
              <a:ext uri="{FF2B5EF4-FFF2-40B4-BE49-F238E27FC236}">
                <a16:creationId xmlns:a16="http://schemas.microsoft.com/office/drawing/2014/main" id="{01CE23D9-5F67-7B0D-8074-52988B5631EF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600393"/>
            <a:ext cx="6089758" cy="301478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processing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delay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Time it takes to process the packet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sym typeface="Wingdings" pitchFamily="2" charset="2"/>
              </a:rPr>
              <a:t> </a:t>
            </a:r>
          </a:p>
          <a:p>
            <a:pPr marL="692150" lvl="1" indent="-233363">
              <a:spcBef>
                <a:spcPts val="600"/>
              </a:spcBef>
              <a:buClr>
                <a:srgbClr val="0000A3"/>
              </a:buClr>
              <a:buFont typeface="Wingdings" charset="0"/>
              <a:buChar char="§"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1139825" lvl="2" indent="-233363">
              <a:spcBef>
                <a:spcPts val="600"/>
              </a:spcBef>
              <a:buClr>
                <a:srgbClr val="0000A3"/>
              </a:buClr>
              <a:buFont typeface="Wingdings" charset="0"/>
              <a:buChar char="§"/>
              <a:defRPr/>
            </a:pPr>
            <a:r>
              <a:rPr lang="en-US" noProof="0" dirty="0"/>
              <a:t>What are some possible causes of bit errors?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  <a:p>
            <a:pPr marL="692150" lvl="1" indent="-233363">
              <a:spcBef>
                <a:spcPts val="600"/>
              </a:spcBef>
              <a:buClr>
                <a:srgbClr val="0000A3"/>
              </a:buClr>
              <a:buFont typeface="Wingdings" charset="0"/>
              <a:buChar char="§"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692150" lvl="1" indent="-233363">
              <a:spcBef>
                <a:spcPts val="600"/>
              </a:spcBef>
              <a:buClr>
                <a:srgbClr val="0000A3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…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C208F1A-5093-EFA4-8859-DAADAD7FB595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5412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860EFD-6065-B231-2B5A-13B8184BEB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325357-4F80-76BF-213B-6D8E9CA55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delay within a node</a:t>
            </a:r>
          </a:p>
        </p:txBody>
      </p:sp>
      <p:sp>
        <p:nvSpPr>
          <p:cNvPr id="31" name="Rectangle 3">
            <a:extLst>
              <a:ext uri="{FF2B5EF4-FFF2-40B4-BE49-F238E27FC236}">
                <a16:creationId xmlns:a16="http://schemas.microsoft.com/office/drawing/2014/main" id="{1E595EC5-0904-C165-928F-32AD07B0ADB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/>
              <a:t>packets </a:t>
            </a:r>
            <a:r>
              <a:rPr lang="en-US" i="1">
                <a:solidFill>
                  <a:srgbClr val="C00000"/>
                </a:solidFill>
              </a:rPr>
              <a:t>queue up</a:t>
            </a:r>
            <a:r>
              <a:rPr lang="en-US"/>
              <a:t> in network device buffers, waiting for turn for transmission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699F7A2-0209-E9B3-3D03-E2C0688D544B}"/>
              </a:ext>
            </a:extLst>
          </p:cNvPr>
          <p:cNvGrpSpPr/>
          <p:nvPr/>
        </p:nvGrpSpPr>
        <p:grpSpPr>
          <a:xfrm>
            <a:off x="5117867" y="4038659"/>
            <a:ext cx="6235933" cy="2367520"/>
            <a:chOff x="825267" y="3663058"/>
            <a:chExt cx="6235933" cy="236752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C32DDB4-3368-C5A6-3AFF-E1F8284586CE}"/>
                </a:ext>
              </a:extLst>
            </p:cNvPr>
            <p:cNvGrpSpPr/>
            <p:nvPr/>
          </p:nvGrpSpPr>
          <p:grpSpPr>
            <a:xfrm>
              <a:off x="3475289" y="4069710"/>
              <a:ext cx="1802834" cy="1140202"/>
              <a:chOff x="7493876" y="2774731"/>
              <a:chExt cx="1481958" cy="894622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551BCF3-801F-CFFC-A660-3BE8392711E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216046AD-9792-74FE-0203-BB1BDB9D1E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657E88D8-195C-7DDF-7A38-0AF601FC8FF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613F5E16-8AD9-1375-9055-003F197CEF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197B3D8F-3551-5D58-C657-2258D6CB14A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6E560E1A-9729-9B31-0364-0B0BCBE1BE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69F8681C-1AC1-624E-22A7-2B1768C9DD6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9" name="Line 24">
              <a:extLst>
                <a:ext uri="{FF2B5EF4-FFF2-40B4-BE49-F238E27FC236}">
                  <a16:creationId xmlns:a16="http://schemas.microsoft.com/office/drawing/2014/main" id="{309D9E02-20D2-2FA3-E4FD-7B1473955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4871" y="4145342"/>
              <a:ext cx="1438013" cy="4149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191AE26-5016-FFFF-C365-206D3FF0B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237" y="4380068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" name="Text Box 43">
              <a:extLst>
                <a:ext uri="{FF2B5EF4-FFF2-40B4-BE49-F238E27FC236}">
                  <a16:creationId xmlns:a16="http://schemas.microsoft.com/office/drawing/2014/main" id="{2EFF17E8-C594-26F2-B9DE-E5D6DF26E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563" y="5339940"/>
              <a:ext cx="1511824" cy="69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>
                  <a:solidFill>
                    <a:srgbClr val="CC0000"/>
                  </a:solidFill>
                  <a:latin typeface="Calibri" panose="020F0502020204030204"/>
                </a:rPr>
                <a:t>delay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Line 44">
              <a:extLst>
                <a:ext uri="{FF2B5EF4-FFF2-40B4-BE49-F238E27FC236}">
                  <a16:creationId xmlns:a16="http://schemas.microsoft.com/office/drawing/2014/main" id="{B10E9BE0-1CC2-82D6-43EE-B42C0889140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474228" y="5340212"/>
              <a:ext cx="129858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Line 25">
              <a:extLst>
                <a:ext uri="{FF2B5EF4-FFF2-40B4-BE49-F238E27FC236}">
                  <a16:creationId xmlns:a16="http://schemas.microsoft.com/office/drawing/2014/main" id="{40129060-C732-7FF2-F493-1BFFA5FCD4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4828" y="4803416"/>
              <a:ext cx="1298588" cy="7293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Rectangle 32">
              <a:extLst>
                <a:ext uri="{FF2B5EF4-FFF2-40B4-BE49-F238E27FC236}">
                  <a16:creationId xmlns:a16="http://schemas.microsoft.com/office/drawing/2014/main" id="{C6F26478-CD70-F185-F5A3-D8B9B34B2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480" y="4342344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Line 33">
              <a:extLst>
                <a:ext uri="{FF2B5EF4-FFF2-40B4-BE49-F238E27FC236}">
                  <a16:creationId xmlns:a16="http://schemas.microsoft.com/office/drawing/2014/main" id="{8803AB21-759B-2C3A-932D-54F216F86A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1775" y="4258512"/>
              <a:ext cx="2518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 Box 36">
              <a:extLst>
                <a:ext uri="{FF2B5EF4-FFF2-40B4-BE49-F238E27FC236}">
                  <a16:creationId xmlns:a16="http://schemas.microsoft.com/office/drawing/2014/main" id="{3E11D2B4-E4AC-064F-99C0-ADD6E5BDAE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267" y="3663058"/>
              <a:ext cx="468862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49" name="Text Box 37">
              <a:extLst>
                <a:ext uri="{FF2B5EF4-FFF2-40B4-BE49-F238E27FC236}">
                  <a16:creationId xmlns:a16="http://schemas.microsoft.com/office/drawing/2014/main" id="{962B7FE5-2477-A3FA-9DF4-586E68B95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9553" y="4920531"/>
              <a:ext cx="453564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</a:t>
              </a:r>
            </a:p>
          </p:txBody>
        </p:sp>
        <p:grpSp>
          <p:nvGrpSpPr>
            <p:cNvPr id="50" name="Group 66">
              <a:extLst>
                <a:ext uri="{FF2B5EF4-FFF2-40B4-BE49-F238E27FC236}">
                  <a16:creationId xmlns:a16="http://schemas.microsoft.com/office/drawing/2014/main" id="{5E389401-E220-B0A3-B649-7B8C50CF19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399" y="3663058"/>
              <a:ext cx="929842" cy="896998"/>
              <a:chOff x="-44" y="1473"/>
              <a:chExt cx="981" cy="1105"/>
            </a:xfrm>
          </p:grpSpPr>
          <p:pic>
            <p:nvPicPr>
              <p:cNvPr id="64" name="Picture 67" descr="desktop_computer_stylized_medium">
                <a:extLst>
                  <a:ext uri="{FF2B5EF4-FFF2-40B4-BE49-F238E27FC236}">
                    <a16:creationId xmlns:a16="http://schemas.microsoft.com/office/drawing/2014/main" id="{87B479D8-E00D-9904-D528-DAA716B1D6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5" name="Freeform 68">
                <a:extLst>
                  <a:ext uri="{FF2B5EF4-FFF2-40B4-BE49-F238E27FC236}">
                    <a16:creationId xmlns:a16="http://schemas.microsoft.com/office/drawing/2014/main" id="{9EAF4520-73FD-61E1-4B92-0CBABC232A5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" name="Group 69">
              <a:extLst>
                <a:ext uri="{FF2B5EF4-FFF2-40B4-BE49-F238E27FC236}">
                  <a16:creationId xmlns:a16="http://schemas.microsoft.com/office/drawing/2014/main" id="{551816DD-E293-74F9-9EFC-C471295232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434" y="4992439"/>
              <a:ext cx="929843" cy="896998"/>
              <a:chOff x="-44" y="1473"/>
              <a:chExt cx="981" cy="1105"/>
            </a:xfrm>
          </p:grpSpPr>
          <p:pic>
            <p:nvPicPr>
              <p:cNvPr id="62" name="Picture 70" descr="desktop_computer_stylized_medium">
                <a:extLst>
                  <a:ext uri="{FF2B5EF4-FFF2-40B4-BE49-F238E27FC236}">
                    <a16:creationId xmlns:a16="http://schemas.microsoft.com/office/drawing/2014/main" id="{625E90B6-7310-023F-3FA5-23C634D8A5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3" name="Freeform 71">
                <a:extLst>
                  <a:ext uri="{FF2B5EF4-FFF2-40B4-BE49-F238E27FC236}">
                    <a16:creationId xmlns:a16="http://schemas.microsoft.com/office/drawing/2014/main" id="{7DE7120E-B631-AA22-E84D-19C3AFA3256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B499CCE6-E449-71D3-75AF-3E5915D90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485" y="5134416"/>
              <a:ext cx="166730" cy="244494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3" name="Line 33">
              <a:extLst>
                <a:ext uri="{FF2B5EF4-FFF2-40B4-BE49-F238E27FC236}">
                  <a16:creationId xmlns:a16="http://schemas.microsoft.com/office/drawing/2014/main" id="{E769A7EF-8A4D-F11B-96F2-46B800F7F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8629" y="5094306"/>
              <a:ext cx="262048" cy="2137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DD77B682-2DD3-E3C9-B5DD-F33B9E0A55FA}"/>
                </a:ext>
              </a:extLst>
            </p:cNvPr>
            <p:cNvCxnSpPr>
              <a:cxnSpLocks/>
            </p:cNvCxnSpPr>
            <p:nvPr/>
          </p:nvCxnSpPr>
          <p:spPr>
            <a:xfrm>
              <a:off x="5283849" y="4691432"/>
              <a:ext cx="1777351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8BB29CB-7D5B-590C-63DD-E1448A6326E7}"/>
                </a:ext>
              </a:extLst>
            </p:cNvPr>
            <p:cNvGrpSpPr/>
            <p:nvPr/>
          </p:nvGrpSpPr>
          <p:grpSpPr>
            <a:xfrm>
              <a:off x="4681726" y="4536345"/>
              <a:ext cx="919509" cy="275852"/>
              <a:chOff x="4132680" y="4081596"/>
              <a:chExt cx="919509" cy="275852"/>
            </a:xfrm>
          </p:grpSpPr>
          <p:sp>
            <p:nvSpPr>
              <p:cNvPr id="56" name="Rectangle 30">
                <a:extLst>
                  <a:ext uri="{FF2B5EF4-FFF2-40B4-BE49-F238E27FC236}">
                    <a16:creationId xmlns:a16="http://schemas.microsoft.com/office/drawing/2014/main" id="{5B00B8CA-4600-BA8A-516E-9A4AD5CBE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789" y="4084738"/>
                <a:ext cx="176120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Rectangle 31">
                <a:extLst>
                  <a:ext uri="{FF2B5EF4-FFF2-40B4-BE49-F238E27FC236}">
                    <a16:creationId xmlns:a16="http://schemas.microsoft.com/office/drawing/2014/main" id="{C1E8DD11-FA3D-2A36-4205-B71A9B69B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029" y="4084738"/>
                <a:ext cx="176120" cy="264070"/>
              </a:xfrm>
              <a:prstGeom prst="rect">
                <a:avLst/>
              </a:prstGeom>
              <a:solidFill>
                <a:srgbClr val="00B05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Rectangle 38">
                <a:extLst>
                  <a:ext uri="{FF2B5EF4-FFF2-40B4-BE49-F238E27FC236}">
                    <a16:creationId xmlns:a16="http://schemas.microsoft.com/office/drawing/2014/main" id="{3A57C98E-63F0-F597-1AC2-ED498E3D7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4614" y="4086046"/>
                <a:ext cx="176121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Rectangle 30">
                <a:extLst>
                  <a:ext uri="{FF2B5EF4-FFF2-40B4-BE49-F238E27FC236}">
                    <a16:creationId xmlns:a16="http://schemas.microsoft.com/office/drawing/2014/main" id="{6B92A099-006B-0AB4-00C7-3CACE7D69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634" y="4085826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0" name="Rectangle 30">
                <a:extLst>
                  <a:ext uri="{FF2B5EF4-FFF2-40B4-BE49-F238E27FC236}">
                    <a16:creationId xmlns:a16="http://schemas.microsoft.com/office/drawing/2014/main" id="{32A6A077-B108-2EEA-194D-A00C80E0F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897" y="4085900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EF845C3-71A4-DF61-5AA4-BF74670D9291}"/>
                  </a:ext>
                </a:extLst>
              </p:cNvPr>
              <p:cNvSpPr/>
              <p:nvPr/>
            </p:nvSpPr>
            <p:spPr>
              <a:xfrm>
                <a:off x="4132680" y="4081596"/>
                <a:ext cx="919509" cy="275852"/>
              </a:xfrm>
              <a:custGeom>
                <a:avLst/>
                <a:gdLst>
                  <a:gd name="connsiteX0" fmla="*/ 20434 w 919509"/>
                  <a:gd name="connsiteY0" fmla="*/ 0 h 275852"/>
                  <a:gd name="connsiteX1" fmla="*/ 919509 w 919509"/>
                  <a:gd name="connsiteY1" fmla="*/ 0 h 275852"/>
                  <a:gd name="connsiteX2" fmla="*/ 919509 w 919509"/>
                  <a:gd name="connsiteY2" fmla="*/ 275852 h 275852"/>
                  <a:gd name="connsiteX3" fmla="*/ 0 w 919509"/>
                  <a:gd name="connsiteY3" fmla="*/ 275852 h 27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509" h="275852">
                    <a:moveTo>
                      <a:pt x="20434" y="0"/>
                    </a:moveTo>
                    <a:lnTo>
                      <a:pt x="919509" y="0"/>
                    </a:lnTo>
                    <a:lnTo>
                      <a:pt x="919509" y="275852"/>
                    </a:lnTo>
                    <a:lnTo>
                      <a:pt x="0" y="275852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3" name="Line 45">
            <a:extLst>
              <a:ext uri="{FF2B5EF4-FFF2-40B4-BE49-F238E27FC236}">
                <a16:creationId xmlns:a16="http://schemas.microsoft.com/office/drawing/2014/main" id="{08E51014-8838-554C-C3AD-42719C67210C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9035492" y="5295664"/>
            <a:ext cx="91950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Text Box 46">
            <a:extLst>
              <a:ext uri="{FF2B5EF4-FFF2-40B4-BE49-F238E27FC236}">
                <a16:creationId xmlns:a16="http://schemas.microsoft.com/office/drawing/2014/main" id="{6D7301A1-8AA9-200E-0390-9E80D2415F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1558" y="5989643"/>
            <a:ext cx="226014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 </a:t>
            </a:r>
            <a:r>
              <a:rPr lang="en-US" altLang="en-US">
                <a:solidFill>
                  <a:srgbClr val="CC0000"/>
                </a:solidFill>
                <a:latin typeface="Calibri" panose="020F0502020204030204"/>
              </a:rPr>
              <a:t>delay</a:t>
            </a: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Line 47">
            <a:extLst>
              <a:ext uri="{FF2B5EF4-FFF2-40B4-BE49-F238E27FC236}">
                <a16:creationId xmlns:a16="http://schemas.microsoft.com/office/drawing/2014/main" id="{445F1CCC-3DB1-9662-3ED3-312DB859E904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9228657" y="5295664"/>
            <a:ext cx="710166" cy="72933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7" name="Straight Arrow Connector 76">
            <a:extLst>
              <a:ext uri="{FF2B5EF4-FFF2-40B4-BE49-F238E27FC236}">
                <a16:creationId xmlns:a16="http://schemas.microsoft.com/office/drawing/2014/main" id="{F4FA6229-124D-844A-038A-2304D581B9C8}"/>
              </a:ext>
            </a:extLst>
          </p:cNvPr>
          <p:cNvCxnSpPr>
            <a:cxnSpLocks/>
          </p:cNvCxnSpPr>
          <p:nvPr/>
        </p:nvCxnSpPr>
        <p:spPr>
          <a:xfrm>
            <a:off x="7115715" y="1774867"/>
            <a:ext cx="2360495" cy="3011185"/>
          </a:xfrm>
          <a:prstGeom prst="straightConnector1">
            <a:avLst/>
          </a:prstGeom>
          <a:ln w="28575">
            <a:solidFill>
              <a:srgbClr val="C00000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47E9B579-E36B-5280-4DE0-8B9CE0C98D4D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10320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6CB654-A79C-5AF6-7942-AF27DC7AB7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B4F113-CB48-70D7-BE10-160898A370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delay within a node</a:t>
            </a:r>
          </a:p>
        </p:txBody>
      </p:sp>
      <p:sp>
        <p:nvSpPr>
          <p:cNvPr id="31" name="Rectangle 3">
            <a:extLst>
              <a:ext uri="{FF2B5EF4-FFF2-40B4-BE49-F238E27FC236}">
                <a16:creationId xmlns:a16="http://schemas.microsoft.com/office/drawing/2014/main" id="{503C2C9E-5CCB-F32A-B3E3-397BEBB87D3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/>
              <a:t>packets </a:t>
            </a:r>
            <a:r>
              <a:rPr lang="en-US" i="1">
                <a:solidFill>
                  <a:srgbClr val="C00000"/>
                </a:solidFill>
              </a:rPr>
              <a:t>queue up</a:t>
            </a:r>
            <a:r>
              <a:rPr lang="en-US"/>
              <a:t> in network device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/>
              <a:t>Queue length grows when arrival rate to link (temporarily) exceeds output link capacity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/>
              <a:t>When could this happen?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EE6A63B-4FA8-0556-E760-D2AF520BD663}"/>
              </a:ext>
            </a:extLst>
          </p:cNvPr>
          <p:cNvGrpSpPr/>
          <p:nvPr/>
        </p:nvGrpSpPr>
        <p:grpSpPr>
          <a:xfrm>
            <a:off x="5117867" y="4038659"/>
            <a:ext cx="6235933" cy="2367520"/>
            <a:chOff x="825267" y="3663058"/>
            <a:chExt cx="6235933" cy="236752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099E031E-DA64-14B4-387C-BE1E06FB68FA}"/>
                </a:ext>
              </a:extLst>
            </p:cNvPr>
            <p:cNvGrpSpPr/>
            <p:nvPr/>
          </p:nvGrpSpPr>
          <p:grpSpPr>
            <a:xfrm>
              <a:off x="3475289" y="4069710"/>
              <a:ext cx="1802834" cy="1140202"/>
              <a:chOff x="7493876" y="2774731"/>
              <a:chExt cx="1481958" cy="894622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4A142C3-0E41-4087-1F08-E1ECA75301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D87BEFF3-E8E2-D384-E668-A9E51578D61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AC26A194-CA7B-AAEC-0A9B-3467C714F0B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B623A3DC-EE69-DE19-578F-A5441032F8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E74F8269-C39D-EC50-4B74-7D64A100736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ADF2A9B8-22AF-B63A-1C18-803A3EFA924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8F6C29AF-2811-B48D-B615-DEA569B49DB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9" name="Line 24">
              <a:extLst>
                <a:ext uri="{FF2B5EF4-FFF2-40B4-BE49-F238E27FC236}">
                  <a16:creationId xmlns:a16="http://schemas.microsoft.com/office/drawing/2014/main" id="{589F77EC-0CE4-1C44-C3AE-4442DDA8EB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4871" y="4145342"/>
              <a:ext cx="1438013" cy="4149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F05177EC-1912-C600-EF56-E1CF5E135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237" y="4380068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" name="Text Box 43">
              <a:extLst>
                <a:ext uri="{FF2B5EF4-FFF2-40B4-BE49-F238E27FC236}">
                  <a16:creationId xmlns:a16="http://schemas.microsoft.com/office/drawing/2014/main" id="{28AF3BB2-012A-F1AB-804F-2F1BD24E8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563" y="5339940"/>
              <a:ext cx="1511824" cy="69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>
                  <a:solidFill>
                    <a:srgbClr val="CC0000"/>
                  </a:solidFill>
                  <a:latin typeface="Calibri" panose="020F0502020204030204"/>
                </a:rPr>
                <a:t>delay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Line 44">
              <a:extLst>
                <a:ext uri="{FF2B5EF4-FFF2-40B4-BE49-F238E27FC236}">
                  <a16:creationId xmlns:a16="http://schemas.microsoft.com/office/drawing/2014/main" id="{1DE4B6B9-61FD-A48E-25CE-0AC31CFC71D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474228" y="5340212"/>
              <a:ext cx="129858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Line 25">
              <a:extLst>
                <a:ext uri="{FF2B5EF4-FFF2-40B4-BE49-F238E27FC236}">
                  <a16:creationId xmlns:a16="http://schemas.microsoft.com/office/drawing/2014/main" id="{3D717362-EA13-A831-30A8-C4034E4279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4828" y="4803416"/>
              <a:ext cx="1298588" cy="7293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Rectangle 32">
              <a:extLst>
                <a:ext uri="{FF2B5EF4-FFF2-40B4-BE49-F238E27FC236}">
                  <a16:creationId xmlns:a16="http://schemas.microsoft.com/office/drawing/2014/main" id="{E5CC5BFF-8D68-BB76-C97A-733F3A0C4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480" y="4342344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Line 33">
              <a:extLst>
                <a:ext uri="{FF2B5EF4-FFF2-40B4-BE49-F238E27FC236}">
                  <a16:creationId xmlns:a16="http://schemas.microsoft.com/office/drawing/2014/main" id="{F79893B3-082E-17F0-4A79-1A6F380C6B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1775" y="4258512"/>
              <a:ext cx="2518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 Box 36">
              <a:extLst>
                <a:ext uri="{FF2B5EF4-FFF2-40B4-BE49-F238E27FC236}">
                  <a16:creationId xmlns:a16="http://schemas.microsoft.com/office/drawing/2014/main" id="{4ED087B4-D27C-E846-2870-DFE47F6F5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267" y="3663058"/>
              <a:ext cx="468862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49" name="Text Box 37">
              <a:extLst>
                <a:ext uri="{FF2B5EF4-FFF2-40B4-BE49-F238E27FC236}">
                  <a16:creationId xmlns:a16="http://schemas.microsoft.com/office/drawing/2014/main" id="{D06803DA-E541-E936-B0A0-F023E9CBA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9553" y="4920531"/>
              <a:ext cx="453564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</a:t>
              </a:r>
            </a:p>
          </p:txBody>
        </p:sp>
        <p:grpSp>
          <p:nvGrpSpPr>
            <p:cNvPr id="50" name="Group 66">
              <a:extLst>
                <a:ext uri="{FF2B5EF4-FFF2-40B4-BE49-F238E27FC236}">
                  <a16:creationId xmlns:a16="http://schemas.microsoft.com/office/drawing/2014/main" id="{250BECD9-F6E8-4569-909A-F65B5F22DD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399" y="3663058"/>
              <a:ext cx="929842" cy="896998"/>
              <a:chOff x="-44" y="1473"/>
              <a:chExt cx="981" cy="1105"/>
            </a:xfrm>
          </p:grpSpPr>
          <p:pic>
            <p:nvPicPr>
              <p:cNvPr id="64" name="Picture 67" descr="desktop_computer_stylized_medium">
                <a:extLst>
                  <a:ext uri="{FF2B5EF4-FFF2-40B4-BE49-F238E27FC236}">
                    <a16:creationId xmlns:a16="http://schemas.microsoft.com/office/drawing/2014/main" id="{63705790-FF1F-F133-CD4F-7AA4AF5227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5" name="Freeform 68">
                <a:extLst>
                  <a:ext uri="{FF2B5EF4-FFF2-40B4-BE49-F238E27FC236}">
                    <a16:creationId xmlns:a16="http://schemas.microsoft.com/office/drawing/2014/main" id="{F5F0FFEA-2818-0C3F-119C-666E81A34BC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" name="Group 69">
              <a:extLst>
                <a:ext uri="{FF2B5EF4-FFF2-40B4-BE49-F238E27FC236}">
                  <a16:creationId xmlns:a16="http://schemas.microsoft.com/office/drawing/2014/main" id="{BDBE3C2A-63D9-8851-6172-BB4650FDD5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434" y="4992439"/>
              <a:ext cx="929843" cy="896998"/>
              <a:chOff x="-44" y="1473"/>
              <a:chExt cx="981" cy="1105"/>
            </a:xfrm>
          </p:grpSpPr>
          <p:pic>
            <p:nvPicPr>
              <p:cNvPr id="62" name="Picture 70" descr="desktop_computer_stylized_medium">
                <a:extLst>
                  <a:ext uri="{FF2B5EF4-FFF2-40B4-BE49-F238E27FC236}">
                    <a16:creationId xmlns:a16="http://schemas.microsoft.com/office/drawing/2014/main" id="{19E8AC7B-09D7-746C-987F-F7DB8E7012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3" name="Freeform 71">
                <a:extLst>
                  <a:ext uri="{FF2B5EF4-FFF2-40B4-BE49-F238E27FC236}">
                    <a16:creationId xmlns:a16="http://schemas.microsoft.com/office/drawing/2014/main" id="{6017DE3F-B849-CF62-54CE-C61C85B8294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9DEDF22A-C932-2854-4629-9FC55A732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485" y="5134416"/>
              <a:ext cx="166730" cy="244494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3" name="Line 33">
              <a:extLst>
                <a:ext uri="{FF2B5EF4-FFF2-40B4-BE49-F238E27FC236}">
                  <a16:creationId xmlns:a16="http://schemas.microsoft.com/office/drawing/2014/main" id="{3B9089DF-3B61-7FCC-363D-B8E0665820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8629" y="5094306"/>
              <a:ext cx="262048" cy="2137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03AF786E-F9E4-805A-25B0-8EF23AE54142}"/>
                </a:ext>
              </a:extLst>
            </p:cNvPr>
            <p:cNvCxnSpPr>
              <a:cxnSpLocks/>
            </p:cNvCxnSpPr>
            <p:nvPr/>
          </p:nvCxnSpPr>
          <p:spPr>
            <a:xfrm>
              <a:off x="5283849" y="4691432"/>
              <a:ext cx="1777351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B5F74512-E733-8100-0B4D-2785A134533F}"/>
                </a:ext>
              </a:extLst>
            </p:cNvPr>
            <p:cNvGrpSpPr/>
            <p:nvPr/>
          </p:nvGrpSpPr>
          <p:grpSpPr>
            <a:xfrm>
              <a:off x="4681726" y="4536345"/>
              <a:ext cx="919509" cy="275852"/>
              <a:chOff x="4132680" y="4081596"/>
              <a:chExt cx="919509" cy="275852"/>
            </a:xfrm>
          </p:grpSpPr>
          <p:sp>
            <p:nvSpPr>
              <p:cNvPr id="56" name="Rectangle 30">
                <a:extLst>
                  <a:ext uri="{FF2B5EF4-FFF2-40B4-BE49-F238E27FC236}">
                    <a16:creationId xmlns:a16="http://schemas.microsoft.com/office/drawing/2014/main" id="{6CF24010-79E0-9479-1B7B-E0B223C2B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789" y="4084738"/>
                <a:ext cx="176120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Rectangle 31">
                <a:extLst>
                  <a:ext uri="{FF2B5EF4-FFF2-40B4-BE49-F238E27FC236}">
                    <a16:creationId xmlns:a16="http://schemas.microsoft.com/office/drawing/2014/main" id="{DDB4EC9A-0E27-F0DF-F225-6AC243E08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029" y="4084738"/>
                <a:ext cx="176120" cy="264070"/>
              </a:xfrm>
              <a:prstGeom prst="rect">
                <a:avLst/>
              </a:prstGeom>
              <a:solidFill>
                <a:srgbClr val="00B05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Rectangle 38">
                <a:extLst>
                  <a:ext uri="{FF2B5EF4-FFF2-40B4-BE49-F238E27FC236}">
                    <a16:creationId xmlns:a16="http://schemas.microsoft.com/office/drawing/2014/main" id="{750427A4-BEDD-E499-86FA-3AAE69463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4614" y="4086046"/>
                <a:ext cx="176121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Rectangle 30">
                <a:extLst>
                  <a:ext uri="{FF2B5EF4-FFF2-40B4-BE49-F238E27FC236}">
                    <a16:creationId xmlns:a16="http://schemas.microsoft.com/office/drawing/2014/main" id="{3C04ABFD-DFF0-3F64-F693-2F37D9C2E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634" y="4085826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0" name="Rectangle 30">
                <a:extLst>
                  <a:ext uri="{FF2B5EF4-FFF2-40B4-BE49-F238E27FC236}">
                    <a16:creationId xmlns:a16="http://schemas.microsoft.com/office/drawing/2014/main" id="{32E64189-6B27-2A50-D64D-E18ED4319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897" y="4085900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CFCFFBAF-DFAA-8ECD-BC8B-8BD1181271D0}"/>
                  </a:ext>
                </a:extLst>
              </p:cNvPr>
              <p:cNvSpPr/>
              <p:nvPr/>
            </p:nvSpPr>
            <p:spPr>
              <a:xfrm>
                <a:off x="4132680" y="4081596"/>
                <a:ext cx="919509" cy="275852"/>
              </a:xfrm>
              <a:custGeom>
                <a:avLst/>
                <a:gdLst>
                  <a:gd name="connsiteX0" fmla="*/ 20434 w 919509"/>
                  <a:gd name="connsiteY0" fmla="*/ 0 h 275852"/>
                  <a:gd name="connsiteX1" fmla="*/ 919509 w 919509"/>
                  <a:gd name="connsiteY1" fmla="*/ 0 h 275852"/>
                  <a:gd name="connsiteX2" fmla="*/ 919509 w 919509"/>
                  <a:gd name="connsiteY2" fmla="*/ 275852 h 275852"/>
                  <a:gd name="connsiteX3" fmla="*/ 0 w 919509"/>
                  <a:gd name="connsiteY3" fmla="*/ 275852 h 27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509" h="275852">
                    <a:moveTo>
                      <a:pt x="20434" y="0"/>
                    </a:moveTo>
                    <a:lnTo>
                      <a:pt x="919509" y="0"/>
                    </a:lnTo>
                    <a:lnTo>
                      <a:pt x="919509" y="275852"/>
                    </a:lnTo>
                    <a:lnTo>
                      <a:pt x="0" y="275852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" name="Line 45">
            <a:extLst>
              <a:ext uri="{FF2B5EF4-FFF2-40B4-BE49-F238E27FC236}">
                <a16:creationId xmlns:a16="http://schemas.microsoft.com/office/drawing/2014/main" id="{5793E9C6-0AB1-2A0C-8B30-82F8FB9A051D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9035492" y="5295664"/>
            <a:ext cx="91950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 Box 46">
            <a:extLst>
              <a:ext uri="{FF2B5EF4-FFF2-40B4-BE49-F238E27FC236}">
                <a16:creationId xmlns:a16="http://schemas.microsoft.com/office/drawing/2014/main" id="{959ABDD2-ED6E-43C9-7E7F-2292DD022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1558" y="5989643"/>
            <a:ext cx="226014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 </a:t>
            </a:r>
            <a:r>
              <a:rPr lang="en-US" altLang="en-US">
                <a:solidFill>
                  <a:srgbClr val="CC0000"/>
                </a:solidFill>
                <a:latin typeface="Calibri" panose="020F0502020204030204"/>
              </a:rPr>
              <a:t>delay</a:t>
            </a: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7D254B01-6EC1-041E-80F1-F572857F7D74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9228657" y="5295664"/>
            <a:ext cx="710166" cy="72933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48724410-01A4-22F5-D5B0-5B4E3C294ABF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47692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94CEA7-37C1-F427-084F-640DE35329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 note on the slides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5F98C03-0047-C923-1960-8CF20F761E5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370864"/>
            <a:ext cx="5181600" cy="894622"/>
          </a:xfrm>
        </p:spPr>
        <p:txBody>
          <a:bodyPr/>
          <a:lstStyle/>
          <a:p>
            <a:pPr marL="130175" indent="0">
              <a:buNone/>
            </a:pPr>
            <a:r>
              <a:rPr lang="en-US"/>
              <a:t>Adapted from the slides that accompany this book.</a:t>
            </a:r>
          </a:p>
          <a:p>
            <a:pPr lvl="1"/>
            <a:endParaRPr lang="en-US"/>
          </a:p>
          <a:p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6238DD7-7231-CD30-6036-3E76182B3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719" y="4239526"/>
            <a:ext cx="3981504" cy="1923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>
                <a:solidFill>
                  <a:srgbClr val="008000"/>
                </a:solidFill>
                <a:latin typeface="+mn-lt"/>
              </a:rPr>
            </a:br>
            <a:r>
              <a:rPr lang="en-US" altLang="en-US" sz="1800">
                <a:latin typeface="+mn-lt"/>
              </a:rPr>
              <a:t>8</a:t>
            </a:r>
            <a:r>
              <a:rPr lang="en-US" altLang="en-US" sz="1800" baseline="30000">
                <a:latin typeface="+mn-lt"/>
              </a:rPr>
              <a:t>th</a:t>
            </a:r>
            <a:r>
              <a:rPr lang="en-US" altLang="en-US" sz="1800">
                <a:latin typeface="+mn-lt"/>
              </a:rPr>
              <a:t> edition </a:t>
            </a:r>
            <a:br>
              <a:rPr lang="en-US" altLang="en-US" sz="1800">
                <a:latin typeface="+mn-lt"/>
              </a:rPr>
            </a:br>
            <a:r>
              <a:rPr lang="en-US" altLang="en-US" sz="1800">
                <a:latin typeface="+mn-lt"/>
              </a:rPr>
              <a:t>Jim Kurose, Keith Ross</a:t>
            </a:r>
            <a:br>
              <a:rPr lang="en-US" altLang="en-US" sz="1800">
                <a:latin typeface="+mn-lt"/>
              </a:rPr>
            </a:br>
            <a:r>
              <a:rPr lang="en-US" altLang="en-US" sz="1800">
                <a:latin typeface="+mn-lt"/>
              </a:rPr>
              <a:t>Pearson, 2020</a:t>
            </a:r>
            <a:endParaRPr lang="en-US" altLang="en-US" sz="2000">
              <a:latin typeface="+mn-lt"/>
            </a:endParaRPr>
          </a:p>
        </p:txBody>
      </p:sp>
      <p:pic>
        <p:nvPicPr>
          <p:cNvPr id="7" name="Picture 6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99FDFA5F-7FE6-BDE0-9734-5047AE07AD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06348" y="899132"/>
            <a:ext cx="2722178" cy="340272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7207271-C5F3-4986-FF3F-2038913E037D}"/>
              </a:ext>
            </a:extLst>
          </p:cNvPr>
          <p:cNvSpPr txBox="1"/>
          <p:nvPr/>
        </p:nvSpPr>
        <p:spPr>
          <a:xfrm>
            <a:off x="958580" y="3429000"/>
            <a:ext cx="5754494" cy="6703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altLang="en-US" sz="2200">
                <a:latin typeface="+mn-lt"/>
              </a:rPr>
              <a:t>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2200">
                <a:latin typeface="+mn-lt"/>
              </a:rPr>
              <a:t>J.F Kurose and K.W. Ross, All Rights Reserved</a:t>
            </a:r>
            <a:endParaRPr lang="en-US" sz="2200"/>
          </a:p>
        </p:txBody>
      </p:sp>
      <p:cxnSp>
        <p:nvCxnSpPr>
          <p:cNvPr id="19" name="Elbow Connector 18">
            <a:extLst>
              <a:ext uri="{FF2B5EF4-FFF2-40B4-BE49-F238E27FC236}">
                <a16:creationId xmlns:a16="http://schemas.microsoft.com/office/drawing/2014/main" id="{FB51EAF9-AC71-AF3F-2442-6ABD5D772DDC}"/>
              </a:ext>
            </a:extLst>
          </p:cNvPr>
          <p:cNvCxnSpPr>
            <a:cxnSpLocks/>
          </p:cNvCxnSpPr>
          <p:nvPr/>
        </p:nvCxnSpPr>
        <p:spPr>
          <a:xfrm flipV="1">
            <a:off x="4488873" y="2050473"/>
            <a:ext cx="2753846" cy="969818"/>
          </a:xfrm>
          <a:prstGeom prst="bentConnector3">
            <a:avLst/>
          </a:prstGeom>
          <a:ln w="28575">
            <a:solidFill>
              <a:srgbClr val="C00000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856953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285710-503A-2331-36F8-3445958728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51821"/>
            <a:ext cx="11124615" cy="894622"/>
          </a:xfrm>
        </p:spPr>
        <p:txBody>
          <a:bodyPr>
            <a:normAutofit fontScale="90000"/>
          </a:bodyPr>
          <a:lstStyle/>
          <a:p>
            <a:r>
              <a:rPr lang="en-US"/>
              <a:t>Example of queue build-up in a network device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2FF7664-E49D-9716-57F5-4567815C430E}"/>
              </a:ext>
            </a:extLst>
          </p:cNvPr>
          <p:cNvGrpSpPr/>
          <p:nvPr/>
        </p:nvGrpSpPr>
        <p:grpSpPr>
          <a:xfrm>
            <a:off x="5117867" y="4038659"/>
            <a:ext cx="6235933" cy="2367520"/>
            <a:chOff x="825267" y="3663058"/>
            <a:chExt cx="6235933" cy="236752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CD3EBAA-6876-A900-6627-261455CE079B}"/>
                </a:ext>
              </a:extLst>
            </p:cNvPr>
            <p:cNvGrpSpPr/>
            <p:nvPr/>
          </p:nvGrpSpPr>
          <p:grpSpPr>
            <a:xfrm>
              <a:off x="3475289" y="4069710"/>
              <a:ext cx="1802834" cy="1140202"/>
              <a:chOff x="7493876" y="2774731"/>
              <a:chExt cx="1481958" cy="894622"/>
            </a:xfrm>
          </p:grpSpPr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3F1B13A0-58C7-04FD-B124-9972D4ED7E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D86D9D9C-101B-E99E-1F82-9403FDB2E4F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66CAC302-648E-3592-DDB3-D4E3D504B0A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A32D326-C978-F1B3-D5CA-AEB9AA511D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D47A404-40C3-80B7-5ABD-39B61BBBE7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2E030A3-CB25-1B5A-3F1A-9E7F43F1210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EED0BB62-C286-D52B-0630-E9FDCE60847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7" name="Line 24">
              <a:extLst>
                <a:ext uri="{FF2B5EF4-FFF2-40B4-BE49-F238E27FC236}">
                  <a16:creationId xmlns:a16="http://schemas.microsoft.com/office/drawing/2014/main" id="{EC359C95-5C0F-9BD0-E21D-CD0501368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4871" y="4145342"/>
              <a:ext cx="1438013" cy="4149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F89C3BB-AF5F-97B3-5225-F052C40D3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015" y="4368690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Text Box 43">
              <a:extLst>
                <a:ext uri="{FF2B5EF4-FFF2-40B4-BE49-F238E27FC236}">
                  <a16:creationId xmlns:a16="http://schemas.microsoft.com/office/drawing/2014/main" id="{FAE5121C-E7AF-49D0-70EC-F103CB251D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563" y="5339940"/>
              <a:ext cx="1511824" cy="69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>
                  <a:solidFill>
                    <a:srgbClr val="CC0000"/>
                  </a:solidFill>
                  <a:latin typeface="Calibri" panose="020F0502020204030204"/>
                </a:rPr>
                <a:t>delay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" name="Line 44">
              <a:extLst>
                <a:ext uri="{FF2B5EF4-FFF2-40B4-BE49-F238E27FC236}">
                  <a16:creationId xmlns:a16="http://schemas.microsoft.com/office/drawing/2014/main" id="{4FB3AA68-BD62-2E15-6DAC-5BB9F938462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474228" y="5340212"/>
              <a:ext cx="129858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Line 25">
              <a:extLst>
                <a:ext uri="{FF2B5EF4-FFF2-40B4-BE49-F238E27FC236}">
                  <a16:creationId xmlns:a16="http://schemas.microsoft.com/office/drawing/2014/main" id="{E104F503-EF99-E622-82E5-C43E09F1DB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4828" y="4803416"/>
              <a:ext cx="1298588" cy="7293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32">
              <a:extLst>
                <a:ext uri="{FF2B5EF4-FFF2-40B4-BE49-F238E27FC236}">
                  <a16:creationId xmlns:a16="http://schemas.microsoft.com/office/drawing/2014/main" id="{2BBD7C10-CD11-98D0-401B-ED26E6660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480" y="4342344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" name="Line 33">
              <a:extLst>
                <a:ext uri="{FF2B5EF4-FFF2-40B4-BE49-F238E27FC236}">
                  <a16:creationId xmlns:a16="http://schemas.microsoft.com/office/drawing/2014/main" id="{943891F9-0F29-CB93-3B9F-431A27DAA4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1775" y="4258512"/>
              <a:ext cx="2518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 Box 36">
              <a:extLst>
                <a:ext uri="{FF2B5EF4-FFF2-40B4-BE49-F238E27FC236}">
                  <a16:creationId xmlns:a16="http://schemas.microsoft.com/office/drawing/2014/main" id="{9771148B-3881-5496-D660-D632B71EE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267" y="3663058"/>
              <a:ext cx="468862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15" name="Text Box 37">
              <a:extLst>
                <a:ext uri="{FF2B5EF4-FFF2-40B4-BE49-F238E27FC236}">
                  <a16:creationId xmlns:a16="http://schemas.microsoft.com/office/drawing/2014/main" id="{0A43A299-ADF4-5FED-1616-66EFE95AB4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9553" y="4920531"/>
              <a:ext cx="453564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</a:t>
              </a:r>
            </a:p>
          </p:txBody>
        </p:sp>
        <p:grpSp>
          <p:nvGrpSpPr>
            <p:cNvPr id="16" name="Group 66">
              <a:extLst>
                <a:ext uri="{FF2B5EF4-FFF2-40B4-BE49-F238E27FC236}">
                  <a16:creationId xmlns:a16="http://schemas.microsoft.com/office/drawing/2014/main" id="{AE2F0B17-086C-1C8E-F1B0-6B0B73720C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399" y="3663058"/>
              <a:ext cx="929842" cy="896998"/>
              <a:chOff x="-44" y="1473"/>
              <a:chExt cx="981" cy="1105"/>
            </a:xfrm>
          </p:grpSpPr>
          <p:pic>
            <p:nvPicPr>
              <p:cNvPr id="30" name="Picture 67" descr="desktop_computer_stylized_medium">
                <a:extLst>
                  <a:ext uri="{FF2B5EF4-FFF2-40B4-BE49-F238E27FC236}">
                    <a16:creationId xmlns:a16="http://schemas.microsoft.com/office/drawing/2014/main" id="{B8E0E3BB-85DE-0706-7BC7-B79B29B2DE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" name="Freeform 68">
                <a:extLst>
                  <a:ext uri="{FF2B5EF4-FFF2-40B4-BE49-F238E27FC236}">
                    <a16:creationId xmlns:a16="http://schemas.microsoft.com/office/drawing/2014/main" id="{6F4A05FF-C126-CC83-9C51-934EDE49C90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Group 69">
              <a:extLst>
                <a:ext uri="{FF2B5EF4-FFF2-40B4-BE49-F238E27FC236}">
                  <a16:creationId xmlns:a16="http://schemas.microsoft.com/office/drawing/2014/main" id="{B24C79FA-15AD-33D8-1A40-2CC0BDA620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434" y="4992439"/>
              <a:ext cx="929843" cy="896998"/>
              <a:chOff x="-44" y="1473"/>
              <a:chExt cx="981" cy="1105"/>
            </a:xfrm>
          </p:grpSpPr>
          <p:pic>
            <p:nvPicPr>
              <p:cNvPr id="28" name="Picture 70" descr="desktop_computer_stylized_medium">
                <a:extLst>
                  <a:ext uri="{FF2B5EF4-FFF2-40B4-BE49-F238E27FC236}">
                    <a16:creationId xmlns:a16="http://schemas.microsoft.com/office/drawing/2014/main" id="{3B0774B4-D727-1D04-509E-A7A5CD39E1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" name="Freeform 71">
                <a:extLst>
                  <a:ext uri="{FF2B5EF4-FFF2-40B4-BE49-F238E27FC236}">
                    <a16:creationId xmlns:a16="http://schemas.microsoft.com/office/drawing/2014/main" id="{FEC09773-06CD-3EAF-D377-20E3A8CEB6F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8" name="Rectangle 31">
              <a:extLst>
                <a:ext uri="{FF2B5EF4-FFF2-40B4-BE49-F238E27FC236}">
                  <a16:creationId xmlns:a16="http://schemas.microsoft.com/office/drawing/2014/main" id="{A0155501-B416-865E-DBD3-0B8C8DC48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093" y="4790625"/>
              <a:ext cx="166730" cy="244494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" name="Line 33">
              <a:extLst>
                <a:ext uri="{FF2B5EF4-FFF2-40B4-BE49-F238E27FC236}">
                  <a16:creationId xmlns:a16="http://schemas.microsoft.com/office/drawing/2014/main" id="{5763937A-8FFC-CB8A-6B21-752D886A4D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8629" y="5094306"/>
              <a:ext cx="262048" cy="2137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A1838DC-B2B4-C3A3-D0AE-FF4B058C133A}"/>
                </a:ext>
              </a:extLst>
            </p:cNvPr>
            <p:cNvCxnSpPr>
              <a:cxnSpLocks/>
            </p:cNvCxnSpPr>
            <p:nvPr/>
          </p:nvCxnSpPr>
          <p:spPr>
            <a:xfrm>
              <a:off x="5283849" y="4691432"/>
              <a:ext cx="1777351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05A6913-3C57-2A97-0A54-F081E7BE7C6E}"/>
                </a:ext>
              </a:extLst>
            </p:cNvPr>
            <p:cNvGrpSpPr/>
            <p:nvPr/>
          </p:nvGrpSpPr>
          <p:grpSpPr>
            <a:xfrm>
              <a:off x="4681726" y="4536345"/>
              <a:ext cx="919509" cy="275852"/>
              <a:chOff x="4132680" y="4081596"/>
              <a:chExt cx="919509" cy="275852"/>
            </a:xfrm>
          </p:grpSpPr>
          <p:sp>
            <p:nvSpPr>
              <p:cNvPr id="22" name="Rectangle 30">
                <a:extLst>
                  <a:ext uri="{FF2B5EF4-FFF2-40B4-BE49-F238E27FC236}">
                    <a16:creationId xmlns:a16="http://schemas.microsoft.com/office/drawing/2014/main" id="{4FCB1E50-7485-F740-5BD5-2F44534D8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789" y="4084738"/>
                <a:ext cx="176120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" name="Rectangle 31">
                <a:extLst>
                  <a:ext uri="{FF2B5EF4-FFF2-40B4-BE49-F238E27FC236}">
                    <a16:creationId xmlns:a16="http://schemas.microsoft.com/office/drawing/2014/main" id="{0575D09F-87A3-D336-4C9E-38F0ED397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029" y="4084738"/>
                <a:ext cx="176120" cy="264070"/>
              </a:xfrm>
              <a:prstGeom prst="rect">
                <a:avLst/>
              </a:prstGeom>
              <a:solidFill>
                <a:srgbClr val="00B05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4" name="Rectangle 38">
                <a:extLst>
                  <a:ext uri="{FF2B5EF4-FFF2-40B4-BE49-F238E27FC236}">
                    <a16:creationId xmlns:a16="http://schemas.microsoft.com/office/drawing/2014/main" id="{FBC7DCE2-148C-EBB3-8BF6-BF97E1ECF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4614" y="4086046"/>
                <a:ext cx="176121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5" name="Rectangle 30">
                <a:extLst>
                  <a:ext uri="{FF2B5EF4-FFF2-40B4-BE49-F238E27FC236}">
                    <a16:creationId xmlns:a16="http://schemas.microsoft.com/office/drawing/2014/main" id="{36900382-CF30-4C1E-5F4D-4A32A98E6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634" y="4085826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" name="Rectangle 30">
                <a:extLst>
                  <a:ext uri="{FF2B5EF4-FFF2-40B4-BE49-F238E27FC236}">
                    <a16:creationId xmlns:a16="http://schemas.microsoft.com/office/drawing/2014/main" id="{BC47B4C5-735E-6E7C-670D-845F43C1D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897" y="4085900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B13273E5-F870-EC0C-314D-A2157045C25D}"/>
                  </a:ext>
                </a:extLst>
              </p:cNvPr>
              <p:cNvSpPr/>
              <p:nvPr/>
            </p:nvSpPr>
            <p:spPr>
              <a:xfrm>
                <a:off x="4132680" y="4081596"/>
                <a:ext cx="919509" cy="275852"/>
              </a:xfrm>
              <a:custGeom>
                <a:avLst/>
                <a:gdLst>
                  <a:gd name="connsiteX0" fmla="*/ 20434 w 919509"/>
                  <a:gd name="connsiteY0" fmla="*/ 0 h 275852"/>
                  <a:gd name="connsiteX1" fmla="*/ 919509 w 919509"/>
                  <a:gd name="connsiteY1" fmla="*/ 0 h 275852"/>
                  <a:gd name="connsiteX2" fmla="*/ 919509 w 919509"/>
                  <a:gd name="connsiteY2" fmla="*/ 275852 h 275852"/>
                  <a:gd name="connsiteX3" fmla="*/ 0 w 919509"/>
                  <a:gd name="connsiteY3" fmla="*/ 275852 h 27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509" h="275852">
                    <a:moveTo>
                      <a:pt x="20434" y="0"/>
                    </a:moveTo>
                    <a:lnTo>
                      <a:pt x="919509" y="0"/>
                    </a:lnTo>
                    <a:lnTo>
                      <a:pt x="919509" y="275852"/>
                    </a:lnTo>
                    <a:lnTo>
                      <a:pt x="0" y="275852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9" name="Line 45">
            <a:extLst>
              <a:ext uri="{FF2B5EF4-FFF2-40B4-BE49-F238E27FC236}">
                <a16:creationId xmlns:a16="http://schemas.microsoft.com/office/drawing/2014/main" id="{09AD330F-A990-E71E-E999-E6D263D61BF9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9035492" y="5295664"/>
            <a:ext cx="91950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Text Box 46">
            <a:extLst>
              <a:ext uri="{FF2B5EF4-FFF2-40B4-BE49-F238E27FC236}">
                <a16:creationId xmlns:a16="http://schemas.microsoft.com/office/drawing/2014/main" id="{B0B17A1E-7ADC-23E8-763C-34D86D107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1558" y="5989643"/>
            <a:ext cx="226014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 </a:t>
            </a:r>
            <a:r>
              <a:rPr lang="en-US" altLang="en-US">
                <a:solidFill>
                  <a:srgbClr val="CC0000"/>
                </a:solidFill>
                <a:latin typeface="Calibri" panose="020F0502020204030204"/>
              </a:rPr>
              <a:t>delay</a:t>
            </a: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Line 47">
            <a:extLst>
              <a:ext uri="{FF2B5EF4-FFF2-40B4-BE49-F238E27FC236}">
                <a16:creationId xmlns:a16="http://schemas.microsoft.com/office/drawing/2014/main" id="{148B54A0-3EBC-F554-8A76-8250F4F2E84C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9228657" y="5295664"/>
            <a:ext cx="710166" cy="72933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9186D8FE-3505-0A77-53A0-95DCA5369AEB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3296806"/>
          </a:xfrm>
        </p:spPr>
        <p:txBody>
          <a:bodyPr>
            <a:normAutofit/>
          </a:bodyPr>
          <a:lstStyle/>
          <a:p>
            <a:pPr marL="514350" indent="-457200">
              <a:defRPr/>
            </a:pPr>
            <a:r>
              <a:rPr lang="en-US" dirty="0"/>
              <a:t>Suppose each link can transfer 4 packets per second in each direction</a:t>
            </a:r>
          </a:p>
          <a:p>
            <a:pPr marL="514350" indent="-457200">
              <a:defRPr/>
            </a:pPr>
            <a:r>
              <a:rPr lang="en-US" dirty="0"/>
              <a:t>Suppose A and B each send 4 packets on L1 and L2, respectively, in one second, and all 8 packets are supposed to go out L3.</a:t>
            </a:r>
          </a:p>
          <a:p>
            <a:pPr marL="514350" indent="-457200">
              <a:defRPr/>
            </a:pPr>
            <a:r>
              <a:rPr lang="en-US" dirty="0"/>
              <a:t>L3 can only send 4 packets out in one second</a:t>
            </a:r>
          </a:p>
          <a:p>
            <a:pPr marL="514350" indent="-457200">
              <a:defRPr/>
            </a:pPr>
            <a:r>
              <a:rPr lang="en-US" dirty="0"/>
              <a:t>The next 4 </a:t>
            </a:r>
            <a:r>
              <a:rPr lang="en-US" dirty="0">
                <a:solidFill>
                  <a:srgbClr val="C00000"/>
                </a:solidFill>
              </a:rPr>
              <a:t>should wait in the queue</a:t>
            </a:r>
            <a:r>
              <a:rPr lang="en-US" dirty="0"/>
              <a:t> another second before they are transmitted.</a:t>
            </a:r>
          </a:p>
          <a:p>
            <a:pPr marL="514350" indent="-457200">
              <a:defRPr/>
            </a:pPr>
            <a:endParaRPr 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965D9F5-DEC8-8882-3210-548CA329CC5E}"/>
              </a:ext>
            </a:extLst>
          </p:cNvPr>
          <p:cNvSpPr txBox="1"/>
          <p:nvPr/>
        </p:nvSpPr>
        <p:spPr>
          <a:xfrm>
            <a:off x="6622963" y="4199333"/>
            <a:ext cx="4235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/>
              <a:t>L1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E64BF9-87B3-6FCB-BE7A-202C292310EB}"/>
              </a:ext>
            </a:extLst>
          </p:cNvPr>
          <p:cNvSpPr txBox="1"/>
          <p:nvPr/>
        </p:nvSpPr>
        <p:spPr>
          <a:xfrm>
            <a:off x="6547859" y="5156347"/>
            <a:ext cx="4235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/>
              <a:t>L2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F773C37-BCAB-D779-4A20-3B8115DDFB05}"/>
              </a:ext>
            </a:extLst>
          </p:cNvPr>
          <p:cNvSpPr txBox="1"/>
          <p:nvPr/>
        </p:nvSpPr>
        <p:spPr>
          <a:xfrm>
            <a:off x="10827960" y="4373459"/>
            <a:ext cx="4235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/>
              <a:t>L3</a:t>
            </a:r>
          </a:p>
        </p:txBody>
      </p:sp>
      <p:sp>
        <p:nvSpPr>
          <p:cNvPr id="47" name="Rectangle 32">
            <a:extLst>
              <a:ext uri="{FF2B5EF4-FFF2-40B4-BE49-F238E27FC236}">
                <a16:creationId xmlns:a16="http://schemas.microsoft.com/office/drawing/2014/main" id="{86CB9042-F536-89AD-F75F-A795538DD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2822" y="4690924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32">
            <a:extLst>
              <a:ext uri="{FF2B5EF4-FFF2-40B4-BE49-F238E27FC236}">
                <a16:creationId xmlns:a16="http://schemas.microsoft.com/office/drawing/2014/main" id="{466D2C47-ECF4-9F41-6A58-77B64270E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6919" y="4666278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9" name="Rectangle 32">
            <a:extLst>
              <a:ext uri="{FF2B5EF4-FFF2-40B4-BE49-F238E27FC236}">
                <a16:creationId xmlns:a16="http://schemas.microsoft.com/office/drawing/2014/main" id="{A249E54E-C1DE-9742-B262-6D8145208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3132" y="4643356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0" name="Rectangle 31">
            <a:extLst>
              <a:ext uri="{FF2B5EF4-FFF2-40B4-BE49-F238E27FC236}">
                <a16:creationId xmlns:a16="http://schemas.microsoft.com/office/drawing/2014/main" id="{CFBED727-E839-8599-F802-27FB31606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0823" y="5288473"/>
            <a:ext cx="166730" cy="244494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1" name="Rectangle 31">
            <a:extLst>
              <a:ext uri="{FF2B5EF4-FFF2-40B4-BE49-F238E27FC236}">
                <a16:creationId xmlns:a16="http://schemas.microsoft.com/office/drawing/2014/main" id="{C335959D-68DC-F3A1-CEDE-4C5D1EB39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1623" y="5394647"/>
            <a:ext cx="166730" cy="244494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2" name="Rectangle 31">
            <a:extLst>
              <a:ext uri="{FF2B5EF4-FFF2-40B4-BE49-F238E27FC236}">
                <a16:creationId xmlns:a16="http://schemas.microsoft.com/office/drawing/2014/main" id="{E83F998E-8A9F-B2C1-F573-A997470E8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862" y="5508965"/>
            <a:ext cx="166730" cy="244494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3" name="Rectangle 31">
            <a:extLst>
              <a:ext uri="{FF2B5EF4-FFF2-40B4-BE49-F238E27FC236}">
                <a16:creationId xmlns:a16="http://schemas.microsoft.com/office/drawing/2014/main" id="{D96BB9FF-8985-A2DE-E114-22B00554B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4842" y="4928294"/>
            <a:ext cx="166730" cy="244494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4" name="Rectangle 31">
            <a:extLst>
              <a:ext uri="{FF2B5EF4-FFF2-40B4-BE49-F238E27FC236}">
                <a16:creationId xmlns:a16="http://schemas.microsoft.com/office/drawing/2014/main" id="{3D71CCB3-B48F-BD3F-F764-29F6A2DA7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4888" y="4749836"/>
            <a:ext cx="166730" cy="244494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5" name="Rectangle 38">
            <a:extLst>
              <a:ext uri="{FF2B5EF4-FFF2-40B4-BE49-F238E27FC236}">
                <a16:creationId xmlns:a16="http://schemas.microsoft.com/office/drawing/2014/main" id="{33DE92E0-8625-CFCE-1B49-D7FF9298C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7110" y="4750837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6" name="Rectangle 31">
            <a:extLst>
              <a:ext uri="{FF2B5EF4-FFF2-40B4-BE49-F238E27FC236}">
                <a16:creationId xmlns:a16="http://schemas.microsoft.com/office/drawing/2014/main" id="{44386D01-4FC6-1195-E3CE-6853909EF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3958" y="4750409"/>
            <a:ext cx="176120" cy="264070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C51FE80C-16CB-1ABB-A02E-420775BA6F01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458580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C7AA46-EDCA-B94D-4172-C445AFFC25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2578BC-6BD7-69AF-E693-EA3A2FF7CA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delay within a node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01FF125-6608-7E24-3225-DFF4B4819DAC}"/>
              </a:ext>
            </a:extLst>
          </p:cNvPr>
          <p:cNvGrpSpPr/>
          <p:nvPr/>
        </p:nvGrpSpPr>
        <p:grpSpPr>
          <a:xfrm>
            <a:off x="5117867" y="4038659"/>
            <a:ext cx="6235933" cy="2367520"/>
            <a:chOff x="825267" y="3663058"/>
            <a:chExt cx="6235933" cy="236752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2CF1F481-E5EA-21C0-9946-FBE70624680E}"/>
                </a:ext>
              </a:extLst>
            </p:cNvPr>
            <p:cNvGrpSpPr/>
            <p:nvPr/>
          </p:nvGrpSpPr>
          <p:grpSpPr>
            <a:xfrm>
              <a:off x="3475289" y="4069710"/>
              <a:ext cx="1802834" cy="1140202"/>
              <a:chOff x="7493876" y="2774731"/>
              <a:chExt cx="1481958" cy="894622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E621D88-A021-D64A-84C6-96B158E054F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A449D87E-97E5-3321-EA00-684534F69F1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6E7B071A-651E-403C-926E-DC8C0FA738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58E1B4C1-03E9-D7D9-4F3B-0FB408D169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BA65595A-4C89-149C-81BD-D29DA9F2AA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DB685686-C88F-830F-BC5F-F976947BCC3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5541BAD0-B352-A1E3-1619-573FF18F40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9" name="Line 24">
              <a:extLst>
                <a:ext uri="{FF2B5EF4-FFF2-40B4-BE49-F238E27FC236}">
                  <a16:creationId xmlns:a16="http://schemas.microsoft.com/office/drawing/2014/main" id="{6F0AF569-FED3-E49D-49B5-F5AF1C91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4871" y="4145342"/>
              <a:ext cx="1438013" cy="4149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EF3C2798-5BF1-1290-D99D-802C61EB8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237" y="4380068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" name="Text Box 43">
              <a:extLst>
                <a:ext uri="{FF2B5EF4-FFF2-40B4-BE49-F238E27FC236}">
                  <a16:creationId xmlns:a16="http://schemas.microsoft.com/office/drawing/2014/main" id="{6C2D13AF-751E-AC01-D127-C1864C8A0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563" y="5339940"/>
              <a:ext cx="1511824" cy="69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>
                  <a:solidFill>
                    <a:srgbClr val="CC0000"/>
                  </a:solidFill>
                  <a:latin typeface="Calibri" panose="020F0502020204030204"/>
                </a:rPr>
                <a:t>delay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Line 44">
              <a:extLst>
                <a:ext uri="{FF2B5EF4-FFF2-40B4-BE49-F238E27FC236}">
                  <a16:creationId xmlns:a16="http://schemas.microsoft.com/office/drawing/2014/main" id="{2C094841-BC4B-6BF1-CD8A-DEFFC53A770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474228" y="5340212"/>
              <a:ext cx="129858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Line 25">
              <a:extLst>
                <a:ext uri="{FF2B5EF4-FFF2-40B4-BE49-F238E27FC236}">
                  <a16:creationId xmlns:a16="http://schemas.microsoft.com/office/drawing/2014/main" id="{7FD31097-40BA-750D-C983-0B5FC65B8C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4828" y="4803416"/>
              <a:ext cx="1298588" cy="7293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Rectangle 32">
              <a:extLst>
                <a:ext uri="{FF2B5EF4-FFF2-40B4-BE49-F238E27FC236}">
                  <a16:creationId xmlns:a16="http://schemas.microsoft.com/office/drawing/2014/main" id="{3D202698-703C-8368-032D-46A407D40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480" y="4342344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Line 33">
              <a:extLst>
                <a:ext uri="{FF2B5EF4-FFF2-40B4-BE49-F238E27FC236}">
                  <a16:creationId xmlns:a16="http://schemas.microsoft.com/office/drawing/2014/main" id="{62FE75D3-551D-25FF-0809-24BC4972F6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1775" y="4258512"/>
              <a:ext cx="2518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 Box 36">
              <a:extLst>
                <a:ext uri="{FF2B5EF4-FFF2-40B4-BE49-F238E27FC236}">
                  <a16:creationId xmlns:a16="http://schemas.microsoft.com/office/drawing/2014/main" id="{99F7568A-8BD9-3C09-9D82-DA03B5BB0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267" y="3663058"/>
              <a:ext cx="468862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49" name="Text Box 37">
              <a:extLst>
                <a:ext uri="{FF2B5EF4-FFF2-40B4-BE49-F238E27FC236}">
                  <a16:creationId xmlns:a16="http://schemas.microsoft.com/office/drawing/2014/main" id="{04C01832-348A-8844-0993-3BD832BBAB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9553" y="4920531"/>
              <a:ext cx="453564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</a:t>
              </a:r>
            </a:p>
          </p:txBody>
        </p:sp>
        <p:grpSp>
          <p:nvGrpSpPr>
            <p:cNvPr id="50" name="Group 66">
              <a:extLst>
                <a:ext uri="{FF2B5EF4-FFF2-40B4-BE49-F238E27FC236}">
                  <a16:creationId xmlns:a16="http://schemas.microsoft.com/office/drawing/2014/main" id="{A3C8C8E6-CC6A-A61C-837D-F18C91E0D5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399" y="3663058"/>
              <a:ext cx="929842" cy="896998"/>
              <a:chOff x="-44" y="1473"/>
              <a:chExt cx="981" cy="1105"/>
            </a:xfrm>
          </p:grpSpPr>
          <p:pic>
            <p:nvPicPr>
              <p:cNvPr id="64" name="Picture 67" descr="desktop_computer_stylized_medium">
                <a:extLst>
                  <a:ext uri="{FF2B5EF4-FFF2-40B4-BE49-F238E27FC236}">
                    <a16:creationId xmlns:a16="http://schemas.microsoft.com/office/drawing/2014/main" id="{E5A87AB6-272B-F8FF-2FAB-6948180E6C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5" name="Freeform 68">
                <a:extLst>
                  <a:ext uri="{FF2B5EF4-FFF2-40B4-BE49-F238E27FC236}">
                    <a16:creationId xmlns:a16="http://schemas.microsoft.com/office/drawing/2014/main" id="{1274F7D1-AA06-C322-9149-65CFFAA5D6C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" name="Group 69">
              <a:extLst>
                <a:ext uri="{FF2B5EF4-FFF2-40B4-BE49-F238E27FC236}">
                  <a16:creationId xmlns:a16="http://schemas.microsoft.com/office/drawing/2014/main" id="{2C7EC1D3-8F09-A7A0-5823-89241FEF2C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434" y="4992439"/>
              <a:ext cx="929843" cy="896998"/>
              <a:chOff x="-44" y="1473"/>
              <a:chExt cx="981" cy="1105"/>
            </a:xfrm>
          </p:grpSpPr>
          <p:pic>
            <p:nvPicPr>
              <p:cNvPr id="62" name="Picture 70" descr="desktop_computer_stylized_medium">
                <a:extLst>
                  <a:ext uri="{FF2B5EF4-FFF2-40B4-BE49-F238E27FC236}">
                    <a16:creationId xmlns:a16="http://schemas.microsoft.com/office/drawing/2014/main" id="{003F8CF1-8031-0DA7-6901-BAD6275BC4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3" name="Freeform 71">
                <a:extLst>
                  <a:ext uri="{FF2B5EF4-FFF2-40B4-BE49-F238E27FC236}">
                    <a16:creationId xmlns:a16="http://schemas.microsoft.com/office/drawing/2014/main" id="{1BCB85E0-105E-DD71-0EC2-E375056B9AF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C871A47F-4B2F-0195-5CA2-922A317EC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485" y="5134416"/>
              <a:ext cx="166730" cy="244494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3" name="Line 33">
              <a:extLst>
                <a:ext uri="{FF2B5EF4-FFF2-40B4-BE49-F238E27FC236}">
                  <a16:creationId xmlns:a16="http://schemas.microsoft.com/office/drawing/2014/main" id="{AE475F60-FF2A-B531-307D-D95B596FFF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8629" y="5094306"/>
              <a:ext cx="262048" cy="2137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58E08C69-4986-E460-08D1-00C66ADC8515}"/>
                </a:ext>
              </a:extLst>
            </p:cNvPr>
            <p:cNvCxnSpPr>
              <a:cxnSpLocks/>
            </p:cNvCxnSpPr>
            <p:nvPr/>
          </p:nvCxnSpPr>
          <p:spPr>
            <a:xfrm>
              <a:off x="5283849" y="4691432"/>
              <a:ext cx="1777351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7BFA7F93-B70C-B4F3-8703-A4CE35F3A32E}"/>
                </a:ext>
              </a:extLst>
            </p:cNvPr>
            <p:cNvGrpSpPr/>
            <p:nvPr/>
          </p:nvGrpSpPr>
          <p:grpSpPr>
            <a:xfrm>
              <a:off x="4681726" y="4536345"/>
              <a:ext cx="919509" cy="275852"/>
              <a:chOff x="4132680" y="4081596"/>
              <a:chExt cx="919509" cy="275852"/>
            </a:xfrm>
          </p:grpSpPr>
          <p:sp>
            <p:nvSpPr>
              <p:cNvPr id="56" name="Rectangle 30">
                <a:extLst>
                  <a:ext uri="{FF2B5EF4-FFF2-40B4-BE49-F238E27FC236}">
                    <a16:creationId xmlns:a16="http://schemas.microsoft.com/office/drawing/2014/main" id="{B8DD2AFE-1606-439B-1BC3-35589959E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789" y="4084738"/>
                <a:ext cx="176120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Rectangle 31">
                <a:extLst>
                  <a:ext uri="{FF2B5EF4-FFF2-40B4-BE49-F238E27FC236}">
                    <a16:creationId xmlns:a16="http://schemas.microsoft.com/office/drawing/2014/main" id="{86E8C2CD-2BAE-033F-4F96-A34A2AE29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029" y="4084738"/>
                <a:ext cx="176120" cy="264070"/>
              </a:xfrm>
              <a:prstGeom prst="rect">
                <a:avLst/>
              </a:prstGeom>
              <a:solidFill>
                <a:srgbClr val="00B05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Rectangle 38">
                <a:extLst>
                  <a:ext uri="{FF2B5EF4-FFF2-40B4-BE49-F238E27FC236}">
                    <a16:creationId xmlns:a16="http://schemas.microsoft.com/office/drawing/2014/main" id="{AAD390F0-2463-7DA6-DD64-4C1EC70F4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4614" y="4086046"/>
                <a:ext cx="176121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Rectangle 30">
                <a:extLst>
                  <a:ext uri="{FF2B5EF4-FFF2-40B4-BE49-F238E27FC236}">
                    <a16:creationId xmlns:a16="http://schemas.microsoft.com/office/drawing/2014/main" id="{764E0E74-7A7B-8BB1-5B33-D34C021C3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634" y="4085826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0" name="Rectangle 30">
                <a:extLst>
                  <a:ext uri="{FF2B5EF4-FFF2-40B4-BE49-F238E27FC236}">
                    <a16:creationId xmlns:a16="http://schemas.microsoft.com/office/drawing/2014/main" id="{4E608934-2176-7940-7DE9-3AD528371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897" y="4085900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8B1D1C68-FC6E-E25F-C99F-81B806333A4C}"/>
                  </a:ext>
                </a:extLst>
              </p:cNvPr>
              <p:cNvSpPr/>
              <p:nvPr/>
            </p:nvSpPr>
            <p:spPr>
              <a:xfrm>
                <a:off x="4132680" y="4081596"/>
                <a:ext cx="919509" cy="275852"/>
              </a:xfrm>
              <a:custGeom>
                <a:avLst/>
                <a:gdLst>
                  <a:gd name="connsiteX0" fmla="*/ 20434 w 919509"/>
                  <a:gd name="connsiteY0" fmla="*/ 0 h 275852"/>
                  <a:gd name="connsiteX1" fmla="*/ 919509 w 919509"/>
                  <a:gd name="connsiteY1" fmla="*/ 0 h 275852"/>
                  <a:gd name="connsiteX2" fmla="*/ 919509 w 919509"/>
                  <a:gd name="connsiteY2" fmla="*/ 275852 h 275852"/>
                  <a:gd name="connsiteX3" fmla="*/ 0 w 919509"/>
                  <a:gd name="connsiteY3" fmla="*/ 275852 h 27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509" h="275852">
                    <a:moveTo>
                      <a:pt x="20434" y="0"/>
                    </a:moveTo>
                    <a:lnTo>
                      <a:pt x="919509" y="0"/>
                    </a:lnTo>
                    <a:lnTo>
                      <a:pt x="919509" y="275852"/>
                    </a:lnTo>
                    <a:lnTo>
                      <a:pt x="0" y="275852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3" name="Line 45">
            <a:extLst>
              <a:ext uri="{FF2B5EF4-FFF2-40B4-BE49-F238E27FC236}">
                <a16:creationId xmlns:a16="http://schemas.microsoft.com/office/drawing/2014/main" id="{7FC41D49-D245-879B-E6FC-4B0072796BED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9035492" y="5295664"/>
            <a:ext cx="91950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Text Box 46">
            <a:extLst>
              <a:ext uri="{FF2B5EF4-FFF2-40B4-BE49-F238E27FC236}">
                <a16:creationId xmlns:a16="http://schemas.microsoft.com/office/drawing/2014/main" id="{EE89B7B2-E2EA-CAC6-A829-5EA18DACE4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1558" y="5989643"/>
            <a:ext cx="226014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 </a:t>
            </a:r>
            <a:r>
              <a:rPr lang="en-US" altLang="en-US">
                <a:solidFill>
                  <a:srgbClr val="CC0000"/>
                </a:solidFill>
                <a:latin typeface="Calibri" panose="020F0502020204030204"/>
              </a:rPr>
              <a:t>delay</a:t>
            </a: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Line 47">
            <a:extLst>
              <a:ext uri="{FF2B5EF4-FFF2-40B4-BE49-F238E27FC236}">
                <a16:creationId xmlns:a16="http://schemas.microsoft.com/office/drawing/2014/main" id="{B6379E7D-539A-AC0A-BCF0-80D72AC02DA8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9228657" y="5295664"/>
            <a:ext cx="710166" cy="72933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 58">
            <a:extLst>
              <a:ext uri="{FF2B5EF4-FFF2-40B4-BE49-F238E27FC236}">
                <a16:creationId xmlns:a16="http://schemas.microsoft.com/office/drawing/2014/main" id="{0AE046DF-9E40-576C-9E76-25E064615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637" y="1507763"/>
            <a:ext cx="5974448" cy="2400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how ”congested” that link is.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DD27827E-8BC2-D8AE-7A77-276B0F4F1141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35255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4208D7-42CF-99E6-5BF5-89E4EEAD24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F8B068B-5237-4248-1831-57877AF9B174}"/>
              </a:ext>
            </a:extLst>
          </p:cNvPr>
          <p:cNvSpPr/>
          <p:nvPr/>
        </p:nvSpPr>
        <p:spPr>
          <a:xfrm>
            <a:off x="680153" y="2950423"/>
            <a:ext cx="4022114" cy="3822166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221BFA6-FC8B-91A6-8FF4-AFECCB5AD3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delay within a node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ACB7E8C-D820-64A9-508D-8F1BC3B2CAF5}"/>
              </a:ext>
            </a:extLst>
          </p:cNvPr>
          <p:cNvGrpSpPr/>
          <p:nvPr/>
        </p:nvGrpSpPr>
        <p:grpSpPr>
          <a:xfrm>
            <a:off x="5117867" y="4038659"/>
            <a:ext cx="6235933" cy="2367520"/>
            <a:chOff x="825267" y="3663058"/>
            <a:chExt cx="6235933" cy="236752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3E966DA-BA1C-8F5C-0745-10AEFABC0584}"/>
                </a:ext>
              </a:extLst>
            </p:cNvPr>
            <p:cNvGrpSpPr/>
            <p:nvPr/>
          </p:nvGrpSpPr>
          <p:grpSpPr>
            <a:xfrm>
              <a:off x="3475289" y="4069710"/>
              <a:ext cx="1802834" cy="1140202"/>
              <a:chOff x="7493876" y="2774731"/>
              <a:chExt cx="1481958" cy="894622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E756AC8-F603-0174-8C9D-4F6A46F87B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1567A16C-2208-83C3-C70E-E3430789B86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E140FDED-FF67-ADC2-75DF-EEE67E8FCF5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6ACCC932-C0AF-D050-EBC9-4565BB7D85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7AA64189-1791-7C4B-2661-88B18F928EB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BE6E7331-644C-A73E-4ABA-2161E6110DA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C6745193-9907-8E4E-022D-C118FCEF60B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9" name="Line 24">
              <a:extLst>
                <a:ext uri="{FF2B5EF4-FFF2-40B4-BE49-F238E27FC236}">
                  <a16:creationId xmlns:a16="http://schemas.microsoft.com/office/drawing/2014/main" id="{37C323B6-8AFA-CED0-BEFC-E075A51126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4871" y="4145342"/>
              <a:ext cx="1438013" cy="4149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B527407A-C84C-FD5E-592A-57BFEA010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237" y="4380068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" name="Text Box 43">
              <a:extLst>
                <a:ext uri="{FF2B5EF4-FFF2-40B4-BE49-F238E27FC236}">
                  <a16:creationId xmlns:a16="http://schemas.microsoft.com/office/drawing/2014/main" id="{F6DE823A-CAA0-E968-0E45-4D0E530405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563" y="5339940"/>
              <a:ext cx="1511824" cy="69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>
                  <a:solidFill>
                    <a:srgbClr val="CC0000"/>
                  </a:solidFill>
                  <a:latin typeface="Calibri" panose="020F0502020204030204"/>
                </a:rPr>
                <a:t>delay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Line 44">
              <a:extLst>
                <a:ext uri="{FF2B5EF4-FFF2-40B4-BE49-F238E27FC236}">
                  <a16:creationId xmlns:a16="http://schemas.microsoft.com/office/drawing/2014/main" id="{5943484E-5096-6E71-5DAF-75603E3DB8B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474228" y="5340212"/>
              <a:ext cx="129858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Line 25">
              <a:extLst>
                <a:ext uri="{FF2B5EF4-FFF2-40B4-BE49-F238E27FC236}">
                  <a16:creationId xmlns:a16="http://schemas.microsoft.com/office/drawing/2014/main" id="{C59AEDAB-91D9-3F31-5F9E-1D0AC680B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4828" y="4803416"/>
              <a:ext cx="1298588" cy="7293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Rectangle 32">
              <a:extLst>
                <a:ext uri="{FF2B5EF4-FFF2-40B4-BE49-F238E27FC236}">
                  <a16:creationId xmlns:a16="http://schemas.microsoft.com/office/drawing/2014/main" id="{3B534D07-02EE-D6D3-05B0-C03AF6B00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480" y="4342344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Line 33">
              <a:extLst>
                <a:ext uri="{FF2B5EF4-FFF2-40B4-BE49-F238E27FC236}">
                  <a16:creationId xmlns:a16="http://schemas.microsoft.com/office/drawing/2014/main" id="{92C79B64-2FD5-54A1-BFFF-EC212D4A67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1775" y="4258512"/>
              <a:ext cx="2518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 Box 36">
              <a:extLst>
                <a:ext uri="{FF2B5EF4-FFF2-40B4-BE49-F238E27FC236}">
                  <a16:creationId xmlns:a16="http://schemas.microsoft.com/office/drawing/2014/main" id="{76E27C09-C93A-E58F-C05D-85CE99E92A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267" y="3663058"/>
              <a:ext cx="468862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49" name="Text Box 37">
              <a:extLst>
                <a:ext uri="{FF2B5EF4-FFF2-40B4-BE49-F238E27FC236}">
                  <a16:creationId xmlns:a16="http://schemas.microsoft.com/office/drawing/2014/main" id="{838080B6-7F38-F585-1867-883F18C2E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9553" y="4920531"/>
              <a:ext cx="453564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</a:t>
              </a:r>
            </a:p>
          </p:txBody>
        </p:sp>
        <p:grpSp>
          <p:nvGrpSpPr>
            <p:cNvPr id="50" name="Group 66">
              <a:extLst>
                <a:ext uri="{FF2B5EF4-FFF2-40B4-BE49-F238E27FC236}">
                  <a16:creationId xmlns:a16="http://schemas.microsoft.com/office/drawing/2014/main" id="{2D9625FC-7875-2227-CE6C-D6DED3B515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399" y="3663058"/>
              <a:ext cx="929842" cy="896998"/>
              <a:chOff x="-44" y="1473"/>
              <a:chExt cx="981" cy="1105"/>
            </a:xfrm>
          </p:grpSpPr>
          <p:pic>
            <p:nvPicPr>
              <p:cNvPr id="64" name="Picture 67" descr="desktop_computer_stylized_medium">
                <a:extLst>
                  <a:ext uri="{FF2B5EF4-FFF2-40B4-BE49-F238E27FC236}">
                    <a16:creationId xmlns:a16="http://schemas.microsoft.com/office/drawing/2014/main" id="{4D1A082A-CF61-3072-9822-CA62E38693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5" name="Freeform 68">
                <a:extLst>
                  <a:ext uri="{FF2B5EF4-FFF2-40B4-BE49-F238E27FC236}">
                    <a16:creationId xmlns:a16="http://schemas.microsoft.com/office/drawing/2014/main" id="{D2EBC5D4-8E6F-85EE-92AD-EB741DFA35C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" name="Group 69">
              <a:extLst>
                <a:ext uri="{FF2B5EF4-FFF2-40B4-BE49-F238E27FC236}">
                  <a16:creationId xmlns:a16="http://schemas.microsoft.com/office/drawing/2014/main" id="{69020CAA-4B28-0A52-6FD5-4308676343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434" y="4992439"/>
              <a:ext cx="929843" cy="896998"/>
              <a:chOff x="-44" y="1473"/>
              <a:chExt cx="981" cy="1105"/>
            </a:xfrm>
          </p:grpSpPr>
          <p:pic>
            <p:nvPicPr>
              <p:cNvPr id="62" name="Picture 70" descr="desktop_computer_stylized_medium">
                <a:extLst>
                  <a:ext uri="{FF2B5EF4-FFF2-40B4-BE49-F238E27FC236}">
                    <a16:creationId xmlns:a16="http://schemas.microsoft.com/office/drawing/2014/main" id="{0080330D-0572-846A-3A94-AADDF2013B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3" name="Freeform 71">
                <a:extLst>
                  <a:ext uri="{FF2B5EF4-FFF2-40B4-BE49-F238E27FC236}">
                    <a16:creationId xmlns:a16="http://schemas.microsoft.com/office/drawing/2014/main" id="{F7886A96-DDFD-7744-0803-AB84FA87930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C592B044-8975-26AC-81E8-E78608EE8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485" y="5134416"/>
              <a:ext cx="166730" cy="244494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3" name="Line 33">
              <a:extLst>
                <a:ext uri="{FF2B5EF4-FFF2-40B4-BE49-F238E27FC236}">
                  <a16:creationId xmlns:a16="http://schemas.microsoft.com/office/drawing/2014/main" id="{D51CB607-BBE4-EFB6-B11B-2D340E431C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8629" y="5094306"/>
              <a:ext cx="262048" cy="2137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CD9E8027-8CDA-7B35-F871-C75818FA7FC2}"/>
                </a:ext>
              </a:extLst>
            </p:cNvPr>
            <p:cNvCxnSpPr>
              <a:cxnSpLocks/>
            </p:cNvCxnSpPr>
            <p:nvPr/>
          </p:nvCxnSpPr>
          <p:spPr>
            <a:xfrm>
              <a:off x="5283849" y="4691432"/>
              <a:ext cx="1777351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24EC8334-ED47-9B87-4208-29A485BF9BA3}"/>
                </a:ext>
              </a:extLst>
            </p:cNvPr>
            <p:cNvGrpSpPr/>
            <p:nvPr/>
          </p:nvGrpSpPr>
          <p:grpSpPr>
            <a:xfrm>
              <a:off x="4681726" y="4536345"/>
              <a:ext cx="919509" cy="275852"/>
              <a:chOff x="4132680" y="4081596"/>
              <a:chExt cx="919509" cy="275852"/>
            </a:xfrm>
          </p:grpSpPr>
          <p:sp>
            <p:nvSpPr>
              <p:cNvPr id="56" name="Rectangle 30">
                <a:extLst>
                  <a:ext uri="{FF2B5EF4-FFF2-40B4-BE49-F238E27FC236}">
                    <a16:creationId xmlns:a16="http://schemas.microsoft.com/office/drawing/2014/main" id="{DA813A73-6291-2544-B845-B64E4D9F1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789" y="4084738"/>
                <a:ext cx="176120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Rectangle 31">
                <a:extLst>
                  <a:ext uri="{FF2B5EF4-FFF2-40B4-BE49-F238E27FC236}">
                    <a16:creationId xmlns:a16="http://schemas.microsoft.com/office/drawing/2014/main" id="{069AB789-79BC-2EB9-442D-85EF366C3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029" y="4084738"/>
                <a:ext cx="176120" cy="264070"/>
              </a:xfrm>
              <a:prstGeom prst="rect">
                <a:avLst/>
              </a:prstGeom>
              <a:solidFill>
                <a:srgbClr val="00B05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Rectangle 38">
                <a:extLst>
                  <a:ext uri="{FF2B5EF4-FFF2-40B4-BE49-F238E27FC236}">
                    <a16:creationId xmlns:a16="http://schemas.microsoft.com/office/drawing/2014/main" id="{1AD3C545-38F8-9084-A572-CC3920EFF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4614" y="4086046"/>
                <a:ext cx="176121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Rectangle 30">
                <a:extLst>
                  <a:ext uri="{FF2B5EF4-FFF2-40B4-BE49-F238E27FC236}">
                    <a16:creationId xmlns:a16="http://schemas.microsoft.com/office/drawing/2014/main" id="{03CA053C-697C-95E6-A1B3-B5782FBE7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634" y="4085826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0" name="Rectangle 30">
                <a:extLst>
                  <a:ext uri="{FF2B5EF4-FFF2-40B4-BE49-F238E27FC236}">
                    <a16:creationId xmlns:a16="http://schemas.microsoft.com/office/drawing/2014/main" id="{8C08206E-DF94-194B-7730-1B04809E4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897" y="4085900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5FF57642-3D49-87BC-5B2D-13FDB2D340C9}"/>
                  </a:ext>
                </a:extLst>
              </p:cNvPr>
              <p:cNvSpPr/>
              <p:nvPr/>
            </p:nvSpPr>
            <p:spPr>
              <a:xfrm>
                <a:off x="4132680" y="4081596"/>
                <a:ext cx="919509" cy="275852"/>
              </a:xfrm>
              <a:custGeom>
                <a:avLst/>
                <a:gdLst>
                  <a:gd name="connsiteX0" fmla="*/ 20434 w 919509"/>
                  <a:gd name="connsiteY0" fmla="*/ 0 h 275852"/>
                  <a:gd name="connsiteX1" fmla="*/ 919509 w 919509"/>
                  <a:gd name="connsiteY1" fmla="*/ 0 h 275852"/>
                  <a:gd name="connsiteX2" fmla="*/ 919509 w 919509"/>
                  <a:gd name="connsiteY2" fmla="*/ 275852 h 275852"/>
                  <a:gd name="connsiteX3" fmla="*/ 0 w 919509"/>
                  <a:gd name="connsiteY3" fmla="*/ 275852 h 27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509" h="275852">
                    <a:moveTo>
                      <a:pt x="20434" y="0"/>
                    </a:moveTo>
                    <a:lnTo>
                      <a:pt x="919509" y="0"/>
                    </a:lnTo>
                    <a:lnTo>
                      <a:pt x="919509" y="275852"/>
                    </a:lnTo>
                    <a:lnTo>
                      <a:pt x="0" y="275852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3" name="Line 45">
            <a:extLst>
              <a:ext uri="{FF2B5EF4-FFF2-40B4-BE49-F238E27FC236}">
                <a16:creationId xmlns:a16="http://schemas.microsoft.com/office/drawing/2014/main" id="{0EEC474F-1896-6954-912E-C1D150C4AF5A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9035492" y="5295664"/>
            <a:ext cx="91950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Text Box 46">
            <a:extLst>
              <a:ext uri="{FF2B5EF4-FFF2-40B4-BE49-F238E27FC236}">
                <a16:creationId xmlns:a16="http://schemas.microsoft.com/office/drawing/2014/main" id="{F1B26E59-BA2C-08E3-1638-BFFA1DC4B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1558" y="5989643"/>
            <a:ext cx="226014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 </a:t>
            </a:r>
            <a:r>
              <a:rPr lang="en-US" altLang="en-US">
                <a:solidFill>
                  <a:srgbClr val="CC0000"/>
                </a:solidFill>
                <a:latin typeface="Calibri" panose="020F0502020204030204"/>
              </a:rPr>
              <a:t>delay</a:t>
            </a: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Line 47">
            <a:extLst>
              <a:ext uri="{FF2B5EF4-FFF2-40B4-BE49-F238E27FC236}">
                <a16:creationId xmlns:a16="http://schemas.microsoft.com/office/drawing/2014/main" id="{0ED1C960-6805-4CE3-1B26-A3E816077BC6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9228657" y="5295664"/>
            <a:ext cx="710166" cy="72933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 58">
            <a:extLst>
              <a:ext uri="{FF2B5EF4-FFF2-40B4-BE49-F238E27FC236}">
                <a16:creationId xmlns:a16="http://schemas.microsoft.com/office/drawing/2014/main" id="{2999BD89-78B0-D895-22E5-72191DC32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637" y="1507763"/>
            <a:ext cx="5974448" cy="2400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how ”congested” that link is.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AF62BE6-8A7F-0650-FFD1-D8D3607853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7653" y="2986048"/>
            <a:ext cx="3521496" cy="300083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2001E58F-B980-8A76-0319-7E10841625E8}"/>
                  </a:ext>
                </a:extLst>
              </p:cNvPr>
              <p:cNvSpPr txBox="1"/>
              <p:nvPr/>
            </p:nvSpPr>
            <p:spPr>
              <a:xfrm>
                <a:off x="942714" y="5980492"/>
                <a:ext cx="3894262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0"/>
                  </a:spcAft>
                  <a:buClr>
                    <a:srgbClr val="000099"/>
                  </a:buClr>
                  <a:buSzTx/>
                  <a:tabLst/>
                  <a:defRPr/>
                </a:pPr>
                <a:r>
                  <a:rPr lang="en-US" sz="200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Traffic intensify </a:t>
                </a:r>
                <a14:m>
                  <m:oMath xmlns:m="http://schemas.openxmlformats.org/officeDocument/2006/math">
                    <m:r>
                      <a:rPr lang="en-HK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ＭＳ Ｐゴシック" charset="0"/>
                      </a:rPr>
                      <m:t>𝐿𝑎</m:t>
                    </m:r>
                    <m:r>
                      <a:rPr lang="en-HK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ＭＳ Ｐゴシック" charset="0"/>
                      </a:rPr>
                      <m:t>/</m:t>
                    </m:r>
                    <m:r>
                      <a:rPr lang="en-HK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ＭＳ Ｐゴシック" charset="0"/>
                      </a:rPr>
                      <m:t>𝑅</m:t>
                    </m:r>
                  </m:oMath>
                </a14:m>
                <a:r>
                  <a:rPr lang="en-US" sz="200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. </a:t>
                </a:r>
                <a14:m>
                  <m:oMath xmlns:m="http://schemas.openxmlformats.org/officeDocument/2006/math">
                    <m:r>
                      <a:rPr lang="en-HK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ＭＳ Ｐゴシック" charset="0"/>
                      </a:rPr>
                      <m:t>𝑎</m:t>
                    </m:r>
                  </m:oMath>
                </a14:m>
                <a:r>
                  <a:rPr lang="en-US" sz="200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 is the average packet arrival rate.</a:t>
                </a: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2001E58F-B980-8A76-0319-7E10841625E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2714" y="5980492"/>
                <a:ext cx="3894262" cy="646331"/>
              </a:xfrm>
              <a:prstGeom prst="rect">
                <a:avLst/>
              </a:prstGeom>
              <a:blipFill>
                <a:blip r:embed="rId5"/>
                <a:stretch>
                  <a:fillRect l="-1724" t="-9434" b="-160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FEDC62C3-4D58-42D4-B4F5-C6BF3863CA79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377145-95D0-6191-196D-38D8690F7ADD}"/>
              </a:ext>
            </a:extLst>
          </p:cNvPr>
          <p:cNvSpPr txBox="1"/>
          <p:nvPr/>
        </p:nvSpPr>
        <p:spPr>
          <a:xfrm>
            <a:off x="7002085" y="2520081"/>
            <a:ext cx="4600106" cy="646331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tabLst/>
              <a:defRPr/>
            </a:pPr>
            <a:r>
              <a:rPr lang="en-US" sz="200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See page 40 in the book for a more ”formal” intuition.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B98AC4D7-B664-AD28-FA45-B29976FCBE5F}"/>
              </a:ext>
            </a:extLst>
          </p:cNvPr>
          <p:cNvCxnSpPr>
            <a:stCxn id="9" idx="1"/>
          </p:cNvCxnSpPr>
          <p:nvPr/>
        </p:nvCxnSpPr>
        <p:spPr>
          <a:xfrm flipH="1">
            <a:off x="4702267" y="2843247"/>
            <a:ext cx="2299818" cy="1065267"/>
          </a:xfrm>
          <a:prstGeom prst="straightConnector1">
            <a:avLst/>
          </a:prstGeom>
          <a:ln w="28575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229846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3" name="Rectangle 2">
            <a:extLst>
              <a:ext uri="{FF2B5EF4-FFF2-40B4-BE49-F238E27FC236}">
                <a16:creationId xmlns:a16="http://schemas.microsoft.com/office/drawing/2014/main" id="{08DC46E3-9F2E-B8AB-73C9-F37B82997E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000250" y="266700"/>
            <a:ext cx="7772400" cy="1143000"/>
          </a:xfrm>
          <a:noFill/>
        </p:spPr>
        <p:txBody>
          <a:bodyPr/>
          <a:lstStyle/>
          <a:p>
            <a:r>
              <a:rPr lang="en-US" altLang="en-US" sz="3600" dirty="0"/>
              <a:t>Queueing delay (revisited)</a:t>
            </a:r>
            <a:endParaRPr lang="en-US" altLang="en-US" dirty="0"/>
          </a:p>
        </p:txBody>
      </p:sp>
      <p:sp>
        <p:nvSpPr>
          <p:cNvPr id="89094" name="Rectangle 3">
            <a:extLst>
              <a:ext uri="{FF2B5EF4-FFF2-40B4-BE49-F238E27FC236}">
                <a16:creationId xmlns:a16="http://schemas.microsoft.com/office/drawing/2014/main" id="{3FCCEAEB-DC29-4AF2-20EA-C8E3BB71537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2095500" y="1638301"/>
            <a:ext cx="3810000" cy="1781175"/>
          </a:xfrm>
        </p:spPr>
        <p:txBody>
          <a:bodyPr>
            <a:normAutofit fontScale="92500"/>
          </a:bodyPr>
          <a:lstStyle/>
          <a:p>
            <a:r>
              <a:rPr lang="en-US" altLang="en-US" sz="2400"/>
              <a:t>R=link bandwidth (bps)</a:t>
            </a:r>
          </a:p>
          <a:p>
            <a:r>
              <a:rPr lang="en-US" altLang="en-US" sz="2400"/>
              <a:t>a=average packet arrival rate</a:t>
            </a:r>
          </a:p>
          <a:p>
            <a:r>
              <a:rPr lang="en-US" altLang="en-US" sz="2400"/>
              <a:t>L=packet length (bits)</a:t>
            </a:r>
          </a:p>
          <a:p>
            <a:r>
              <a:rPr lang="en-US" altLang="en-US" sz="2400"/>
              <a:t>La is average bits arrival rate</a:t>
            </a:r>
          </a:p>
        </p:txBody>
      </p:sp>
      <p:sp>
        <p:nvSpPr>
          <p:cNvPr id="33853" name="Rectangle 61">
            <a:extLst>
              <a:ext uri="{FF2B5EF4-FFF2-40B4-BE49-F238E27FC236}">
                <a16:creationId xmlns:a16="http://schemas.microsoft.com/office/drawing/2014/main" id="{30D9E213-CD4F-7C64-C088-4E2D6D752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3419476"/>
            <a:ext cx="3810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>
                <a:solidFill>
                  <a:srgbClr val="FF0000"/>
                </a:solidFill>
                <a:latin typeface="Comic Sans MS" panose="030F0902030302020204" pitchFamily="66" charset="0"/>
              </a:rPr>
              <a:t>traffic intensity = La/R</a:t>
            </a:r>
          </a:p>
        </p:txBody>
      </p:sp>
      <p:sp>
        <p:nvSpPr>
          <p:cNvPr id="33854" name="Rectangle 62">
            <a:extLst>
              <a:ext uri="{FF2B5EF4-FFF2-40B4-BE49-F238E27FC236}">
                <a16:creationId xmlns:a16="http://schemas.microsoft.com/office/drawing/2014/main" id="{ED581587-7C37-7D11-0E98-042B8C55C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478" y="4004836"/>
            <a:ext cx="8550041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Char char="q"/>
            </a:pPr>
            <a:r>
              <a:rPr lang="en-US" altLang="en-US" dirty="0">
                <a:latin typeface="+mn-lt"/>
              </a:rPr>
              <a:t>La/R ~ 0: ?</a:t>
            </a:r>
          </a:p>
          <a:p>
            <a:pPr lvl="1"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Char char="q"/>
            </a:pPr>
            <a:r>
              <a:rPr lang="en-US" altLang="en-US" dirty="0">
                <a:latin typeface="+mn-lt"/>
              </a:rPr>
              <a:t>average queueing delay small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Char char="q"/>
            </a:pPr>
            <a:r>
              <a:rPr lang="en-US" altLang="en-US" dirty="0">
                <a:latin typeface="+mn-lt"/>
              </a:rPr>
              <a:t>La/R -&gt; 1: </a:t>
            </a:r>
          </a:p>
          <a:p>
            <a:pPr lvl="1"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Char char="q"/>
            </a:pPr>
            <a:r>
              <a:rPr lang="en-US" altLang="en-US" dirty="0">
                <a:latin typeface="+mn-lt"/>
              </a:rPr>
              <a:t>delays become large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Char char="q"/>
            </a:pPr>
            <a:r>
              <a:rPr lang="en-US" altLang="en-US" dirty="0">
                <a:latin typeface="+mn-lt"/>
              </a:rPr>
              <a:t>La/R &gt; 1: </a:t>
            </a:r>
          </a:p>
          <a:p>
            <a:pPr lvl="1"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Char char="q"/>
            </a:pPr>
            <a:r>
              <a:rPr lang="en-US" altLang="en-US" dirty="0">
                <a:latin typeface="+mn-lt"/>
              </a:rPr>
              <a:t>more “work” arriving than can be serviced, average delay infinite</a:t>
            </a:r>
            <a:r>
              <a:rPr lang="en-US" altLang="en-US" dirty="0">
                <a:latin typeface="Comic Sans MS" panose="030F0902030302020204" pitchFamily="66" charset="0"/>
              </a:rPr>
              <a:t>!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Char char="q"/>
            </a:pPr>
            <a:endParaRPr lang="en-US" altLang="en-US" dirty="0">
              <a:latin typeface="Comic Sans MS" panose="030F0902030302020204" pitchFamily="66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977037-1126-327E-9EA0-C45AF1782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43443" y="1118747"/>
            <a:ext cx="3521496" cy="3000830"/>
          </a:xfrm>
          <a:prstGeom prst="rect">
            <a:avLst/>
          </a:prstGeom>
        </p:spPr>
      </p:pic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D29EB9B7-8F64-EC61-10D4-B2540616AA2D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4" grpId="0" build="p"/>
      <p:bldP spid="33853" grpId="0"/>
      <p:bldP spid="33854" grpId="0" build="p" bldLvl="5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5" name="Rectangle 2">
            <a:extLst>
              <a:ext uri="{FF2B5EF4-FFF2-40B4-BE49-F238E27FC236}">
                <a16:creationId xmlns:a16="http://schemas.microsoft.com/office/drawing/2014/main" id="{A964E785-C603-E5DA-121D-D52B82B8E2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dirty="0">
                <a:ea typeface="ＭＳ Ｐゴシック" panose="020B0600070205080204" pitchFamily="34" charset="-128"/>
              </a:rPr>
              <a:t>Putting all the delay components together</a:t>
            </a:r>
            <a:endParaRPr lang="en-US" altLang="en-US" dirty="0"/>
          </a:p>
        </p:txBody>
      </p:sp>
      <p:sp>
        <p:nvSpPr>
          <p:cNvPr id="20486" name="Rectangle 3">
            <a:extLst>
              <a:ext uri="{FF2B5EF4-FFF2-40B4-BE49-F238E27FC236}">
                <a16:creationId xmlns:a16="http://schemas.microsoft.com/office/drawing/2014/main" id="{EEB6CC7C-A74D-DE6E-5D9E-A0CCF41B11E3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38200" y="2085508"/>
            <a:ext cx="5181600" cy="4351338"/>
          </a:xfrm>
        </p:spPr>
        <p:txBody>
          <a:bodyPr/>
          <a:lstStyle/>
          <a:p>
            <a:r>
              <a:rPr lang="en-US" altLang="en-US" sz="2400" dirty="0" err="1"/>
              <a:t>d</a:t>
            </a:r>
            <a:r>
              <a:rPr lang="en-US" altLang="en-US" sz="2400" baseline="-25000" dirty="0" err="1"/>
              <a:t>proc</a:t>
            </a:r>
            <a:r>
              <a:rPr lang="en-US" altLang="en-US" sz="2400" dirty="0"/>
              <a:t> = processing delay</a:t>
            </a:r>
          </a:p>
          <a:p>
            <a:pPr lvl="1"/>
            <a:r>
              <a:rPr lang="en-US" altLang="en-US" sz="2000" dirty="0"/>
              <a:t>typically a few microsecs or less</a:t>
            </a:r>
          </a:p>
          <a:p>
            <a:r>
              <a:rPr lang="en-US" altLang="en-US" sz="2400" dirty="0" err="1"/>
              <a:t>d</a:t>
            </a:r>
            <a:r>
              <a:rPr lang="en-US" altLang="en-US" sz="2400" baseline="-25000" dirty="0" err="1"/>
              <a:t>queue</a:t>
            </a:r>
            <a:r>
              <a:rPr lang="en-US" altLang="en-US" sz="2400" dirty="0"/>
              <a:t> = queuing delay</a:t>
            </a:r>
          </a:p>
          <a:p>
            <a:pPr lvl="1"/>
            <a:r>
              <a:rPr lang="en-US" altLang="en-US" sz="2000" dirty="0"/>
              <a:t>depends on congestion</a:t>
            </a:r>
          </a:p>
          <a:p>
            <a:r>
              <a:rPr lang="en-US" altLang="en-US" sz="2400" dirty="0" err="1"/>
              <a:t>d</a:t>
            </a:r>
            <a:r>
              <a:rPr lang="en-US" altLang="en-US" sz="2400" baseline="-25000" dirty="0" err="1"/>
              <a:t>trans</a:t>
            </a:r>
            <a:r>
              <a:rPr lang="en-US" altLang="en-US" sz="2400" dirty="0"/>
              <a:t> = transmission delay</a:t>
            </a:r>
          </a:p>
          <a:p>
            <a:pPr lvl="1"/>
            <a:r>
              <a:rPr lang="en-US" altLang="en-US" sz="2000" dirty="0"/>
              <a:t>= L/R, significant for low-speed links</a:t>
            </a:r>
          </a:p>
          <a:p>
            <a:r>
              <a:rPr lang="en-US" altLang="en-US" sz="2400" dirty="0" err="1"/>
              <a:t>d</a:t>
            </a:r>
            <a:r>
              <a:rPr lang="en-US" altLang="en-US" sz="2400" baseline="-25000" dirty="0" err="1"/>
              <a:t>prop</a:t>
            </a:r>
            <a:r>
              <a:rPr lang="en-US" altLang="en-US" sz="2400" dirty="0"/>
              <a:t> = propagation delay</a:t>
            </a:r>
          </a:p>
          <a:p>
            <a:pPr lvl="1"/>
            <a:r>
              <a:rPr lang="en-US" altLang="en-US" sz="2000" dirty="0"/>
              <a:t>a few microsecs to hundreds of msecs</a:t>
            </a:r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09C2EA34-74B7-F912-9E56-1CBAB0EB2D54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20482" name="Object 4">
            <a:extLst>
              <a:ext uri="{FF2B5EF4-FFF2-40B4-BE49-F238E27FC236}">
                <a16:creationId xmlns:a16="http://schemas.microsoft.com/office/drawing/2014/main" id="{FF673E32-D6C9-6075-369F-1FE3EDA98A4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411538" y="1371600"/>
          <a:ext cx="531495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46228000" imgH="5562600" progId="Equation.3">
                  <p:embed/>
                </p:oleObj>
              </mc:Choice>
              <mc:Fallback>
                <p:oleObj name="Equation" r:id="rId2" imgW="46228000" imgH="5562600" progId="Equation.3">
                  <p:embed/>
                  <p:pic>
                    <p:nvPicPr>
                      <p:cNvPr id="20482" name="Object 4">
                        <a:extLst>
                          <a:ext uri="{FF2B5EF4-FFF2-40B4-BE49-F238E27FC236}">
                            <a16:creationId xmlns:a16="http://schemas.microsoft.com/office/drawing/2014/main" id="{FF673E32-D6C9-6075-369F-1FE3EDA98A4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11538" y="1371600"/>
                        <a:ext cx="5314950" cy="635000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75D24411-797D-1350-E061-1765917F0BF9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6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>
                <a:ea typeface="ＭＳ Ｐゴシック" panose="020B0600070205080204" pitchFamily="34" charset="-128"/>
              </a:rPr>
              <a:t>Putting all the delay components together</a:t>
            </a:r>
            <a:endParaRPr lang="en-US" sz="44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975CFB7-EAA7-9680-C115-E0557F5E774E}"/>
              </a:ext>
            </a:extLst>
          </p:cNvPr>
          <p:cNvGrpSpPr/>
          <p:nvPr/>
        </p:nvGrpSpPr>
        <p:grpSpPr>
          <a:xfrm>
            <a:off x="825267" y="3271359"/>
            <a:ext cx="9971736" cy="2824509"/>
            <a:chOff x="825267" y="3271359"/>
            <a:chExt cx="9971736" cy="2824509"/>
          </a:xfrm>
        </p:grpSpPr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3AD72523-4228-9C47-B195-4AAF96A160BD}"/>
                </a:ext>
              </a:extLst>
            </p:cNvPr>
            <p:cNvGrpSpPr/>
            <p:nvPr/>
          </p:nvGrpSpPr>
          <p:grpSpPr>
            <a:xfrm>
              <a:off x="3475289" y="4069710"/>
              <a:ext cx="1802834" cy="1140202"/>
              <a:chOff x="7493876" y="2774731"/>
              <a:chExt cx="1481958" cy="894622"/>
            </a:xfrm>
          </p:grpSpPr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9FB9E0EF-9063-B545-BC2B-062A0488CC7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B0BF60BF-9AF2-D948-8319-1FF102BC7D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38" name="Group 137">
                <a:extLst>
                  <a:ext uri="{FF2B5EF4-FFF2-40B4-BE49-F238E27FC236}">
                    <a16:creationId xmlns:a16="http://schemas.microsoft.com/office/drawing/2014/main" id="{B32B55C6-F759-234F-8CF0-5FB387F35B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B1153D6F-A3DF-7246-9629-9228753ADE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1C55D52C-AF37-4949-9428-203518D525C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58904F43-F0C7-374E-ADE8-8A024A6627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874597C3-FAA4-A147-A86C-C5108827045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77" name="Line 24">
              <a:extLst>
                <a:ext uri="{FF2B5EF4-FFF2-40B4-BE49-F238E27FC236}">
                  <a16:creationId xmlns:a16="http://schemas.microsoft.com/office/drawing/2014/main" id="{79DB8C95-768E-854F-9CEA-5533DCECBE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4871" y="4145342"/>
              <a:ext cx="1438013" cy="4149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Rectangle 29">
              <a:extLst>
                <a:ext uri="{FF2B5EF4-FFF2-40B4-BE49-F238E27FC236}">
                  <a16:creationId xmlns:a16="http://schemas.microsoft.com/office/drawing/2014/main" id="{9803C6B5-AE4A-F54B-86CB-D404B2A71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237" y="4380068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7" name="Text Box 43">
              <a:extLst>
                <a:ext uri="{FF2B5EF4-FFF2-40B4-BE49-F238E27FC236}">
                  <a16:creationId xmlns:a16="http://schemas.microsoft.com/office/drawing/2014/main" id="{867387BA-39EC-9E4E-8BB0-480BC44236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9068" y="5339940"/>
              <a:ext cx="1664815" cy="69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Processing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en-US" altLang="en-US">
                  <a:solidFill>
                    <a:srgbClr val="CC0000"/>
                  </a:solidFill>
                  <a:latin typeface="Calibri" panose="020F0502020204030204"/>
                </a:rPr>
                <a:t>delay (</a:t>
              </a:r>
              <a:r>
                <a:rPr kumimoji="0" lang="en-US" altLang="en-US" sz="2400" b="0" i="1" u="none" strike="noStrike" kern="1200" cap="none" spc="0" normalizeH="0" baseline="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</a:t>
              </a:r>
            </a:p>
          </p:txBody>
        </p:sp>
        <p:sp>
          <p:nvSpPr>
            <p:cNvPr id="88" name="Line 44">
              <a:extLst>
                <a:ext uri="{FF2B5EF4-FFF2-40B4-BE49-F238E27FC236}">
                  <a16:creationId xmlns:a16="http://schemas.microsoft.com/office/drawing/2014/main" id="{CDB7B374-4A7A-E246-8D88-69216785D71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474228" y="5340212"/>
              <a:ext cx="129858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5">
              <a:extLst>
                <a:ext uri="{FF2B5EF4-FFF2-40B4-BE49-F238E27FC236}">
                  <a16:creationId xmlns:a16="http://schemas.microsoft.com/office/drawing/2014/main" id="{F5D3A1C5-3798-AA4A-9717-BC9CD2814C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4828" y="4803416"/>
              <a:ext cx="1298588" cy="7293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Rectangle 32">
              <a:extLst>
                <a:ext uri="{FF2B5EF4-FFF2-40B4-BE49-F238E27FC236}">
                  <a16:creationId xmlns:a16="http://schemas.microsoft.com/office/drawing/2014/main" id="{499B4666-F248-7346-9FEA-7936F1E56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480" y="4342344"/>
              <a:ext cx="176121" cy="26407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5" name="Line 33">
              <a:extLst>
                <a:ext uri="{FF2B5EF4-FFF2-40B4-BE49-F238E27FC236}">
                  <a16:creationId xmlns:a16="http://schemas.microsoft.com/office/drawing/2014/main" id="{468D7A2B-9164-6E4A-96CE-D29F370409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1775" y="4258512"/>
              <a:ext cx="2518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Text Box 36">
              <a:extLst>
                <a:ext uri="{FF2B5EF4-FFF2-40B4-BE49-F238E27FC236}">
                  <a16:creationId xmlns:a16="http://schemas.microsoft.com/office/drawing/2014/main" id="{3AB8F241-2337-4244-89DF-4C80D59B33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267" y="3663058"/>
              <a:ext cx="468862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97" name="Text Box 37">
              <a:extLst>
                <a:ext uri="{FF2B5EF4-FFF2-40B4-BE49-F238E27FC236}">
                  <a16:creationId xmlns:a16="http://schemas.microsoft.com/office/drawing/2014/main" id="{68CF5C6F-336B-3C4A-90BF-D34A02874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9553" y="4920531"/>
              <a:ext cx="453564" cy="69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</a:t>
              </a:r>
            </a:p>
          </p:txBody>
        </p:sp>
        <p:grpSp>
          <p:nvGrpSpPr>
            <p:cNvPr id="98" name="Group 66">
              <a:extLst>
                <a:ext uri="{FF2B5EF4-FFF2-40B4-BE49-F238E27FC236}">
                  <a16:creationId xmlns:a16="http://schemas.microsoft.com/office/drawing/2014/main" id="{7A33E76B-0B7D-BD4C-95A3-F5F9B66327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399" y="3663058"/>
              <a:ext cx="929842" cy="896998"/>
              <a:chOff x="-44" y="1473"/>
              <a:chExt cx="981" cy="1105"/>
            </a:xfrm>
          </p:grpSpPr>
          <p:pic>
            <p:nvPicPr>
              <p:cNvPr id="116" name="Picture 67" descr="desktop_computer_stylized_medium">
                <a:extLst>
                  <a:ext uri="{FF2B5EF4-FFF2-40B4-BE49-F238E27FC236}">
                    <a16:creationId xmlns:a16="http://schemas.microsoft.com/office/drawing/2014/main" id="{388E3E99-7752-0140-B682-2CFDCCFDA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7" name="Freeform 68">
                <a:extLst>
                  <a:ext uri="{FF2B5EF4-FFF2-40B4-BE49-F238E27FC236}">
                    <a16:creationId xmlns:a16="http://schemas.microsoft.com/office/drawing/2014/main" id="{C233087D-1E28-874B-99E3-90A56E5DA77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oup 69">
              <a:extLst>
                <a:ext uri="{FF2B5EF4-FFF2-40B4-BE49-F238E27FC236}">
                  <a16:creationId xmlns:a16="http://schemas.microsoft.com/office/drawing/2014/main" id="{53B22ADC-2C36-5141-AAAC-31B53FC8C1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434" y="4992439"/>
              <a:ext cx="929843" cy="896998"/>
              <a:chOff x="-44" y="1473"/>
              <a:chExt cx="981" cy="1105"/>
            </a:xfrm>
          </p:grpSpPr>
          <p:pic>
            <p:nvPicPr>
              <p:cNvPr id="114" name="Picture 70" descr="desktop_computer_stylized_medium">
                <a:extLst>
                  <a:ext uri="{FF2B5EF4-FFF2-40B4-BE49-F238E27FC236}">
                    <a16:creationId xmlns:a16="http://schemas.microsoft.com/office/drawing/2014/main" id="{DA4C023E-F595-544A-9929-08480475A5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5" name="Freeform 71">
                <a:extLst>
                  <a:ext uri="{FF2B5EF4-FFF2-40B4-BE49-F238E27FC236}">
                    <a16:creationId xmlns:a16="http://schemas.microsoft.com/office/drawing/2014/main" id="{BD3780DD-1306-2540-89B8-0A42DEECFC6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3" name="Rectangle 31">
              <a:extLst>
                <a:ext uri="{FF2B5EF4-FFF2-40B4-BE49-F238E27FC236}">
                  <a16:creationId xmlns:a16="http://schemas.microsoft.com/office/drawing/2014/main" id="{9C43DB7F-CC6C-3D47-AEBE-0F3B6F741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485" y="5134416"/>
              <a:ext cx="166730" cy="244494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4" name="Line 33">
              <a:extLst>
                <a:ext uri="{FF2B5EF4-FFF2-40B4-BE49-F238E27FC236}">
                  <a16:creationId xmlns:a16="http://schemas.microsoft.com/office/drawing/2014/main" id="{1420A34E-BA5D-D248-8FAC-DCC28151FB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8629" y="5094306"/>
              <a:ext cx="262048" cy="2137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E0E58503-FA9B-1542-A0D6-E85B92D1E5BA}"/>
                </a:ext>
              </a:extLst>
            </p:cNvPr>
            <p:cNvCxnSpPr/>
            <p:nvPr/>
          </p:nvCxnSpPr>
          <p:spPr>
            <a:xfrm>
              <a:off x="5283849" y="4691432"/>
              <a:ext cx="404260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E49D3C3B-F6BB-8747-AE74-C4B438FB99F4}"/>
                </a:ext>
              </a:extLst>
            </p:cNvPr>
            <p:cNvGrpSpPr/>
            <p:nvPr/>
          </p:nvGrpSpPr>
          <p:grpSpPr>
            <a:xfrm>
              <a:off x="8994169" y="4083750"/>
              <a:ext cx="1802834" cy="1140202"/>
              <a:chOff x="7493876" y="2774731"/>
              <a:chExt cx="1481958" cy="894622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5D7E8999-C7DA-4C41-AF40-118E015147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21FE0DA3-6E20-DC4B-8111-DD2816780A5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227FD192-76B7-BB4E-8D74-8B6F33DBA7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130CC598-6AE0-744A-9CEF-611CD26990D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F0B09B4D-82A4-6D4A-B104-F100560C449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7CB1C4B0-5780-D24E-8D85-35BA5CE4255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A78B6DE2-15CA-DC49-A0BD-10E78562E1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935D9A3-CD53-6CF3-4C56-E616D1D6084D}"/>
                </a:ext>
              </a:extLst>
            </p:cNvPr>
            <p:cNvGrpSpPr/>
            <p:nvPr/>
          </p:nvGrpSpPr>
          <p:grpSpPr>
            <a:xfrm>
              <a:off x="4681726" y="4536345"/>
              <a:ext cx="919509" cy="275852"/>
              <a:chOff x="4132680" y="4081596"/>
              <a:chExt cx="919509" cy="275852"/>
            </a:xfrm>
          </p:grpSpPr>
          <p:sp>
            <p:nvSpPr>
              <p:cNvPr id="81" name="Rectangle 30">
                <a:extLst>
                  <a:ext uri="{FF2B5EF4-FFF2-40B4-BE49-F238E27FC236}">
                    <a16:creationId xmlns:a16="http://schemas.microsoft.com/office/drawing/2014/main" id="{2BFFBBBA-8F3E-7640-8D9F-E3A7047BB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789" y="4084738"/>
                <a:ext cx="176120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" name="Rectangle 31">
                <a:extLst>
                  <a:ext uri="{FF2B5EF4-FFF2-40B4-BE49-F238E27FC236}">
                    <a16:creationId xmlns:a16="http://schemas.microsoft.com/office/drawing/2014/main" id="{212ACD5F-D6C3-824B-9E9F-FCD292654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029" y="4084738"/>
                <a:ext cx="176120" cy="264070"/>
              </a:xfrm>
              <a:prstGeom prst="rect">
                <a:avLst/>
              </a:prstGeom>
              <a:solidFill>
                <a:srgbClr val="00B05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" name="Rectangle 38">
                <a:extLst>
                  <a:ext uri="{FF2B5EF4-FFF2-40B4-BE49-F238E27FC236}">
                    <a16:creationId xmlns:a16="http://schemas.microsoft.com/office/drawing/2014/main" id="{5F99C41D-D784-474B-94F5-AC4616175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4614" y="4086046"/>
                <a:ext cx="176121" cy="264070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" name="Rectangle 30">
                <a:extLst>
                  <a:ext uri="{FF2B5EF4-FFF2-40B4-BE49-F238E27FC236}">
                    <a16:creationId xmlns:a16="http://schemas.microsoft.com/office/drawing/2014/main" id="{E5A44421-71FD-8D70-4754-B1F8640DE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634" y="4085826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" name="Rectangle 30">
                <a:extLst>
                  <a:ext uri="{FF2B5EF4-FFF2-40B4-BE49-F238E27FC236}">
                    <a16:creationId xmlns:a16="http://schemas.microsoft.com/office/drawing/2014/main" id="{156A661A-AB42-588B-EAFA-44CE385E3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897" y="4085900"/>
                <a:ext cx="176120" cy="2640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F20F2543-EF62-933C-8C5B-FB241F84D429}"/>
                  </a:ext>
                </a:extLst>
              </p:cNvPr>
              <p:cNvSpPr/>
              <p:nvPr/>
            </p:nvSpPr>
            <p:spPr>
              <a:xfrm>
                <a:off x="4132680" y="4081596"/>
                <a:ext cx="919509" cy="275852"/>
              </a:xfrm>
              <a:custGeom>
                <a:avLst/>
                <a:gdLst>
                  <a:gd name="connsiteX0" fmla="*/ 20434 w 919509"/>
                  <a:gd name="connsiteY0" fmla="*/ 0 h 275852"/>
                  <a:gd name="connsiteX1" fmla="*/ 919509 w 919509"/>
                  <a:gd name="connsiteY1" fmla="*/ 0 h 275852"/>
                  <a:gd name="connsiteX2" fmla="*/ 919509 w 919509"/>
                  <a:gd name="connsiteY2" fmla="*/ 275852 h 275852"/>
                  <a:gd name="connsiteX3" fmla="*/ 0 w 919509"/>
                  <a:gd name="connsiteY3" fmla="*/ 275852 h 27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509" h="275852">
                    <a:moveTo>
                      <a:pt x="20434" y="0"/>
                    </a:moveTo>
                    <a:lnTo>
                      <a:pt x="919509" y="0"/>
                    </a:lnTo>
                    <a:lnTo>
                      <a:pt x="919509" y="275852"/>
                    </a:lnTo>
                    <a:lnTo>
                      <a:pt x="0" y="275852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" name="Line 45">
              <a:extLst>
                <a:ext uri="{FF2B5EF4-FFF2-40B4-BE49-F238E27FC236}">
                  <a16:creationId xmlns:a16="http://schemas.microsoft.com/office/drawing/2014/main" id="{2A36ABCC-E42B-CADC-FC87-4E505137F02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696090" y="4940224"/>
              <a:ext cx="91950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Text Box 46">
              <a:extLst>
                <a:ext uri="{FF2B5EF4-FFF2-40B4-BE49-F238E27FC236}">
                  <a16:creationId xmlns:a16="http://schemas.microsoft.com/office/drawing/2014/main" id="{52A1BDB4-D1FB-703D-4618-52A9644C49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2156" y="5634203"/>
              <a:ext cx="30301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Queueing </a:t>
              </a:r>
              <a:r>
                <a:rPr lang="en-US" altLang="en-US">
                  <a:solidFill>
                    <a:srgbClr val="CC0000"/>
                  </a:solidFill>
                  <a:latin typeface="Calibri" panose="020F0502020204030204"/>
                </a:rPr>
                <a:t>delay (</a:t>
              </a:r>
              <a:r>
                <a:rPr kumimoji="0" lang="en-US" altLang="en-US" sz="2000" b="0" i="1" u="none" strike="noStrike" kern="1200" cap="none" spc="0" normalizeH="0" baseline="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000" b="0" i="0" u="none" strike="noStrike" kern="1200" cap="none" spc="0" normalizeH="0" baseline="-2500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queue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</a:t>
              </a:r>
            </a:p>
          </p:txBody>
        </p:sp>
        <p:sp>
          <p:nvSpPr>
            <p:cNvPr id="8" name="Line 47">
              <a:extLst>
                <a:ext uri="{FF2B5EF4-FFF2-40B4-BE49-F238E27FC236}">
                  <a16:creationId xmlns:a16="http://schemas.microsoft.com/office/drawing/2014/main" id="{EE2BE992-D3EA-F071-28AB-75D3D779633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889255" y="4940224"/>
              <a:ext cx="710166" cy="72933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Text Box 41">
              <a:extLst>
                <a:ext uri="{FF2B5EF4-FFF2-40B4-BE49-F238E27FC236}">
                  <a16:creationId xmlns:a16="http://schemas.microsoft.com/office/drawing/2014/main" id="{22F171AB-FF0F-49CB-45B3-F703527093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7740" y="3271359"/>
              <a:ext cx="343228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 delay (</a:t>
              </a:r>
              <a:r>
                <a:rPr kumimoji="0" lang="en-US" altLang="en-US" sz="2400" b="0" i="1" u="none" strike="noStrike" kern="1200" cap="none" spc="0" normalizeH="0" baseline="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</a:t>
              </a:r>
            </a:p>
          </p:txBody>
        </p:sp>
        <p:sp>
          <p:nvSpPr>
            <p:cNvPr id="12" name="Line 42">
              <a:extLst>
                <a:ext uri="{FF2B5EF4-FFF2-40B4-BE49-F238E27FC236}">
                  <a16:creationId xmlns:a16="http://schemas.microsoft.com/office/drawing/2014/main" id="{949C8D9C-AEEA-5242-CDAC-F87369E930E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 flipV="1">
              <a:off x="4903629" y="3732855"/>
              <a:ext cx="630627" cy="70418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Line 35">
            <a:extLst>
              <a:ext uri="{FF2B5EF4-FFF2-40B4-BE49-F238E27FC236}">
                <a16:creationId xmlns:a16="http://schemas.microsoft.com/office/drawing/2014/main" id="{3FCEB20E-7187-AEB0-99EE-68192A6DBD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35261" y="4202957"/>
            <a:ext cx="43746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 Box 39">
            <a:extLst>
              <a:ext uri="{FF2B5EF4-FFF2-40B4-BE49-F238E27FC236}">
                <a16:creationId xmlns:a16="http://schemas.microsoft.com/office/drawing/2014/main" id="{E66AE9CD-6A3C-055D-1E79-82DA2B330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0827" y="3787992"/>
            <a:ext cx="176612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</a:t>
            </a:r>
          </a:p>
          <a:p>
            <a:pPr algn="ctr"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delay (</a:t>
            </a:r>
            <a:r>
              <a:rPr kumimoji="0" lang="en-US" altLang="en-US" sz="2000" b="0" i="1" u="none" strike="noStrike" kern="1200" cap="none" spc="0" normalizeH="0" baseline="0" noProof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2000" b="0" i="0" u="none" strike="noStrike" kern="1200" cap="none" spc="0" normalizeH="0" baseline="-25000" noProof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</p:txBody>
      </p:sp>
      <p:sp>
        <p:nvSpPr>
          <p:cNvPr id="17" name="Line 40">
            <a:extLst>
              <a:ext uri="{FF2B5EF4-FFF2-40B4-BE49-F238E27FC236}">
                <a16:creationId xmlns:a16="http://schemas.microsoft.com/office/drawing/2014/main" id="{A62DD641-4B81-961F-35CF-1B815E8F2D33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6255424" y="4158913"/>
            <a:ext cx="38064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2AF86273-3F8C-2958-C0D2-E53ECA292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816" y="1378215"/>
            <a:ext cx="9382879" cy="152072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end-to-end delay for a packet:</a:t>
            </a:r>
          </a:p>
          <a:p>
            <a:pPr marL="285750" marR="0" lvl="0" indent="-285750" defTabSz="914400" rtl="0" eaLnBrk="1" fontAlgn="auto" latinLnBrk="0" hangingPunct="1">
              <a:lnSpc>
                <a:spcPts val="356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sum of </a:t>
            </a:r>
            <a:r>
              <a:rPr kumimoji="0" lang="en-US" alt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28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lang="en-US" altLang="en-US" sz="2800">
                <a:solidFill>
                  <a:srgbClr val="000000"/>
                </a:solidFill>
                <a:latin typeface="Calibri" panose="020F0502020204030204"/>
              </a:rPr>
              <a:t> ,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28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lang="en-US" altLang="en-US" sz="2800">
                <a:solidFill>
                  <a:srgbClr val="000000"/>
                </a:solidFill>
                <a:latin typeface="Calibri" panose="020F0502020204030204"/>
              </a:rPr>
              <a:t>,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28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, and </a:t>
            </a:r>
            <a:r>
              <a:rPr kumimoji="0" lang="en-US" alt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28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r>
              <a:rPr lang="en-US" altLang="en-US" sz="2800">
                <a:solidFill>
                  <a:srgbClr val="000000"/>
                </a:solidFill>
                <a:latin typeface="Calibri" panose="020F0502020204030204"/>
              </a:rPr>
              <a:t> for all the components (devices and links) along the path.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Slide Number Placeholder 4">
            <a:extLst>
              <a:ext uri="{FF2B5EF4-FFF2-40B4-BE49-F238E27FC236}">
                <a16:creationId xmlns:a16="http://schemas.microsoft.com/office/drawing/2014/main" id="{8FB6C3AE-EB03-6D17-606E-1D3B8C202FF0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12941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413D55-5E23-3EC7-3D6E-F20D57494F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E6C1C6-83F8-79A3-604E-4C5FB93BD5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400">
                <a:ea typeface="ＭＳ Ｐゴシック" panose="020B0600070205080204" pitchFamily="34" charset="-128"/>
              </a:rPr>
              <a:t>Putting all the delay components together</a:t>
            </a:r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B0119CBD-3B44-D280-50A3-07A1B7704C19}"/>
                  </a:ext>
                </a:extLst>
              </p:cNvPr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584398"/>
                <a:ext cx="9891532" cy="4351338"/>
              </a:xfrm>
            </p:spPr>
            <p:txBody>
              <a:bodyPr/>
              <a:lstStyle/>
              <a:p>
                <a:r>
                  <a:rPr lang="en-US"/>
                  <a:t>D(x, y): </a:t>
                </a:r>
                <a:r>
                  <a:rPr lang="en-US">
                    <a:solidFill>
                      <a:srgbClr val="C00000"/>
                    </a:solidFill>
                    <a:sym typeface="Wingdings" pitchFamily="2" charset="2"/>
                  </a:rPr>
                  <a:t>transmission delay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itchFamily="2" charset="2"/>
                      </a:rPr>
                      <m:t>(</m:t>
                    </m:r>
                    <m:sSub>
                      <m:sSub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  <m:t>𝑑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b="0" i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  <m:t>trans</m:t>
                        </m:r>
                      </m:sub>
                    </m:sSub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itchFamily="2" charset="2"/>
                      </a:rPr>
                      <m:t>)</m:t>
                    </m:r>
                  </m:oMath>
                </a14:m>
                <a:r>
                  <a:rPr lang="en-US">
                    <a:solidFill>
                      <a:srgbClr val="C00000"/>
                    </a:solidFill>
                    <a:sym typeface="Wingdings" pitchFamily="2" charset="2"/>
                  </a:rPr>
                  <a:t> + propagation delay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itchFamily="2" charset="2"/>
                      </a:rPr>
                      <m:t>(</m:t>
                    </m:r>
                    <m:sSub>
                      <m:sSubPr>
                        <m:ctrlPr>
                          <a:rPr lang="en-US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  <m:t>𝑑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b="0" i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  <m:t>prop</m:t>
                        </m:r>
                      </m:sub>
                    </m:sSub>
                    <m:r>
                      <a:rPr lang="en-US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itchFamily="2" charset="2"/>
                      </a:rPr>
                      <m:t>)</m:t>
                    </m:r>
                  </m:oMath>
                </a14:m>
                <a:endParaRPr lang="en-US">
                  <a:solidFill>
                    <a:srgbClr val="C00000"/>
                  </a:solidFill>
                </a:endParaRPr>
              </a:p>
              <a:p>
                <a:r>
                  <a:rPr lang="en-US"/>
                  <a:t>D(x): </a:t>
                </a:r>
                <a:r>
                  <a:rPr lang="en-US">
                    <a:solidFill>
                      <a:srgbClr val="C00000"/>
                    </a:solidFill>
                  </a:rPr>
                  <a:t>processing delay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itchFamily="2" charset="2"/>
                      </a:rPr>
                      <m:t>(</m:t>
                    </m:r>
                    <m:sSub>
                      <m:sSub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  <m:t>𝑑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b="0" i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  <m:t>proc</m:t>
                        </m:r>
                      </m:sub>
                    </m:sSub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itchFamily="2" charset="2"/>
                      </a:rPr>
                      <m:t>)</m:t>
                    </m:r>
                  </m:oMath>
                </a14:m>
                <a:r>
                  <a:rPr lang="en-US">
                    <a:solidFill>
                      <a:srgbClr val="C00000"/>
                    </a:solidFill>
                  </a:rPr>
                  <a:t> + queueing delay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itchFamily="2" charset="2"/>
                      </a:rPr>
                      <m:t>(</m:t>
                    </m:r>
                    <m:sSub>
                      <m:sSubPr>
                        <m:ctrlPr>
                          <a:rPr lang="en-US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  <m:t>𝑑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b="0" i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sym typeface="Wingdings" pitchFamily="2" charset="2"/>
                          </a:rPr>
                          <m:t>queue</m:t>
                        </m:r>
                      </m:sub>
                    </m:sSub>
                    <m:r>
                      <a:rPr lang="en-US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itchFamily="2" charset="2"/>
                      </a:rPr>
                      <m:t>)</m:t>
                    </m:r>
                  </m:oMath>
                </a14:m>
                <a:endParaRPr lang="en-US">
                  <a:solidFill>
                    <a:srgbClr val="C00000"/>
                  </a:solidFill>
                </a:endParaRPr>
              </a:p>
              <a:p>
                <a:r>
                  <a:rPr lang="en-US"/>
                  <a:t>D(A, C) = D(A, R1) + D(R1) + D(R1, R2) + D(R2) + D(R2, C)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B0119CBD-3B44-D280-50A3-07A1B7704C19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584398"/>
                <a:ext cx="9891532" cy="4351338"/>
              </a:xfrm>
              <a:blipFill>
                <a:blip r:embed="rId2"/>
                <a:stretch>
                  <a:fillRect t="-21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1F2CBF8E-F324-F82A-66BB-85AA7983A2CF}"/>
              </a:ext>
            </a:extLst>
          </p:cNvPr>
          <p:cNvGrpSpPr/>
          <p:nvPr/>
        </p:nvGrpSpPr>
        <p:grpSpPr>
          <a:xfrm>
            <a:off x="3637334" y="4116009"/>
            <a:ext cx="1802834" cy="1140202"/>
            <a:chOff x="7493876" y="2774731"/>
            <a:chExt cx="1481958" cy="894622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1C210A27-A713-C225-79F4-4A468AF8706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FBEFA87-CEE1-AE5D-BFCA-6EAD777E5B5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025C1E99-CFD5-CE58-40F7-BF42DFDC1F3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1D7CAD47-47ED-A8EB-5245-28FE09E90E9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575E666C-6A7E-5F30-E949-5CED3CB583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DCA26A7D-F71C-1129-1C99-DF0F73692A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118EC50C-1A1A-F688-4EF4-C85A36DB6B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" name="Line 24">
            <a:extLst>
              <a:ext uri="{FF2B5EF4-FFF2-40B4-BE49-F238E27FC236}">
                <a16:creationId xmlns:a16="http://schemas.microsoft.com/office/drawing/2014/main" id="{E8413745-B711-7B50-2C3D-0F90736EEC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916" y="4191641"/>
            <a:ext cx="1438013" cy="4149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29">
            <a:extLst>
              <a:ext uri="{FF2B5EF4-FFF2-40B4-BE49-F238E27FC236}">
                <a16:creationId xmlns:a16="http://schemas.microsoft.com/office/drawing/2014/main" id="{978FB508-B675-3222-4E83-50E033CEC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2282" y="4426367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Line 25">
            <a:extLst>
              <a:ext uri="{FF2B5EF4-FFF2-40B4-BE49-F238E27FC236}">
                <a16:creationId xmlns:a16="http://schemas.microsoft.com/office/drawing/2014/main" id="{AAEFE891-A9A8-D12F-1922-2616E893A1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26873" y="4849715"/>
            <a:ext cx="1298588" cy="7293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 32">
            <a:extLst>
              <a:ext uri="{FF2B5EF4-FFF2-40B4-BE49-F238E27FC236}">
                <a16:creationId xmlns:a16="http://schemas.microsoft.com/office/drawing/2014/main" id="{726B7656-CC9E-C3A2-0E23-1962FCDD2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525" y="4388643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Line 33">
            <a:extLst>
              <a:ext uri="{FF2B5EF4-FFF2-40B4-BE49-F238E27FC236}">
                <a16:creationId xmlns:a16="http://schemas.microsoft.com/office/drawing/2014/main" id="{04FFD982-EAA8-67D7-203B-A5A9EB79E8AA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820" y="4304811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36">
            <a:extLst>
              <a:ext uri="{FF2B5EF4-FFF2-40B4-BE49-F238E27FC236}">
                <a16:creationId xmlns:a16="http://schemas.microsoft.com/office/drawing/2014/main" id="{BD6F9906-2511-0E24-B85B-108FBC3C3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312" y="3709357"/>
            <a:ext cx="468862" cy="690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5" name="Text Box 37">
            <a:extLst>
              <a:ext uri="{FF2B5EF4-FFF2-40B4-BE49-F238E27FC236}">
                <a16:creationId xmlns:a16="http://schemas.microsoft.com/office/drawing/2014/main" id="{4B7EE8FE-A395-72BA-78AC-F273F4C25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598" y="4966830"/>
            <a:ext cx="453564" cy="690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16" name="Group 66">
            <a:extLst>
              <a:ext uri="{FF2B5EF4-FFF2-40B4-BE49-F238E27FC236}">
                <a16:creationId xmlns:a16="http://schemas.microsoft.com/office/drawing/2014/main" id="{6DD366A3-AB9F-FA8D-FAB7-8FCD100598A7}"/>
              </a:ext>
            </a:extLst>
          </p:cNvPr>
          <p:cNvGrpSpPr>
            <a:grpSpLocks/>
          </p:cNvGrpSpPr>
          <p:nvPr/>
        </p:nvGrpSpPr>
        <p:grpSpPr bwMode="auto">
          <a:xfrm>
            <a:off x="1114444" y="3709357"/>
            <a:ext cx="928894" cy="896186"/>
            <a:chOff x="-44" y="1473"/>
            <a:chExt cx="980" cy="1104"/>
          </a:xfrm>
        </p:grpSpPr>
        <p:pic>
          <p:nvPicPr>
            <p:cNvPr id="38" name="Picture 67" descr="desktop_computer_stylized_medium">
              <a:extLst>
                <a:ext uri="{FF2B5EF4-FFF2-40B4-BE49-F238E27FC236}">
                  <a16:creationId xmlns:a16="http://schemas.microsoft.com/office/drawing/2014/main" id="{96176029-2725-3686-A3C4-344C5A6DB3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0" cy="1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68">
              <a:extLst>
                <a:ext uri="{FF2B5EF4-FFF2-40B4-BE49-F238E27FC236}">
                  <a16:creationId xmlns:a16="http://schemas.microsoft.com/office/drawing/2014/main" id="{17FD9077-4A5D-25C6-F758-018C19A174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69">
            <a:extLst>
              <a:ext uri="{FF2B5EF4-FFF2-40B4-BE49-F238E27FC236}">
                <a16:creationId xmlns:a16="http://schemas.microsoft.com/office/drawing/2014/main" id="{581C9435-2831-6806-FEA2-3B5E69FF903C}"/>
              </a:ext>
            </a:extLst>
          </p:cNvPr>
          <p:cNvGrpSpPr>
            <a:grpSpLocks/>
          </p:cNvGrpSpPr>
          <p:nvPr/>
        </p:nvGrpSpPr>
        <p:grpSpPr bwMode="auto">
          <a:xfrm>
            <a:off x="1103479" y="5038738"/>
            <a:ext cx="929843" cy="896998"/>
            <a:chOff x="-44" y="1473"/>
            <a:chExt cx="981" cy="1105"/>
          </a:xfrm>
        </p:grpSpPr>
        <p:pic>
          <p:nvPicPr>
            <p:cNvPr id="36" name="Picture 70" descr="desktop_computer_stylized_medium">
              <a:extLst>
                <a:ext uri="{FF2B5EF4-FFF2-40B4-BE49-F238E27FC236}">
                  <a16:creationId xmlns:a16="http://schemas.microsoft.com/office/drawing/2014/main" id="{69B0C55F-D3A9-7376-16F1-698F4EC611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" name="Freeform 71">
              <a:extLst>
                <a:ext uri="{FF2B5EF4-FFF2-40B4-BE49-F238E27FC236}">
                  <a16:creationId xmlns:a16="http://schemas.microsoft.com/office/drawing/2014/main" id="{631933C9-1917-607E-FEF3-6A7847FC38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F43E907-C918-A24F-3505-A41FAEEB5F9B}"/>
              </a:ext>
            </a:extLst>
          </p:cNvPr>
          <p:cNvCxnSpPr>
            <a:cxnSpLocks/>
          </p:cNvCxnSpPr>
          <p:nvPr/>
        </p:nvCxnSpPr>
        <p:spPr>
          <a:xfrm>
            <a:off x="5445894" y="4737731"/>
            <a:ext cx="492502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4A5B4E7-D464-346D-AB52-F16783D95F9D}"/>
              </a:ext>
            </a:extLst>
          </p:cNvPr>
          <p:cNvGrpSpPr/>
          <p:nvPr/>
        </p:nvGrpSpPr>
        <p:grpSpPr>
          <a:xfrm>
            <a:off x="7466312" y="4130049"/>
            <a:ext cx="1802834" cy="1140202"/>
            <a:chOff x="7493876" y="2774731"/>
            <a:chExt cx="1481958" cy="894622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268C4B1-7205-9F41-3DFB-B864BEF1DAA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60681C-21F7-93C0-E86A-551EFCECFDA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156CF74D-9659-119D-C7BE-CAB6CD5772C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6D75E56F-5BEC-756B-C92C-285C70689C9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FDBC1974-6CE3-4C73-6209-34DE96B510D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A099F0FE-7D70-34C0-8CB8-676B0D97002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75E0EC05-300C-56F8-A7C4-9AD0281322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oup 66">
            <a:extLst>
              <a:ext uri="{FF2B5EF4-FFF2-40B4-BE49-F238E27FC236}">
                <a16:creationId xmlns:a16="http://schemas.microsoft.com/office/drawing/2014/main" id="{7AFD69EF-C186-71CB-FF04-CDF8075B254A}"/>
              </a:ext>
            </a:extLst>
          </p:cNvPr>
          <p:cNvGrpSpPr>
            <a:grpSpLocks/>
          </p:cNvGrpSpPr>
          <p:nvPr/>
        </p:nvGrpSpPr>
        <p:grpSpPr bwMode="auto">
          <a:xfrm>
            <a:off x="10153810" y="4243607"/>
            <a:ext cx="929842" cy="896998"/>
            <a:chOff x="-44" y="1473"/>
            <a:chExt cx="981" cy="1105"/>
          </a:xfrm>
        </p:grpSpPr>
        <p:pic>
          <p:nvPicPr>
            <p:cNvPr id="49" name="Picture 67" descr="desktop_computer_stylized_medium">
              <a:extLst>
                <a:ext uri="{FF2B5EF4-FFF2-40B4-BE49-F238E27FC236}">
                  <a16:creationId xmlns:a16="http://schemas.microsoft.com/office/drawing/2014/main" id="{328F2EF8-5259-A456-DE8D-50A5E04D17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" name="Freeform 68">
              <a:extLst>
                <a:ext uri="{FF2B5EF4-FFF2-40B4-BE49-F238E27FC236}">
                  <a16:creationId xmlns:a16="http://schemas.microsoft.com/office/drawing/2014/main" id="{556D929A-AC9B-FFED-F860-67C9FDDB6D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1" name="Text Box 36">
            <a:extLst>
              <a:ext uri="{FF2B5EF4-FFF2-40B4-BE49-F238E27FC236}">
                <a16:creationId xmlns:a16="http://schemas.microsoft.com/office/drawing/2014/main" id="{7822C95A-808B-EB59-8FFD-F4C314427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8734" y="3770636"/>
            <a:ext cx="3754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sp>
        <p:nvSpPr>
          <p:cNvPr id="52" name="Line 33">
            <a:extLst>
              <a:ext uri="{FF2B5EF4-FFF2-40B4-BE49-F238E27FC236}">
                <a16:creationId xmlns:a16="http://schemas.microsoft.com/office/drawing/2014/main" id="{173946CC-1163-C145-97ED-4305CD5B25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2282" y="4355907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Rectangle 29">
            <a:extLst>
              <a:ext uri="{FF2B5EF4-FFF2-40B4-BE49-F238E27FC236}">
                <a16:creationId xmlns:a16="http://schemas.microsoft.com/office/drawing/2014/main" id="{BADA270E-0480-64EB-A82E-0AD37A51D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9890" y="4392688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4" name="Line 33">
            <a:extLst>
              <a:ext uri="{FF2B5EF4-FFF2-40B4-BE49-F238E27FC236}">
                <a16:creationId xmlns:a16="http://schemas.microsoft.com/office/drawing/2014/main" id="{672C6892-BF38-9344-67D2-4FF03CACF9FE}"/>
              </a:ext>
            </a:extLst>
          </p:cNvPr>
          <p:cNvSpPr>
            <a:spLocks noChangeShapeType="1"/>
          </p:cNvSpPr>
          <p:nvPr/>
        </p:nvSpPr>
        <p:spPr bwMode="auto">
          <a:xfrm>
            <a:off x="9799890" y="4322228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Text Box 36">
            <a:extLst>
              <a:ext uri="{FF2B5EF4-FFF2-40B4-BE49-F238E27FC236}">
                <a16:creationId xmlns:a16="http://schemas.microsoft.com/office/drawing/2014/main" id="{E0A62734-B6FD-0BB7-6556-F922D4A11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3269" y="3600281"/>
            <a:ext cx="56297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R1</a:t>
            </a:r>
          </a:p>
        </p:txBody>
      </p:sp>
      <p:sp>
        <p:nvSpPr>
          <p:cNvPr id="56" name="Text Box 36">
            <a:extLst>
              <a:ext uri="{FF2B5EF4-FFF2-40B4-BE49-F238E27FC236}">
                <a16:creationId xmlns:a16="http://schemas.microsoft.com/office/drawing/2014/main" id="{E5D5FCD6-DA1A-9520-B463-0753D327F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4629" y="3600281"/>
            <a:ext cx="56297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R2</a:t>
            </a:r>
          </a:p>
        </p:txBody>
      </p:sp>
      <p:sp>
        <p:nvSpPr>
          <p:cNvPr id="4" name="Rectangle 32">
            <a:extLst>
              <a:ext uri="{FF2B5EF4-FFF2-40B4-BE49-F238E27FC236}">
                <a16:creationId xmlns:a16="http://schemas.microsoft.com/office/drawing/2014/main" id="{1E4E7287-0AA9-0731-0CA1-0538FA268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4607" y="3770636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Line 33">
            <a:extLst>
              <a:ext uri="{FF2B5EF4-FFF2-40B4-BE49-F238E27FC236}">
                <a16:creationId xmlns:a16="http://schemas.microsoft.com/office/drawing/2014/main" id="{C2348C52-23B3-4081-13CB-66A3B37E50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5902" y="3686804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tangle 32">
            <a:extLst>
              <a:ext uri="{FF2B5EF4-FFF2-40B4-BE49-F238E27FC236}">
                <a16:creationId xmlns:a16="http://schemas.microsoft.com/office/drawing/2014/main" id="{1E8D000F-86C2-D793-A295-1C7D6CEE8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1641" y="3761195"/>
            <a:ext cx="176121" cy="26407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Line 33">
            <a:extLst>
              <a:ext uri="{FF2B5EF4-FFF2-40B4-BE49-F238E27FC236}">
                <a16:creationId xmlns:a16="http://schemas.microsoft.com/office/drawing/2014/main" id="{36998799-D517-B78E-D31A-DF6B5D9699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562936" y="3677363"/>
            <a:ext cx="2518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62EC6D7B-0C64-A46A-977B-2FADBEDC3258}"/>
              </a:ext>
            </a:extLst>
          </p:cNvPr>
          <p:cNvCxnSpPr>
            <a:cxnSpLocks/>
          </p:cNvCxnSpPr>
          <p:nvPr/>
        </p:nvCxnSpPr>
        <p:spPr>
          <a:xfrm flipV="1">
            <a:off x="3118125" y="3118754"/>
            <a:ext cx="95160" cy="690746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650D99B8-599B-C26B-97FF-EF78BE13BB98}"/>
              </a:ext>
            </a:extLst>
          </p:cNvPr>
          <p:cNvCxnSpPr>
            <a:cxnSpLocks/>
          </p:cNvCxnSpPr>
          <p:nvPr/>
        </p:nvCxnSpPr>
        <p:spPr>
          <a:xfrm flipV="1">
            <a:off x="4574669" y="2992460"/>
            <a:ext cx="0" cy="356478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AEEEEACB-A3DF-EE0D-24F6-BCF5BD286C8A}"/>
              </a:ext>
            </a:extLst>
          </p:cNvPr>
          <p:cNvCxnSpPr>
            <a:cxnSpLocks/>
          </p:cNvCxnSpPr>
          <p:nvPr/>
        </p:nvCxnSpPr>
        <p:spPr>
          <a:xfrm flipH="1" flipV="1">
            <a:off x="6058386" y="3098925"/>
            <a:ext cx="316310" cy="753517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5A0665C8-FD48-5747-B82F-0221171643EC}"/>
              </a:ext>
            </a:extLst>
          </p:cNvPr>
          <p:cNvCxnSpPr>
            <a:cxnSpLocks/>
          </p:cNvCxnSpPr>
          <p:nvPr/>
        </p:nvCxnSpPr>
        <p:spPr>
          <a:xfrm flipH="1" flipV="1">
            <a:off x="7453326" y="3070988"/>
            <a:ext cx="583871" cy="320346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6AB7D4CA-F960-7BB7-68CD-004A41C7F156}"/>
              </a:ext>
            </a:extLst>
          </p:cNvPr>
          <p:cNvCxnSpPr>
            <a:cxnSpLocks/>
          </p:cNvCxnSpPr>
          <p:nvPr/>
        </p:nvCxnSpPr>
        <p:spPr>
          <a:xfrm flipH="1" flipV="1">
            <a:off x="8947136" y="3098925"/>
            <a:ext cx="889219" cy="690784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ight Brace 56">
            <a:extLst>
              <a:ext uri="{FF2B5EF4-FFF2-40B4-BE49-F238E27FC236}">
                <a16:creationId xmlns:a16="http://schemas.microsoft.com/office/drawing/2014/main" id="{D3C70734-B926-02A2-5C3D-57C898FE8C80}"/>
              </a:ext>
            </a:extLst>
          </p:cNvPr>
          <p:cNvSpPr/>
          <p:nvPr/>
        </p:nvSpPr>
        <p:spPr>
          <a:xfrm rot="16200000">
            <a:off x="4429652" y="2726200"/>
            <a:ext cx="235344" cy="1684712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ight Brace 58">
            <a:extLst>
              <a:ext uri="{FF2B5EF4-FFF2-40B4-BE49-F238E27FC236}">
                <a16:creationId xmlns:a16="http://schemas.microsoft.com/office/drawing/2014/main" id="{F1A8B7AB-3B36-F72B-5F49-53FCB0B3E64B}"/>
              </a:ext>
            </a:extLst>
          </p:cNvPr>
          <p:cNvSpPr/>
          <p:nvPr/>
        </p:nvSpPr>
        <p:spPr>
          <a:xfrm rot="17575087">
            <a:off x="3049649" y="3452788"/>
            <a:ext cx="207694" cy="1247802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ight Brace 60">
            <a:extLst>
              <a:ext uri="{FF2B5EF4-FFF2-40B4-BE49-F238E27FC236}">
                <a16:creationId xmlns:a16="http://schemas.microsoft.com/office/drawing/2014/main" id="{4BC87585-2F00-DF0B-E375-8CFD23ADEDA1}"/>
              </a:ext>
            </a:extLst>
          </p:cNvPr>
          <p:cNvSpPr/>
          <p:nvPr/>
        </p:nvSpPr>
        <p:spPr>
          <a:xfrm rot="16200000">
            <a:off x="6372086" y="3133339"/>
            <a:ext cx="178161" cy="1984317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ight Brace 62">
            <a:extLst>
              <a:ext uri="{FF2B5EF4-FFF2-40B4-BE49-F238E27FC236}">
                <a16:creationId xmlns:a16="http://schemas.microsoft.com/office/drawing/2014/main" id="{0E90014D-F6C1-AB81-FDED-018BF128F87D}"/>
              </a:ext>
            </a:extLst>
          </p:cNvPr>
          <p:cNvSpPr/>
          <p:nvPr/>
        </p:nvSpPr>
        <p:spPr>
          <a:xfrm rot="16200000">
            <a:off x="8242795" y="2734655"/>
            <a:ext cx="194918" cy="1562845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ight Brace 64">
            <a:extLst>
              <a:ext uri="{FF2B5EF4-FFF2-40B4-BE49-F238E27FC236}">
                <a16:creationId xmlns:a16="http://schemas.microsoft.com/office/drawing/2014/main" id="{5B825302-5F9A-5C11-46F6-F5C6AE82D52D}"/>
              </a:ext>
            </a:extLst>
          </p:cNvPr>
          <p:cNvSpPr/>
          <p:nvPr/>
        </p:nvSpPr>
        <p:spPr>
          <a:xfrm rot="16200000">
            <a:off x="9815426" y="3419479"/>
            <a:ext cx="171646" cy="1297532"/>
          </a:xfrm>
          <a:prstGeom prst="rightBrace">
            <a:avLst>
              <a:gd name="adj1" fmla="val 49956"/>
              <a:gd name="adj2" fmla="val 49141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Slide Number Placeholder 4">
            <a:extLst>
              <a:ext uri="{FF2B5EF4-FFF2-40B4-BE49-F238E27FC236}">
                <a16:creationId xmlns:a16="http://schemas.microsoft.com/office/drawing/2014/main" id="{D2AD74BD-8170-F881-48BD-FDEDD18AE179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095100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B9BB18-A1FC-0765-4398-FB3A878464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4CB3E4-C31E-1EB4-D767-AFCBA784CF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performance metrics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C6173FD-A89F-8607-C184-5BC5812932DB}"/>
              </a:ext>
            </a:extLst>
          </p:cNvPr>
          <p:cNvSpPr/>
          <p:nvPr/>
        </p:nvSpPr>
        <p:spPr>
          <a:xfrm>
            <a:off x="2376054" y="1690253"/>
            <a:ext cx="7848600" cy="1496291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A9B317-6A01-21FE-3450-BC1C8DD6C052}"/>
              </a:ext>
            </a:extLst>
          </p:cNvPr>
          <p:cNvSpPr txBox="1"/>
          <p:nvPr/>
        </p:nvSpPr>
        <p:spPr>
          <a:xfrm>
            <a:off x="2438396" y="1690252"/>
            <a:ext cx="27072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End-to-End Delay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7B5F1B3-B164-87C7-38ED-4BE1D3BFA6EF}"/>
              </a:ext>
            </a:extLst>
          </p:cNvPr>
          <p:cNvSpPr txBox="1"/>
          <p:nvPr/>
        </p:nvSpPr>
        <p:spPr>
          <a:xfrm>
            <a:off x="2614370" y="2213472"/>
            <a:ext cx="730516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long does it take for a piece of data to go from one end of the network to the other?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DADFDDC-0784-2E0E-84A5-C401C9402B03}"/>
              </a:ext>
            </a:extLst>
          </p:cNvPr>
          <p:cNvSpPr/>
          <p:nvPr/>
        </p:nvSpPr>
        <p:spPr>
          <a:xfrm>
            <a:off x="2376054" y="3311239"/>
            <a:ext cx="7848600" cy="1149925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9BA8BDA-23A8-CCB4-3B14-82175900282B}"/>
              </a:ext>
            </a:extLst>
          </p:cNvPr>
          <p:cNvSpPr txBox="1"/>
          <p:nvPr/>
        </p:nvSpPr>
        <p:spPr>
          <a:xfrm>
            <a:off x="2438396" y="3311238"/>
            <a:ext cx="8066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Loss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65FFBB5-397B-779F-0EF2-ACA5232EEDEB}"/>
              </a:ext>
            </a:extLst>
          </p:cNvPr>
          <p:cNvSpPr txBox="1"/>
          <p:nvPr/>
        </p:nvSpPr>
        <p:spPr>
          <a:xfrm>
            <a:off x="2614370" y="383445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often does the network lose data during transfer?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09CFB1E-5E95-535C-CA6F-25F29CD5057F}"/>
              </a:ext>
            </a:extLst>
          </p:cNvPr>
          <p:cNvSpPr/>
          <p:nvPr/>
        </p:nvSpPr>
        <p:spPr>
          <a:xfrm>
            <a:off x="2376054" y="4585860"/>
            <a:ext cx="7848600" cy="1149926"/>
          </a:xfrm>
          <a:prstGeom prst="rect">
            <a:avLst/>
          </a:prstGeom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7A7D530-A874-F567-EEAB-B71A1943E3E6}"/>
              </a:ext>
            </a:extLst>
          </p:cNvPr>
          <p:cNvSpPr txBox="1"/>
          <p:nvPr/>
        </p:nvSpPr>
        <p:spPr>
          <a:xfrm>
            <a:off x="2438396" y="4585858"/>
            <a:ext cx="19021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chemeClr val="tx1">
                    <a:lumMod val="50000"/>
                    <a:lumOff val="50000"/>
                  </a:schemeClr>
                </a:solidFill>
              </a:rPr>
              <a:t>Throughput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71D4999-2C92-FBBC-1EF8-DA10EB8785D8}"/>
              </a:ext>
            </a:extLst>
          </p:cNvPr>
          <p:cNvSpPr txBox="1"/>
          <p:nvPr/>
        </p:nvSpPr>
        <p:spPr>
          <a:xfrm>
            <a:off x="2614370" y="510907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>
                <a:solidFill>
                  <a:schemeClr val="tx1">
                    <a:lumMod val="50000"/>
                    <a:lumOff val="50000"/>
                  </a:schemeClr>
                </a:solidFill>
              </a:rPr>
              <a:t>How much data per second can the network transfer?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F36E4C8B-31B6-2497-5D28-FDBF49A4073E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40315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3226BF-7BCA-D9B0-C8E5-10D2E7222B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Packet loss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7B79AC-638C-7E47-2581-7BF7E9BD369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10685929" cy="4351338"/>
          </a:xfrm>
        </p:spPr>
        <p:txBody>
          <a:bodyPr/>
          <a:lstStyle/>
          <a:p>
            <a:r>
              <a:rPr lang="en-US" dirty="0"/>
              <a:t>Packet loss/drop happens when a packet’s transmission over the network is aborted before it reaches the destination.</a:t>
            </a:r>
          </a:p>
          <a:p>
            <a:r>
              <a:rPr lang="en-US" dirty="0"/>
              <a:t>Two common causes for packet loss are </a:t>
            </a:r>
          </a:p>
          <a:p>
            <a:r>
              <a:rPr lang="en-US" dirty="0">
                <a:solidFill>
                  <a:srgbClr val="C00000"/>
                </a:solidFill>
              </a:rPr>
              <a:t>corruption and network congestion</a:t>
            </a:r>
          </a:p>
          <a:p>
            <a:r>
              <a:rPr lang="en-US" dirty="0"/>
              <a:t>Loss due to </a:t>
            </a:r>
            <a:r>
              <a:rPr lang="en-US" dirty="0">
                <a:solidFill>
                  <a:srgbClr val="C00000"/>
                </a:solidFill>
              </a:rPr>
              <a:t>corruption</a:t>
            </a:r>
            <a:r>
              <a:rPr lang="en-US" dirty="0"/>
              <a:t>: if, for any reason, packet bits are corrupted during transfer, network devices may be able to detect that and drop that packet.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8CC36E2A-3D67-6D9D-BDC9-EF7B46B37C45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90187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ea typeface="ＭＳ Ｐゴシック" panose="020B0600070205080204" pitchFamily="34" charset="-128"/>
              </a:rPr>
              <a:t>Packet loss due to congestion</a:t>
            </a:r>
            <a:endParaRPr lang="en-US" sz="4400"/>
          </a:p>
        </p:txBody>
      </p: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7DC2C71-0980-21DC-556A-B8F8E34869A9}"/>
              </a:ext>
            </a:extLst>
          </p:cNvPr>
          <p:cNvGrpSpPr/>
          <p:nvPr/>
        </p:nvGrpSpPr>
        <p:grpSpPr>
          <a:xfrm>
            <a:off x="2849561" y="3480864"/>
            <a:ext cx="7265987" cy="2638582"/>
            <a:chOff x="2963863" y="3509440"/>
            <a:chExt cx="6138737" cy="2229231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9DE51A5F-3BFD-AA45-9015-FA67A9068CEF}"/>
                </a:ext>
              </a:extLst>
            </p:cNvPr>
            <p:cNvGrpSpPr/>
            <p:nvPr/>
          </p:nvGrpSpPr>
          <p:grpSpPr>
            <a:xfrm>
              <a:off x="4551470" y="4236503"/>
              <a:ext cx="1463604" cy="737240"/>
              <a:chOff x="7493876" y="2774731"/>
              <a:chExt cx="1481958" cy="894622"/>
            </a:xfrm>
          </p:grpSpPr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15FA248B-2934-6745-9856-5AF3D55755E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D4C2270C-F816-EB48-8C45-11D133A7515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92D75490-DBD7-CD4E-9507-13309C8F3D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908415A0-8A5C-1A4E-8070-093DC0E972F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53DC1CB9-E35D-8A47-96B9-69E6D0AB98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FB05914E-C150-9A4F-87FB-EFF6CABA3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3C399649-B712-6449-9877-189E4033C1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79" name="Rectangle 7">
              <a:extLst>
                <a:ext uri="{FF2B5EF4-FFF2-40B4-BE49-F238E27FC236}">
                  <a16:creationId xmlns:a16="http://schemas.microsoft.com/office/drawing/2014/main" id="{56569F92-5AAD-9F40-A054-24753CD82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675" y="4485753"/>
              <a:ext cx="1198563" cy="263525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0" name="Line 23">
              <a:extLst>
                <a:ext uri="{FF2B5EF4-FFF2-40B4-BE49-F238E27FC236}">
                  <a16:creationId xmlns:a16="http://schemas.microsoft.com/office/drawing/2014/main" id="{18F6CFB2-B4C3-FF4C-8EBD-C6BA5187D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6525" y="4252390"/>
              <a:ext cx="698500" cy="3333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" name="Line 24">
              <a:extLst>
                <a:ext uri="{FF2B5EF4-FFF2-40B4-BE49-F238E27FC236}">
                  <a16:creationId xmlns:a16="http://schemas.microsoft.com/office/drawing/2014/main" id="{F58C5444-79DC-A048-A0CF-7240C0E24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0" y="4646090"/>
              <a:ext cx="411163" cy="5254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" name="Line 25">
              <a:extLst>
                <a:ext uri="{FF2B5EF4-FFF2-40B4-BE49-F238E27FC236}">
                  <a16:creationId xmlns:a16="http://schemas.microsoft.com/office/drawing/2014/main" id="{EFEEAE34-B698-3F47-9A0D-006ECF3EC5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2475" y="4649265"/>
              <a:ext cx="1933575" cy="95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3" name="Rectangle 28">
              <a:extLst>
                <a:ext uri="{FF2B5EF4-FFF2-40B4-BE49-F238E27FC236}">
                  <a16:creationId xmlns:a16="http://schemas.microsoft.com/office/drawing/2014/main" id="{AE188F1E-1184-A64B-B5F3-5F151D659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1638" y="4449240"/>
              <a:ext cx="147637" cy="200025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4" name="Rectangle 29">
              <a:extLst>
                <a:ext uri="{FF2B5EF4-FFF2-40B4-BE49-F238E27FC236}">
                  <a16:creationId xmlns:a16="http://schemas.microsoft.com/office/drawing/2014/main" id="{F30C236D-7EC4-B04F-8EB6-339D16864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9100" y="4520678"/>
              <a:ext cx="147638" cy="200025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5" name="Rectangle 30">
              <a:extLst>
                <a:ext uri="{FF2B5EF4-FFF2-40B4-BE49-F238E27FC236}">
                  <a16:creationId xmlns:a16="http://schemas.microsoft.com/office/drawing/2014/main" id="{B7406385-23A2-9C4F-8A53-96A85929A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1025" y="4520678"/>
              <a:ext cx="147638" cy="200025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8" name="Text Box 35">
              <a:extLst>
                <a:ext uri="{FF2B5EF4-FFF2-40B4-BE49-F238E27FC236}">
                  <a16:creationId xmlns:a16="http://schemas.microsoft.com/office/drawing/2014/main" id="{C833E180-F225-A549-A822-0F0480D88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3863" y="3780903"/>
              <a:ext cx="362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66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</a:t>
              </a:r>
            </a:p>
          </p:txBody>
        </p:sp>
        <p:sp>
          <p:nvSpPr>
            <p:cNvPr id="89" name="Text Box 36">
              <a:extLst>
                <a:ext uri="{FF2B5EF4-FFF2-40B4-BE49-F238E27FC236}">
                  <a16:creationId xmlns:a16="http://schemas.microsoft.com/office/drawing/2014/main" id="{C9D7A519-A3AA-6647-941B-B03611148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4538" y="4766740"/>
              <a:ext cx="35137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</a:t>
              </a:r>
            </a:p>
          </p:txBody>
        </p:sp>
        <p:sp>
          <p:nvSpPr>
            <p:cNvPr id="90" name="Text Box 40">
              <a:extLst>
                <a:ext uri="{FF2B5EF4-FFF2-40B4-BE49-F238E27FC236}">
                  <a16:creationId xmlns:a16="http://schemas.microsoft.com/office/drawing/2014/main" id="{57B3723E-06BE-9E4B-B5FD-DB428178A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1900" y="3690415"/>
              <a:ext cx="2790700" cy="344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packet being transmitted</a:t>
              </a:r>
            </a:p>
          </p:txBody>
        </p:sp>
        <p:sp>
          <p:nvSpPr>
            <p:cNvPr id="91" name="Line 41">
              <a:extLst>
                <a:ext uri="{FF2B5EF4-FFF2-40B4-BE49-F238E27FC236}">
                  <a16:creationId xmlns:a16="http://schemas.microsoft.com/office/drawing/2014/main" id="{B860767E-6CC8-4645-AC66-7ECC722348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5875338" y="3982515"/>
              <a:ext cx="681037" cy="56515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2" name="Rectangle 56">
              <a:extLst>
                <a:ext uri="{FF2B5EF4-FFF2-40B4-BE49-F238E27FC236}">
                  <a16:creationId xmlns:a16="http://schemas.microsoft.com/office/drawing/2014/main" id="{E3AED2F6-EFE4-C14B-9BB5-4F182D4B0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4519090"/>
              <a:ext cx="147637" cy="200025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3" name="Rectangle 57">
              <a:extLst>
                <a:ext uri="{FF2B5EF4-FFF2-40B4-BE49-F238E27FC236}">
                  <a16:creationId xmlns:a16="http://schemas.microsoft.com/office/drawing/2014/main" id="{29DF6AAC-1EDB-6E49-9208-EAB393D33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663" y="4522265"/>
              <a:ext cx="147637" cy="200025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4" name="Rectangle 58">
              <a:extLst>
                <a:ext uri="{FF2B5EF4-FFF2-40B4-BE49-F238E27FC236}">
                  <a16:creationId xmlns:a16="http://schemas.microsoft.com/office/drawing/2014/main" id="{07A9771F-08E4-EC45-A210-A58888CED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4519090"/>
              <a:ext cx="147637" cy="200025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5" name="Rectangle 59">
              <a:extLst>
                <a:ext uri="{FF2B5EF4-FFF2-40B4-BE49-F238E27FC236}">
                  <a16:creationId xmlns:a16="http://schemas.microsoft.com/office/drawing/2014/main" id="{086BD240-8D3B-8946-8C05-8A6C5C278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5050" y="4519090"/>
              <a:ext cx="147638" cy="200025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6" name="Rectangle 61">
              <a:extLst>
                <a:ext uri="{FF2B5EF4-FFF2-40B4-BE49-F238E27FC236}">
                  <a16:creationId xmlns:a16="http://schemas.microsoft.com/office/drawing/2014/main" id="{84D69E10-50C6-F34A-B4EE-565277C45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4520678"/>
              <a:ext cx="147638" cy="200025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7" name="Rectangle 62">
              <a:extLst>
                <a:ext uri="{FF2B5EF4-FFF2-40B4-BE49-F238E27FC236}">
                  <a16:creationId xmlns:a16="http://schemas.microsoft.com/office/drawing/2014/main" id="{75F2BC7C-9881-3742-BAF2-C9ADF04CD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4496865"/>
              <a:ext cx="1171575" cy="24288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0" name="Text Box 65">
              <a:extLst>
                <a:ext uri="{FF2B5EF4-FFF2-40B4-BE49-F238E27FC236}">
                  <a16:creationId xmlns:a16="http://schemas.microsoft.com/office/drawing/2014/main" id="{2FE5E5BD-F2D9-044C-AF8E-8A3AB1A66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9629" y="3509440"/>
              <a:ext cx="1624291" cy="590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buffer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(waiting area)</a:t>
              </a:r>
            </a:p>
          </p:txBody>
        </p:sp>
        <p:sp>
          <p:nvSpPr>
            <p:cNvPr id="101" name="Line 66">
              <a:extLst>
                <a:ext uri="{FF2B5EF4-FFF2-40B4-BE49-F238E27FC236}">
                  <a16:creationId xmlns:a16="http://schemas.microsoft.com/office/drawing/2014/main" id="{F4810747-BBCA-F145-AF10-7157860AA8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4725" y="4117453"/>
              <a:ext cx="0" cy="333375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102" name="Group 48">
              <a:extLst>
                <a:ext uri="{FF2B5EF4-FFF2-40B4-BE49-F238E27FC236}">
                  <a16:creationId xmlns:a16="http://schemas.microsoft.com/office/drawing/2014/main" id="{ABFCEC87-7465-524D-A5DC-C75187D44B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0075" y="3801540"/>
              <a:ext cx="820738" cy="688975"/>
              <a:chOff x="-44" y="1473"/>
              <a:chExt cx="981" cy="1105"/>
            </a:xfrm>
          </p:grpSpPr>
          <p:pic>
            <p:nvPicPr>
              <p:cNvPr id="103" name="Picture 49" descr="desktop_computer_stylized_medium">
                <a:extLst>
                  <a:ext uri="{FF2B5EF4-FFF2-40B4-BE49-F238E27FC236}">
                    <a16:creationId xmlns:a16="http://schemas.microsoft.com/office/drawing/2014/main" id="{8250C605-2170-E94B-8DB9-90219930DE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" name="Freeform 50">
                <a:extLst>
                  <a:ext uri="{FF2B5EF4-FFF2-40B4-BE49-F238E27FC236}">
                    <a16:creationId xmlns:a16="http://schemas.microsoft.com/office/drawing/2014/main" id="{B861D779-BA88-6649-AECC-FC09FC3CADB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105" name="Group 51">
              <a:extLst>
                <a:ext uri="{FF2B5EF4-FFF2-40B4-BE49-F238E27FC236}">
                  <a16:creationId xmlns:a16="http://schemas.microsoft.com/office/drawing/2014/main" id="{C2F7650A-DE11-CA4D-8362-974E3036A0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8688" y="4792140"/>
              <a:ext cx="820737" cy="688975"/>
              <a:chOff x="-44" y="1473"/>
              <a:chExt cx="981" cy="1105"/>
            </a:xfrm>
          </p:grpSpPr>
          <p:pic>
            <p:nvPicPr>
              <p:cNvPr id="106" name="Picture 52" descr="desktop_computer_stylized_medium">
                <a:extLst>
                  <a:ext uri="{FF2B5EF4-FFF2-40B4-BE49-F238E27FC236}">
                    <a16:creationId xmlns:a16="http://schemas.microsoft.com/office/drawing/2014/main" id="{31AB66C4-A2A2-4F4D-B6A5-CBADCEEE67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3">
                <a:extLst>
                  <a:ext uri="{FF2B5EF4-FFF2-40B4-BE49-F238E27FC236}">
                    <a16:creationId xmlns:a16="http://schemas.microsoft.com/office/drawing/2014/main" id="{8CFBA43E-78F2-5846-9CDF-6F8E882EA5B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</p:grpSp>
      <p:sp>
        <p:nvSpPr>
          <p:cNvPr id="43" name="Rectangle 3">
            <a:extLst>
              <a:ext uri="{FF2B5EF4-FFF2-40B4-BE49-F238E27FC236}">
                <a16:creationId xmlns:a16="http://schemas.microsoft.com/office/drawing/2014/main" id="{54211E9D-8A8E-BF41-BDEC-889453887B75}"/>
              </a:ext>
            </a:extLst>
          </p:cNvPr>
          <p:cNvSpPr txBox="1">
            <a:spLocks noChangeArrowheads="1"/>
          </p:cNvSpPr>
          <p:nvPr/>
        </p:nvSpPr>
        <p:spPr>
          <a:xfrm>
            <a:off x="971989" y="1190769"/>
            <a:ext cx="10214897" cy="318546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queues (aka buffers) in network devices have finite capacity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That is,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packets arriving to full queue are dropped (aka lost)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lost packet may be retransmitted by?</a:t>
            </a:r>
          </a:p>
          <a:p>
            <a:pPr marL="630238" lvl="1" indent="-287338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previous node</a:t>
            </a:r>
            <a:endParaRPr lang="en-US" altLang="en-US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630238" lvl="1" indent="-287338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source end system</a:t>
            </a:r>
            <a:endParaRPr lang="en-US" altLang="en-US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630238" lvl="1" indent="-287338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 at all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8C54C02F-0C9C-30F9-32BD-C93290C43201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280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4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5500E4-D53E-9DE2-CF90-6CE8F04B28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Recap: Communicating over a shared network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A98E5B-0FAA-9B87-9765-FB3ADA39CC5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10515599" cy="4351338"/>
          </a:xfrm>
        </p:spPr>
        <p:txBody>
          <a:bodyPr>
            <a:normAutofit/>
          </a:bodyPr>
          <a:lstStyle/>
          <a:p>
            <a:r>
              <a:rPr lang="en-US"/>
              <a:t>To make that happen, networking people have to solve several challenging problems:</a:t>
            </a:r>
          </a:p>
          <a:p>
            <a:pPr lvl="1"/>
            <a:r>
              <a:rPr lang="en-US">
                <a:solidFill>
                  <a:srgbClr val="C00000"/>
                </a:solidFill>
              </a:rPr>
              <a:t>How to decide when a sender gets to transmit data?</a:t>
            </a:r>
          </a:p>
          <a:p>
            <a:pPr lvl="1"/>
            <a:r>
              <a:rPr lang="en-US"/>
              <a:t>How to pick good paths for getting data from its source to its destination?</a:t>
            </a:r>
          </a:p>
          <a:p>
            <a:pPr lvl="1"/>
            <a:r>
              <a:rPr lang="en-US"/>
              <a:t>How to adapt when a switch/router or a link fails?</a:t>
            </a:r>
          </a:p>
          <a:p>
            <a:pPr lvl="1"/>
            <a:r>
              <a:rPr lang="en-US"/>
              <a:t>…</a:t>
            </a:r>
          </a:p>
          <a:p>
            <a:pPr marL="463550" lvl="1" indent="0">
              <a:buNone/>
            </a:pPr>
            <a:endParaRPr lang="en-US"/>
          </a:p>
          <a:p>
            <a:pPr lvl="1"/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D6730B3-D889-5C69-EB62-2A2F17F85C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1AA8F93-D4CD-F194-B4E1-B342C8377B83}"/>
              </a:ext>
            </a:extLst>
          </p:cNvPr>
          <p:cNvSpPr txBox="1"/>
          <p:nvPr/>
        </p:nvSpPr>
        <p:spPr>
          <a:xfrm>
            <a:off x="3484309" y="4899949"/>
            <a:ext cx="4258923" cy="461665"/>
          </a:xfrm>
          <a:prstGeom prst="rect">
            <a:avLst/>
          </a:prstGeom>
          <a:noFill/>
          <a:ln w="19050">
            <a:solidFill>
              <a:schemeClr val="tx1">
                <a:lumMod val="85000"/>
                <a:lumOff val="1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2400"/>
              <a:t>This is where we ended last time</a:t>
            </a:r>
          </a:p>
        </p:txBody>
      </p:sp>
    </p:spTree>
    <p:extLst>
      <p:ext uri="{BB962C8B-B14F-4D97-AF65-F5344CB8AC3E}">
        <p14:creationId xmlns:p14="http://schemas.microsoft.com/office/powerpoint/2010/main" val="283303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172AD8-608F-7571-8D4A-7D53E9380E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F4CF42-0CF7-5CBA-6F3D-B24376DA1D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performance metrics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AD286B8-82A5-D000-C283-EA73B0C548F1}"/>
              </a:ext>
            </a:extLst>
          </p:cNvPr>
          <p:cNvSpPr/>
          <p:nvPr/>
        </p:nvSpPr>
        <p:spPr>
          <a:xfrm>
            <a:off x="2376054" y="1690253"/>
            <a:ext cx="7848600" cy="1496291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1D9A8C8-63E2-FF97-E2FF-AA279295B9EB}"/>
              </a:ext>
            </a:extLst>
          </p:cNvPr>
          <p:cNvSpPr txBox="1"/>
          <p:nvPr/>
        </p:nvSpPr>
        <p:spPr>
          <a:xfrm>
            <a:off x="2438396" y="1690252"/>
            <a:ext cx="27072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End-to-End Delay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8AD68DC-A69C-F2D2-2FEA-DFE277AF7835}"/>
              </a:ext>
            </a:extLst>
          </p:cNvPr>
          <p:cNvSpPr txBox="1"/>
          <p:nvPr/>
        </p:nvSpPr>
        <p:spPr>
          <a:xfrm>
            <a:off x="2614370" y="2213472"/>
            <a:ext cx="730516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long does it take for a piece of data to go from one end of the network to the other?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D76B099-6E7F-B36B-DA50-41904960FFA2}"/>
              </a:ext>
            </a:extLst>
          </p:cNvPr>
          <p:cNvSpPr/>
          <p:nvPr/>
        </p:nvSpPr>
        <p:spPr>
          <a:xfrm>
            <a:off x="2376054" y="3311239"/>
            <a:ext cx="7848600" cy="1149925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41B73D0-A624-340E-9F03-D44945574715}"/>
              </a:ext>
            </a:extLst>
          </p:cNvPr>
          <p:cNvSpPr txBox="1"/>
          <p:nvPr/>
        </p:nvSpPr>
        <p:spPr>
          <a:xfrm>
            <a:off x="2438396" y="3311238"/>
            <a:ext cx="8066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Loss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936B41C-8667-4547-EFC4-654E7483BC26}"/>
              </a:ext>
            </a:extLst>
          </p:cNvPr>
          <p:cNvSpPr txBox="1"/>
          <p:nvPr/>
        </p:nvSpPr>
        <p:spPr>
          <a:xfrm>
            <a:off x="2614370" y="383445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often does the network lose data during transfer?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68A1EF6-6680-52A8-0F8F-1BFD36411031}"/>
              </a:ext>
            </a:extLst>
          </p:cNvPr>
          <p:cNvSpPr/>
          <p:nvPr/>
        </p:nvSpPr>
        <p:spPr>
          <a:xfrm>
            <a:off x="2376054" y="4585860"/>
            <a:ext cx="7848600" cy="1149926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5633348-8A07-A4F0-D911-FEFD679E89ED}"/>
              </a:ext>
            </a:extLst>
          </p:cNvPr>
          <p:cNvSpPr txBox="1"/>
          <p:nvPr/>
        </p:nvSpPr>
        <p:spPr>
          <a:xfrm>
            <a:off x="2438396" y="4585858"/>
            <a:ext cx="19021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Throughput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AC54C33-4BF4-E222-0451-3DB3775963A6}"/>
              </a:ext>
            </a:extLst>
          </p:cNvPr>
          <p:cNvSpPr txBox="1"/>
          <p:nvPr/>
        </p:nvSpPr>
        <p:spPr>
          <a:xfrm>
            <a:off x="2614370" y="510907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much data per second can the network transfer?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B14F01A9-9BEE-7F40-EBBF-D1EBFFBD7EF2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18574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ea typeface="ＭＳ Ｐゴシック" panose="020B0600070205080204" pitchFamily="34" charset="-128"/>
              </a:rPr>
              <a:t>Throughput</a:t>
            </a:r>
            <a:endParaRPr lang="en-US" sz="440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228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</a:t>
            </a:r>
            <a:r>
              <a:rPr lang="en-US" altLang="en-US" dirty="0">
                <a:latin typeface="Calibri" panose="020F0502020204030204"/>
                <a:ea typeface="ＭＳ Ｐゴシック" panose="020B0600070205080204" pitchFamily="34" charset="-128"/>
              </a:rPr>
              <a:t> ➝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rate (bits/time unit)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we abstract a segment of a network as a data pipe.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find the throughput of that segment, we measure how many bits exit the end of the pipe within one time unit.  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45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admits/accepts data at rate (</a:t>
              </a:r>
              <a:r>
                <a:rPr kumimoji="0" lang="en-US" altLang="en-US" sz="2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45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admits/accepts data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at rate </a:t>
              </a:r>
              <a:r>
                <a:rPr kumimoji="0" lang="en-US" altLang="en-US" sz="2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</a:t>
              </a:r>
              <a:r>
                <a:rPr kumimoji="0" lang="en-US" altLang="en-US" sz="2400" b="0" i="1" u="none" strike="noStrike" kern="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ECF61395-349B-7F0F-3AC2-27A03F959F18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992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A41156-61AF-F1BE-C4E5-11EE7D8615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612B48C2-C4F2-06FB-9242-87A65F0894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EEF9C94A-84BB-3BC6-9BCB-9DD6FA034D68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6F86B47E-43DE-26FA-DC49-1489831E88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22B5FE72-E2D0-D40E-DD5F-1AC96F3BFD9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F99DAA76-53D4-9A96-1240-6442AE97B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C564A90B-FC5B-0C55-F462-FE7AA90A5A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FE58D742-78DF-FD55-56D5-2AA79EC951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52729F1C-F220-CED5-2DC0-5CAD0513009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829F4496-A0E6-29A3-7419-AA0928C5BA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F334137-4A6D-C90D-D9F7-82D53089AF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ea typeface="ＭＳ Ｐゴシック" panose="020B0600070205080204" pitchFamily="34" charset="-128"/>
              </a:rPr>
              <a:t>Throughput vs Delay</a:t>
            </a:r>
            <a:endParaRPr lang="en-US" sz="44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Rectangle 3">
                <a:extLst>
                  <a:ext uri="{FF2B5EF4-FFF2-40B4-BE49-F238E27FC236}">
                    <a16:creationId xmlns:a16="http://schemas.microsoft.com/office/drawing/2014/main" id="{B7051784-804B-BE82-38B3-B77014AA0754}"/>
                  </a:ext>
                </a:extLst>
              </p:cNvPr>
              <p:cNvSpPr txBox="1">
                <a:spLocks noChangeArrowheads="1"/>
              </p:cNvSpPr>
              <p:nvPr/>
            </p:nvSpPr>
            <p:spPr>
              <a:xfrm>
                <a:off x="644751" y="1359295"/>
                <a:ext cx="11318066" cy="1779588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352425" indent="-22225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rgbClr val="0000A3"/>
                  </a:buClr>
                  <a:buFont typeface="Wingdings" pitchFamily="2" charset="2"/>
                  <a:buChar char="§"/>
                  <a:tabLst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95325" indent="-231775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rgbClr val="0000A8"/>
                  </a:buClr>
                  <a:buFont typeface="Arial" panose="020B0604020202020204" pitchFamily="34" charset="0"/>
                  <a:buChar char="•"/>
                  <a:tabLst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287338" marR="0" lvl="0" indent="-287338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>
                    <a:srgbClr val="0000A3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Suppose the “</a:t>
                </a:r>
                <a:r>
                  <a:rPr kumimoji="0" lang="en-US" altLang="en-US" sz="2800" b="0" i="0" u="none" strike="noStrike" kern="1200" cap="none" spc="0" normalizeH="0" baseline="0" noProof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pipe”’s</a:t>
                </a: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throughput is R bits/sec and its propagation delay is </a:t>
                </a:r>
                <a14:m>
                  <m:oMath xmlns:m="http://schemas.openxmlformats.org/officeDocument/2006/math">
                    <m:r>
                      <a:rPr kumimoji="0" lang="en-HK" altLang="en-U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ＭＳ Ｐゴシック" panose="020B0600070205080204" pitchFamily="34" charset="-128"/>
                        <a:cs typeface="+mn-cs"/>
                      </a:rPr>
                      <m:t>𝑑</m:t>
                    </m:r>
                  </m:oMath>
                </a14:m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sec. </a:t>
                </a:r>
              </a:p>
              <a:p>
                <a:pPr marL="287338" marR="0" lvl="0" indent="-287338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>
                    <a:srgbClr val="0000A3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lang="en-US" altLang="en-US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</a:rPr>
                  <a:t>If we look at the end of the pipe, R bits of data exit (or enter) the pipe in one second.</a:t>
                </a:r>
              </a:p>
              <a:p>
                <a:pPr marL="287338" marR="0" lvl="0" indent="-287338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>
                    <a:srgbClr val="0000A3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It takes each bit </a:t>
                </a:r>
                <a14:m>
                  <m:oMath xmlns:m="http://schemas.openxmlformats.org/officeDocument/2006/math">
                    <m:r>
                      <a:rPr kumimoji="0" lang="en-HK" altLang="en-U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ＭＳ Ｐゴシック" panose="020B0600070205080204" pitchFamily="34" charset="-128"/>
                        <a:cs typeface="+mn-cs"/>
                      </a:rPr>
                      <m:t>𝑑</m:t>
                    </m:r>
                  </m:oMath>
                </a14:m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sec. to go from one end of the pipe to the other.</a:t>
                </a:r>
              </a:p>
            </p:txBody>
          </p:sp>
        </mc:Choice>
        <mc:Fallback xmlns="">
          <p:sp>
            <p:nvSpPr>
              <p:cNvPr id="43" name="Rectangle 3">
                <a:extLst>
                  <a:ext uri="{FF2B5EF4-FFF2-40B4-BE49-F238E27FC236}">
                    <a16:creationId xmlns:a16="http://schemas.microsoft.com/office/drawing/2014/main" id="{B7051784-804B-BE82-38B3-B77014AA07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4751" y="1359295"/>
                <a:ext cx="11318066" cy="1779588"/>
              </a:xfrm>
              <a:prstGeom prst="rect">
                <a:avLst/>
              </a:prstGeom>
              <a:blipFill>
                <a:blip r:embed="rId3"/>
                <a:stretch>
                  <a:fillRect l="-862" t="-5137" b="-85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2" name="AutoShape 327">
            <a:extLst>
              <a:ext uri="{FF2B5EF4-FFF2-40B4-BE49-F238E27FC236}">
                <a16:creationId xmlns:a16="http://schemas.microsoft.com/office/drawing/2014/main" id="{3A6DE4C6-AE56-3984-71CA-AD3E400AD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E32D99-3CE7-632E-C413-18D99086C63D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9F04A236-E611-9BD3-F066-2B274B15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F20232FC-3617-0F5F-D0F4-3009FE91E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A50B3356-7D1F-7FB9-F2CA-D34E09CC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4219A54D-FAD4-B99C-7BF7-33B3590C3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056DBA1A-26A9-3CD1-63CD-D5F7F923A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FB2B162-14FE-70C1-1264-9F2DD322EB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3A89573C-3C5B-352B-970D-46A07391B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59C6D125-6266-1B7C-63EB-CAE178C1E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291D49BA-EB86-E608-38AB-A99728AB2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A51C7150-A9B5-A637-11DA-B703D5DBDF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78357885-C1D0-2AFE-A3BF-78F12154A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B29A7097-DF01-DB08-EEFF-820959B20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645C9368-4EF2-D2D9-5D4F-6D8200D4E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8D69A6D5-2689-9828-63CE-C3295246F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554F00D1-121D-EB85-0F71-3957863C5A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E13020F7-17AE-19F2-4131-7BB36FB00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B3D633D8-3B5A-3A06-8547-9CB7CB3F4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B7B72AB4-D1D3-2E43-4FC4-2D00C5ACC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D3620AE2-43A3-D60C-09C5-BC13BE85C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4292150-DBA9-3779-B8C9-568607A26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D4325FF9-080F-E052-97A2-4B8612FDE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69C09E55-0D00-2034-E960-6DAE97A61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50CB22AC-77F3-7AB9-D4A7-C972A8836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A1E64AD-771A-56AD-3925-D1955A9DA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B17F0149-A1B6-6B70-F5C5-EDA9730C8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C79F8594-E80A-BF02-4822-EEC41C97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8FF380D0-107C-E669-42CA-7AF11FF24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79F9E88-57B1-FA22-2A6F-F101E1862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ACC67C03-89EB-4998-2A96-F60B46B4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DAB62159-B9C5-E9ED-0E16-C73E9A85B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3354B50A-6AA1-F582-A551-969C94B77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1B828D73-6D26-46B3-3787-B3E2089A0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B88A7602-692E-A979-784A-A0AD2F46F3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6DFB661D-3F38-FFA3-29D4-AABA8571F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4D1B8DB6-7A2A-4899-7D94-2E011BE7FA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DB67429E-D3D8-7F2B-B7E8-13FB7657C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0502EF30-B901-AAF1-2C7A-E070D5D616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5A25598F-4082-A0B8-1879-9DC48AFD1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10763ABB-920B-3181-E071-8CEE5DC8658D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A9DD8B1E-E5A7-7CFD-1F53-4D9076BAEE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7B21C666-2896-672D-B13A-488277678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45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admits/accepts data at rate (</a:t>
              </a:r>
              <a:r>
                <a:rPr kumimoji="0" lang="en-US" altLang="en-US" sz="2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20D867DF-2C98-C649-DABF-59E23B278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45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admits/accepts data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at rate </a:t>
              </a:r>
              <a:r>
                <a:rPr kumimoji="0" lang="en-US" altLang="en-US" sz="2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</a:t>
              </a:r>
              <a:r>
                <a:rPr kumimoji="0" lang="en-US" altLang="en-US" sz="2400" b="0" i="1" u="none" strike="noStrike" kern="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13B43FE-E8DF-9BE2-CA7D-96D75019EEEB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B45C9A0A-950C-F198-088C-CB8C1AD0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396FD528-BB3C-4771-F9B1-34547E659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C9F51343-0088-218A-1325-33A2BBDAF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88719051-7D33-7A14-D724-29588EB4D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0CC1032E-E351-7758-8D19-8468B34FE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A72DF074-BD9E-2500-A303-2F13906C5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D9DFA012-05B1-C921-1A48-63E4538187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DA285A43-AB0D-F3E9-C994-D183F37F4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FA83ECAC-E90C-2519-E823-B6A958138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FB765C92-51B8-0B34-9840-449EC07C1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D26B2C4-6429-31D9-62E5-AD470143F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F4D2A5E1-1210-D640-30EE-9253396C3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025F22CB-4582-836D-A7B1-968AF1DC80F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5105EAB-149A-4E77-9F1D-18CA405CB493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3A8E8F86-2C08-5AB5-8A86-81F51A9CD585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319F893B-16F7-C071-436A-413D138AC3ED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7EE7F589-91F4-E33D-B93D-D45F7FA3C243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7960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>
                <a:ea typeface="ＭＳ Ｐゴシック" panose="020B0600070205080204" pitchFamily="34" charset="-128"/>
              </a:rPr>
              <a:t>Throughput</a:t>
            </a:r>
            <a:endParaRPr lang="en-US" sz="440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</a:t>
            </a:r>
            <a:r>
              <a:rPr kumimoji="0" lang="en-US" altLang="en-US" sz="2800" b="0" i="1" u="none" strike="noStrike" kern="0" cap="none" spc="0" normalizeH="0" baseline="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</a:t>
            </a:r>
            <a:r>
              <a:rPr kumimoji="0" lang="en-US" altLang="en-US" sz="2800" b="0" i="1" u="none" strike="noStrike" kern="1200" cap="none" spc="0" normalizeH="0" baseline="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D6993FDD-E5F8-442D-C707-2A60F459E1CA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7041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Freeform 296">
            <a:extLst>
              <a:ext uri="{FF2B5EF4-FFF2-40B4-BE49-F238E27FC236}">
                <a16:creationId xmlns:a16="http://schemas.microsoft.com/office/drawing/2014/main" id="{12223E81-DDE4-C440-BABA-D7BC48DB125E}"/>
              </a:ext>
            </a:extLst>
          </p:cNvPr>
          <p:cNvSpPr>
            <a:spLocks/>
          </p:cNvSpPr>
          <p:nvPr/>
        </p:nvSpPr>
        <p:spPr bwMode="auto">
          <a:xfrm>
            <a:off x="1712890" y="2580180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8" name="Group 347">
            <a:extLst>
              <a:ext uri="{FF2B5EF4-FFF2-40B4-BE49-F238E27FC236}">
                <a16:creationId xmlns:a16="http://schemas.microsoft.com/office/drawing/2014/main" id="{A03E2801-75D7-F454-6320-9898D6FF9138}"/>
              </a:ext>
            </a:extLst>
          </p:cNvPr>
          <p:cNvGrpSpPr>
            <a:grpSpLocks/>
          </p:cNvGrpSpPr>
          <p:nvPr/>
        </p:nvGrpSpPr>
        <p:grpSpPr bwMode="auto">
          <a:xfrm>
            <a:off x="2512299" y="2429829"/>
            <a:ext cx="1751395" cy="494108"/>
            <a:chOff x="1871277" y="1576300"/>
            <a:chExt cx="1128371" cy="43786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41D4B9F-66E0-B399-888A-7318E5CAD27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734EB2C-8A2C-DE9C-21BD-1126849F57F3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6DD888F-A6BA-88FB-9358-77A03563A82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5A1BA24-AB7C-03DD-B439-B0D5D37BC485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85CA95F-2771-1802-6544-7EC84C458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1CB357C-CD0B-0870-F46F-748466745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269814C-E32A-73FF-C4D3-7A7D01ED4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1FE78663-7F32-62AF-135B-15E07A6B876A}"/>
                </a:ext>
              </a:extLst>
            </p:cNvPr>
            <p:cNvCxnSpPr>
              <a:cxnSpLocks noChangeShapeType="1"/>
              <a:endCxn id="1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C6DA5CF0-F86C-D81F-5981-8AF92606AF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" name="Group 347">
            <a:extLst>
              <a:ext uri="{FF2B5EF4-FFF2-40B4-BE49-F238E27FC236}">
                <a16:creationId xmlns:a16="http://schemas.microsoft.com/office/drawing/2014/main" id="{1653950F-BBF1-B738-A739-93F310CCB2D8}"/>
              </a:ext>
            </a:extLst>
          </p:cNvPr>
          <p:cNvGrpSpPr>
            <a:grpSpLocks/>
          </p:cNvGrpSpPr>
          <p:nvPr/>
        </p:nvGrpSpPr>
        <p:grpSpPr bwMode="auto">
          <a:xfrm>
            <a:off x="2599659" y="3879915"/>
            <a:ext cx="1688917" cy="415925"/>
            <a:chOff x="1871277" y="1576300"/>
            <a:chExt cx="1128371" cy="43786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800F168-E021-6F4F-8A37-973EF5C21E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65DD823A-9F75-970A-AC85-1ABF85351C25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A14B192-6E8F-5F51-9982-86CE079EF1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9C2BE7C-96EE-B763-6922-25399C6F57B3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812F0BF-8D89-95C0-1905-6F8F0A7E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4104A6E-C87E-19CA-D0FD-C883B2D7F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FBEC922-3703-5E72-3ED8-0B9C37C84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5D14D9FD-C704-0EDA-DEEF-0078FCF725B0}"/>
                </a:ext>
              </a:extLst>
            </p:cNvPr>
            <p:cNvCxnSpPr>
              <a:cxnSpLocks noChangeShapeType="1"/>
              <a:endCxn id="2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7857CB2E-23BE-F1E7-A3C2-046CD7B3F4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  <a:noFill/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sp>
        <p:nvSpPr>
          <p:cNvPr id="602" name="Text Box 44">
            <a:extLst>
              <a:ext uri="{FF2B5EF4-FFF2-40B4-BE49-F238E27FC236}">
                <a16:creationId xmlns:a16="http://schemas.microsoft.com/office/drawing/2014/main" id="{42F82D1E-8ED4-4F44-9C3C-BDFDC8129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778" y="5494830"/>
            <a:ext cx="502922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Suppose 10 connections (fairly) share backbone link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604" name="Text Box 35">
            <a:extLst>
              <a:ext uri="{FF2B5EF4-FFF2-40B4-BE49-F238E27FC236}">
                <a16:creationId xmlns:a16="http://schemas.microsoft.com/office/drawing/2014/main" id="{8E3A2589-33AD-0948-8AAD-49FBF5318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6365" y="2203943"/>
            <a:ext cx="6762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5" name="Oval 40">
            <a:extLst>
              <a:ext uri="{FF2B5EF4-FFF2-40B4-BE49-F238E27FC236}">
                <a16:creationId xmlns:a16="http://schemas.microsoft.com/office/drawing/2014/main" id="{8D4D9D6D-6FB5-AA4B-B509-A8973E6C8A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40884" y="3631899"/>
            <a:ext cx="50800" cy="5254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06" name="Rectangle 41">
            <a:extLst>
              <a:ext uri="{FF2B5EF4-FFF2-40B4-BE49-F238E27FC236}">
                <a16:creationId xmlns:a16="http://schemas.microsoft.com/office/drawing/2014/main" id="{557406FF-659D-D646-B73D-12838ED2BD4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974159" y="3138187"/>
            <a:ext cx="984250" cy="525462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07" name="Oval 42">
            <a:extLst>
              <a:ext uri="{FF2B5EF4-FFF2-40B4-BE49-F238E27FC236}">
                <a16:creationId xmlns:a16="http://schemas.microsoft.com/office/drawing/2014/main" id="{0A481A93-ECB7-E246-837A-F6BC6402D6B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44853" y="2653205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8" name="Rectangle 43">
            <a:extLst>
              <a:ext uri="{FF2B5EF4-FFF2-40B4-BE49-F238E27FC236}">
                <a16:creationId xmlns:a16="http://schemas.microsoft.com/office/drawing/2014/main" id="{A6B95B4A-EADA-2646-8C69-44AD71FF2F1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44853" y="3624755"/>
            <a:ext cx="31750" cy="51117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09" name="Oval 31">
            <a:extLst>
              <a:ext uri="{FF2B5EF4-FFF2-40B4-BE49-F238E27FC236}">
                <a16:creationId xmlns:a16="http://schemas.microsoft.com/office/drawing/2014/main" id="{D34D4E69-9BEB-E84C-9C95-F587DC39C7FA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2451078" y="2527793"/>
            <a:ext cx="38100" cy="15875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10" name="Rectangle 32">
            <a:extLst>
              <a:ext uri="{FF2B5EF4-FFF2-40B4-BE49-F238E27FC236}">
                <a16:creationId xmlns:a16="http://schemas.microsoft.com/office/drawing/2014/main" id="{AF4F01BC-E0BA-6145-9A94-C368A9DCD9FA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1785915" y="2324593"/>
            <a:ext cx="730250" cy="15875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11" name="Oval 33">
            <a:extLst>
              <a:ext uri="{FF2B5EF4-FFF2-40B4-BE49-F238E27FC236}">
                <a16:creationId xmlns:a16="http://schemas.microsoft.com/office/drawing/2014/main" id="{0FB3506E-741A-1449-B57D-DCE4E8B681A0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1820840" y="2124568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12" name="Rectangle 34">
            <a:extLst>
              <a:ext uri="{FF2B5EF4-FFF2-40B4-BE49-F238E27FC236}">
                <a16:creationId xmlns:a16="http://schemas.microsoft.com/office/drawing/2014/main" id="{323C4318-B148-DC47-ABE2-1E709105E921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2447903" y="2524618"/>
            <a:ext cx="23812" cy="153987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13" name="Line 456">
            <a:extLst>
              <a:ext uri="{FF2B5EF4-FFF2-40B4-BE49-F238E27FC236}">
                <a16:creationId xmlns:a16="http://schemas.microsoft.com/office/drawing/2014/main" id="{8173438F-0B9B-B64F-A181-BAB4D0B2F0C7}"/>
              </a:ext>
            </a:extLst>
          </p:cNvPr>
          <p:cNvSpPr>
            <a:spLocks noChangeShapeType="1"/>
          </p:cNvSpPr>
          <p:nvPr/>
        </p:nvSpPr>
        <p:spPr bwMode="auto">
          <a:xfrm rot="1792560">
            <a:off x="1657328" y="239603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14" name="Oval 469">
            <a:extLst>
              <a:ext uri="{FF2B5EF4-FFF2-40B4-BE49-F238E27FC236}">
                <a16:creationId xmlns:a16="http://schemas.microsoft.com/office/drawing/2014/main" id="{7E85E8A1-86AF-324B-8460-F6A7D5EAC092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2960665" y="2530968"/>
            <a:ext cx="47625" cy="14287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15" name="Rectangle 470">
            <a:extLst>
              <a:ext uri="{FF2B5EF4-FFF2-40B4-BE49-F238E27FC236}">
                <a16:creationId xmlns:a16="http://schemas.microsoft.com/office/drawing/2014/main" id="{55557922-2CFC-1B45-B737-1FBBBEAE269A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2239147" y="2198386"/>
            <a:ext cx="915988" cy="14287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16" name="Oval 471">
            <a:extLst>
              <a:ext uri="{FF2B5EF4-FFF2-40B4-BE49-F238E27FC236}">
                <a16:creationId xmlns:a16="http://schemas.microsoft.com/office/drawing/2014/main" id="{5D3F57BE-8666-1D44-A006-F78419384E95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2390753" y="1872155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17" name="Rectangle 472">
            <a:extLst>
              <a:ext uri="{FF2B5EF4-FFF2-40B4-BE49-F238E27FC236}">
                <a16:creationId xmlns:a16="http://schemas.microsoft.com/office/drawing/2014/main" id="{64C792DE-6968-B34C-9D1B-D2467DCDD720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2960665" y="2523030"/>
            <a:ext cx="30163" cy="138113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18" name="Line 473">
            <a:extLst>
              <a:ext uri="{FF2B5EF4-FFF2-40B4-BE49-F238E27FC236}">
                <a16:creationId xmlns:a16="http://schemas.microsoft.com/office/drawing/2014/main" id="{51F1769C-1A62-EC4E-B22E-FFF40B43E7CF}"/>
              </a:ext>
            </a:extLst>
          </p:cNvPr>
          <p:cNvSpPr>
            <a:spLocks noChangeShapeType="1"/>
          </p:cNvSpPr>
          <p:nvPr/>
        </p:nvSpPr>
        <p:spPr bwMode="auto">
          <a:xfrm rot="2768172">
            <a:off x="2082777" y="2254743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19" name="Oval 476">
            <a:extLst>
              <a:ext uri="{FF2B5EF4-FFF2-40B4-BE49-F238E27FC236}">
                <a16:creationId xmlns:a16="http://schemas.microsoft.com/office/drawing/2014/main" id="{551553F9-6760-6E44-947E-2E2826C45546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1914503" y="4380405"/>
            <a:ext cx="38100" cy="15875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20" name="Rectangle 477">
            <a:extLst>
              <a:ext uri="{FF2B5EF4-FFF2-40B4-BE49-F238E27FC236}">
                <a16:creationId xmlns:a16="http://schemas.microsoft.com/office/drawing/2014/main" id="{424063E3-158A-984A-BFC8-01ECC771823D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1887515" y="4177205"/>
            <a:ext cx="730250" cy="15875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21" name="Oval 478">
            <a:extLst>
              <a:ext uri="{FF2B5EF4-FFF2-40B4-BE49-F238E27FC236}">
                <a16:creationId xmlns:a16="http://schemas.microsoft.com/office/drawing/2014/main" id="{E5AD8F86-97E2-7648-BE88-A4ABC6A350D0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2546328" y="3977180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22" name="Rectangle 479">
            <a:extLst>
              <a:ext uri="{FF2B5EF4-FFF2-40B4-BE49-F238E27FC236}">
                <a16:creationId xmlns:a16="http://schemas.microsoft.com/office/drawing/2014/main" id="{598EC6E7-BD77-134B-A756-3D43B04CC7E1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1930378" y="4377230"/>
            <a:ext cx="23812" cy="153988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23" name="Line 480">
            <a:extLst>
              <a:ext uri="{FF2B5EF4-FFF2-40B4-BE49-F238E27FC236}">
                <a16:creationId xmlns:a16="http://schemas.microsoft.com/office/drawing/2014/main" id="{AFDCBA44-8593-C94C-9FA7-FED9DC63A55B}"/>
              </a:ext>
            </a:extLst>
          </p:cNvPr>
          <p:cNvSpPr>
            <a:spLocks noChangeShapeType="1"/>
          </p:cNvSpPr>
          <p:nvPr/>
        </p:nvSpPr>
        <p:spPr bwMode="auto">
          <a:xfrm rot="19807440" flipH="1">
            <a:off x="1792265" y="4248643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24" name="Oval 483">
            <a:extLst>
              <a:ext uri="{FF2B5EF4-FFF2-40B4-BE49-F238E27FC236}">
                <a16:creationId xmlns:a16="http://schemas.microsoft.com/office/drawing/2014/main" id="{9B669AE7-0EE8-EC41-9DC1-37D185E64362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3168628" y="4153393"/>
            <a:ext cx="47625" cy="14287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25" name="Rectangle 484">
            <a:extLst>
              <a:ext uri="{FF2B5EF4-FFF2-40B4-BE49-F238E27FC236}">
                <a16:creationId xmlns:a16="http://schemas.microsoft.com/office/drawing/2014/main" id="{C65A0801-59C0-0744-8000-2F197C940E78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2446315" y="4485180"/>
            <a:ext cx="917575" cy="14287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26" name="Oval 485">
            <a:extLst>
              <a:ext uri="{FF2B5EF4-FFF2-40B4-BE49-F238E27FC236}">
                <a16:creationId xmlns:a16="http://schemas.microsoft.com/office/drawing/2014/main" id="{618A0B18-5A9F-C940-A80E-7B06B49B60F9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2600303" y="4812205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27" name="Rectangle 486">
            <a:extLst>
              <a:ext uri="{FF2B5EF4-FFF2-40B4-BE49-F238E27FC236}">
                <a16:creationId xmlns:a16="http://schemas.microsoft.com/office/drawing/2014/main" id="{0EC6AAEC-D5EF-0B44-AE75-B5161067D347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3168628" y="4162918"/>
            <a:ext cx="30162" cy="138112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28" name="Line 487">
            <a:extLst>
              <a:ext uri="{FF2B5EF4-FFF2-40B4-BE49-F238E27FC236}">
                <a16:creationId xmlns:a16="http://schemas.microsoft.com/office/drawing/2014/main" id="{6C5A899D-7A45-874B-9EBC-4587CF6DE09E}"/>
              </a:ext>
            </a:extLst>
          </p:cNvPr>
          <p:cNvSpPr>
            <a:spLocks noChangeShapeType="1"/>
          </p:cNvSpPr>
          <p:nvPr/>
        </p:nvSpPr>
        <p:spPr bwMode="auto">
          <a:xfrm rot="18831828" flipV="1">
            <a:off x="2290740" y="4570906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29" name="Oval 500">
            <a:extLst>
              <a:ext uri="{FF2B5EF4-FFF2-40B4-BE49-F238E27FC236}">
                <a16:creationId xmlns:a16="http://schemas.microsoft.com/office/drawing/2014/main" id="{2C1CCE43-DB7D-AE44-BC92-2EC22940EC4F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4121128" y="2499218"/>
            <a:ext cx="38100" cy="15875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0" name="Rectangle 501">
            <a:extLst>
              <a:ext uri="{FF2B5EF4-FFF2-40B4-BE49-F238E27FC236}">
                <a16:creationId xmlns:a16="http://schemas.microsoft.com/office/drawing/2014/main" id="{40D89921-5710-C74C-85E3-E00C000E60C7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4094140" y="2296018"/>
            <a:ext cx="730250" cy="15875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Oval 502">
            <a:extLst>
              <a:ext uri="{FF2B5EF4-FFF2-40B4-BE49-F238E27FC236}">
                <a16:creationId xmlns:a16="http://schemas.microsoft.com/office/drawing/2014/main" id="{04ED2CB6-E629-0044-88FF-DD5D436E58BF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4752953" y="2095993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32" name="Rectangle 503">
            <a:extLst>
              <a:ext uri="{FF2B5EF4-FFF2-40B4-BE49-F238E27FC236}">
                <a16:creationId xmlns:a16="http://schemas.microsoft.com/office/drawing/2014/main" id="{0D6041B8-7217-4F4F-92D9-8F4D04231EDF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4137003" y="2496043"/>
            <a:ext cx="25400" cy="153987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Line 504">
            <a:extLst>
              <a:ext uri="{FF2B5EF4-FFF2-40B4-BE49-F238E27FC236}">
                <a16:creationId xmlns:a16="http://schemas.microsoft.com/office/drawing/2014/main" id="{45C56574-1E78-FA49-9616-971A302E931F}"/>
              </a:ext>
            </a:extLst>
          </p:cNvPr>
          <p:cNvSpPr>
            <a:spLocks noChangeShapeType="1"/>
          </p:cNvSpPr>
          <p:nvPr/>
        </p:nvSpPr>
        <p:spPr bwMode="auto">
          <a:xfrm rot="19807440" flipH="1">
            <a:off x="3998890" y="236745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34" name="Oval 507">
            <a:extLst>
              <a:ext uri="{FF2B5EF4-FFF2-40B4-BE49-F238E27FC236}">
                <a16:creationId xmlns:a16="http://schemas.microsoft.com/office/drawing/2014/main" id="{9F9B82D5-4B1D-6043-BBA5-D051EBBBCAD8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878365" y="4459780"/>
            <a:ext cx="38100" cy="15875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5" name="Rectangle 508">
            <a:extLst>
              <a:ext uri="{FF2B5EF4-FFF2-40B4-BE49-F238E27FC236}">
                <a16:creationId xmlns:a16="http://schemas.microsoft.com/office/drawing/2014/main" id="{0C717AD0-EA8E-2246-B4E3-6A0F4C1E9FA2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211615" y="4254993"/>
            <a:ext cx="731838" cy="15875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6" name="Oval 509">
            <a:extLst>
              <a:ext uri="{FF2B5EF4-FFF2-40B4-BE49-F238E27FC236}">
                <a16:creationId xmlns:a16="http://schemas.microsoft.com/office/drawing/2014/main" id="{EE3B1AF8-64A0-EC47-B91B-48B11E36D825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246540" y="4054968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37" name="Rectangle 510">
            <a:extLst>
              <a:ext uri="{FF2B5EF4-FFF2-40B4-BE49-F238E27FC236}">
                <a16:creationId xmlns:a16="http://schemas.microsoft.com/office/drawing/2014/main" id="{860AFC74-9568-6A49-803C-0B2D793022B7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873603" y="4456605"/>
            <a:ext cx="25400" cy="15240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Line 511">
            <a:extLst>
              <a:ext uri="{FF2B5EF4-FFF2-40B4-BE49-F238E27FC236}">
                <a16:creationId xmlns:a16="http://schemas.microsoft.com/office/drawing/2014/main" id="{2B4EDB9F-73F1-C34D-96D9-5CDCB88B2124}"/>
              </a:ext>
            </a:extLst>
          </p:cNvPr>
          <p:cNvSpPr>
            <a:spLocks noChangeShapeType="1"/>
          </p:cNvSpPr>
          <p:nvPr/>
        </p:nvSpPr>
        <p:spPr bwMode="auto">
          <a:xfrm rot="1792560">
            <a:off x="4073503" y="4355005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39" name="Text Box 513">
            <a:extLst>
              <a:ext uri="{FF2B5EF4-FFF2-40B4-BE49-F238E27FC236}">
                <a16:creationId xmlns:a16="http://schemas.microsoft.com/office/drawing/2014/main" id="{4778714E-EE95-9947-8879-8B2FE318CB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6328" y="1762618"/>
            <a:ext cx="6762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40" name="Text Box 514">
            <a:extLst>
              <a:ext uri="{FF2B5EF4-FFF2-40B4-BE49-F238E27FC236}">
                <a16:creationId xmlns:a16="http://schemas.microsoft.com/office/drawing/2014/main" id="{60849EC9-A207-4C41-AD9D-A92DEE98B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3540" y="2270618"/>
            <a:ext cx="6762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41" name="Freeform 515">
            <a:extLst>
              <a:ext uri="{FF2B5EF4-FFF2-40B4-BE49-F238E27FC236}">
                <a16:creationId xmlns:a16="http://schemas.microsoft.com/office/drawing/2014/main" id="{F6112B49-DFF7-4442-8AE0-8CF8CFAA614D}"/>
              </a:ext>
            </a:extLst>
          </p:cNvPr>
          <p:cNvSpPr>
            <a:spLocks/>
          </p:cNvSpPr>
          <p:nvPr/>
        </p:nvSpPr>
        <p:spPr bwMode="auto">
          <a:xfrm>
            <a:off x="2539978" y="2630980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42" name="Text Box 516">
            <a:extLst>
              <a:ext uri="{FF2B5EF4-FFF2-40B4-BE49-F238E27FC236}">
                <a16:creationId xmlns:a16="http://schemas.microsoft.com/office/drawing/2014/main" id="{EFC98C88-858D-E34E-9C48-139358543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4140" y="3746278"/>
            <a:ext cx="67468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43" name="Freeform 517">
            <a:extLst>
              <a:ext uri="{FF2B5EF4-FFF2-40B4-BE49-F238E27FC236}">
                <a16:creationId xmlns:a16="http://schemas.microsoft.com/office/drawing/2014/main" id="{3FAF4BE0-D787-B34B-BA37-0770AC8BF2E1}"/>
              </a:ext>
            </a:extLst>
          </p:cNvPr>
          <p:cNvSpPr>
            <a:spLocks/>
          </p:cNvSpPr>
          <p:nvPr/>
        </p:nvSpPr>
        <p:spPr bwMode="auto">
          <a:xfrm>
            <a:off x="3003528" y="2608755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44" name="Freeform 518">
            <a:extLst>
              <a:ext uri="{FF2B5EF4-FFF2-40B4-BE49-F238E27FC236}">
                <a16:creationId xmlns:a16="http://schemas.microsoft.com/office/drawing/2014/main" id="{9EF6A7FC-B534-4346-A5DD-041A4F1C6C62}"/>
              </a:ext>
            </a:extLst>
          </p:cNvPr>
          <p:cNvSpPr>
            <a:spLocks/>
          </p:cNvSpPr>
          <p:nvPr/>
        </p:nvSpPr>
        <p:spPr bwMode="auto">
          <a:xfrm>
            <a:off x="3587728" y="2592880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45" name="Text Box 519">
            <a:extLst>
              <a:ext uri="{FF2B5EF4-FFF2-40B4-BE49-F238E27FC236}">
                <a16:creationId xmlns:a16="http://schemas.microsoft.com/office/drawing/2014/main" id="{1E5107AF-4847-B347-A6D3-3304434E8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3028" y="4358180"/>
            <a:ext cx="6762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46" name="Text Box 520">
            <a:extLst>
              <a:ext uri="{FF2B5EF4-FFF2-40B4-BE49-F238E27FC236}">
                <a16:creationId xmlns:a16="http://schemas.microsoft.com/office/drawing/2014/main" id="{7DD67220-8D5A-6E44-9C8F-8DC54227B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0540" y="3845418"/>
            <a:ext cx="67468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47" name="Text Box 521">
            <a:extLst>
              <a:ext uri="{FF2B5EF4-FFF2-40B4-BE49-F238E27FC236}">
                <a16:creationId xmlns:a16="http://schemas.microsoft.com/office/drawing/2014/main" id="{5252B1FF-D0A1-1D49-8AD4-E08822F2FA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8990" y="3216768"/>
            <a:ext cx="67627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</a:p>
        </p:txBody>
      </p:sp>
      <p:grpSp>
        <p:nvGrpSpPr>
          <p:cNvPr id="649" name="Group 81">
            <a:extLst>
              <a:ext uri="{FF2B5EF4-FFF2-40B4-BE49-F238E27FC236}">
                <a16:creationId xmlns:a16="http://schemas.microsoft.com/office/drawing/2014/main" id="{6FDBF652-A395-234F-BA73-32CC54B4720C}"/>
              </a:ext>
            </a:extLst>
          </p:cNvPr>
          <p:cNvGrpSpPr>
            <a:grpSpLocks/>
          </p:cNvGrpSpPr>
          <p:nvPr/>
        </p:nvGrpSpPr>
        <p:grpSpPr bwMode="auto">
          <a:xfrm>
            <a:off x="1406503" y="1643555"/>
            <a:ext cx="352425" cy="660400"/>
            <a:chOff x="4140" y="429"/>
            <a:chExt cx="1425" cy="2396"/>
          </a:xfrm>
        </p:grpSpPr>
        <p:sp>
          <p:nvSpPr>
            <p:cNvPr id="650" name="Freeform 82">
              <a:extLst>
                <a:ext uri="{FF2B5EF4-FFF2-40B4-BE49-F238E27FC236}">
                  <a16:creationId xmlns:a16="http://schemas.microsoft.com/office/drawing/2014/main" id="{11ED42DE-3E1B-9B40-9A14-016018BA3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51" name="Rectangle 83">
              <a:extLst>
                <a:ext uri="{FF2B5EF4-FFF2-40B4-BE49-F238E27FC236}">
                  <a16:creationId xmlns:a16="http://schemas.microsoft.com/office/drawing/2014/main" id="{69066424-99FF-0247-8B01-B3EC332AA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52" name="Freeform 84">
              <a:extLst>
                <a:ext uri="{FF2B5EF4-FFF2-40B4-BE49-F238E27FC236}">
                  <a16:creationId xmlns:a16="http://schemas.microsoft.com/office/drawing/2014/main" id="{024DB4DC-EB26-FF42-8E20-FFB6C8EFB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53" name="Freeform 85">
              <a:extLst>
                <a:ext uri="{FF2B5EF4-FFF2-40B4-BE49-F238E27FC236}">
                  <a16:creationId xmlns:a16="http://schemas.microsoft.com/office/drawing/2014/main" id="{E2B0F75E-1C81-FF41-A3F5-E7ADC8B67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54" name="Rectangle 86">
              <a:extLst>
                <a:ext uri="{FF2B5EF4-FFF2-40B4-BE49-F238E27FC236}">
                  <a16:creationId xmlns:a16="http://schemas.microsoft.com/office/drawing/2014/main" id="{223D30BF-8699-6A44-AEB2-35D0F31FA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55" name="Group 87">
              <a:extLst>
                <a:ext uri="{FF2B5EF4-FFF2-40B4-BE49-F238E27FC236}">
                  <a16:creationId xmlns:a16="http://schemas.microsoft.com/office/drawing/2014/main" id="{2B7A3D5E-6156-0044-BF32-DFE6857F6F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0" name="AutoShape 88">
                <a:extLst>
                  <a:ext uri="{FF2B5EF4-FFF2-40B4-BE49-F238E27FC236}">
                    <a16:creationId xmlns:a16="http://schemas.microsoft.com/office/drawing/2014/main" id="{CE04A0BE-092C-E54B-91D3-87501C8CF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1" name="AutoShape 89">
                <a:extLst>
                  <a:ext uri="{FF2B5EF4-FFF2-40B4-BE49-F238E27FC236}">
                    <a16:creationId xmlns:a16="http://schemas.microsoft.com/office/drawing/2014/main" id="{F5E55A3E-082B-F842-9E07-78A2A9954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56" name="Rectangle 90">
              <a:extLst>
                <a:ext uri="{FF2B5EF4-FFF2-40B4-BE49-F238E27FC236}">
                  <a16:creationId xmlns:a16="http://schemas.microsoft.com/office/drawing/2014/main" id="{3335A9A0-ABC5-1A45-A4DB-4B8E3B4F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57" name="Group 91">
              <a:extLst>
                <a:ext uri="{FF2B5EF4-FFF2-40B4-BE49-F238E27FC236}">
                  <a16:creationId xmlns:a16="http://schemas.microsoft.com/office/drawing/2014/main" id="{6C288698-9C54-614A-9160-55F71D5AEC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78" name="AutoShape 92">
                <a:extLst>
                  <a:ext uri="{FF2B5EF4-FFF2-40B4-BE49-F238E27FC236}">
                    <a16:creationId xmlns:a16="http://schemas.microsoft.com/office/drawing/2014/main" id="{6A0C18A4-1291-7E43-9345-2A91D6A4B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9" name="AutoShape 93">
                <a:extLst>
                  <a:ext uri="{FF2B5EF4-FFF2-40B4-BE49-F238E27FC236}">
                    <a16:creationId xmlns:a16="http://schemas.microsoft.com/office/drawing/2014/main" id="{AC667623-4334-3148-A595-C268518DA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58" name="Rectangle 94">
              <a:extLst>
                <a:ext uri="{FF2B5EF4-FFF2-40B4-BE49-F238E27FC236}">
                  <a16:creationId xmlns:a16="http://schemas.microsoft.com/office/drawing/2014/main" id="{80DE7B80-C6BB-8A4D-BED5-F51D9888F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59" name="Rectangle 95">
              <a:extLst>
                <a:ext uri="{FF2B5EF4-FFF2-40B4-BE49-F238E27FC236}">
                  <a16:creationId xmlns:a16="http://schemas.microsoft.com/office/drawing/2014/main" id="{53B39C8C-A4C0-E44F-A049-598F76D03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60" name="Group 96">
              <a:extLst>
                <a:ext uri="{FF2B5EF4-FFF2-40B4-BE49-F238E27FC236}">
                  <a16:creationId xmlns:a16="http://schemas.microsoft.com/office/drawing/2014/main" id="{8FAE680F-D5F2-F141-AF0E-EFEDC93174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76" name="AutoShape 97">
                <a:extLst>
                  <a:ext uri="{FF2B5EF4-FFF2-40B4-BE49-F238E27FC236}">
                    <a16:creationId xmlns:a16="http://schemas.microsoft.com/office/drawing/2014/main" id="{F6E6D6FE-5487-4B45-9CD9-034725C34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7" name="AutoShape 98">
                <a:extLst>
                  <a:ext uri="{FF2B5EF4-FFF2-40B4-BE49-F238E27FC236}">
                    <a16:creationId xmlns:a16="http://schemas.microsoft.com/office/drawing/2014/main" id="{17E4B9CD-9942-AB49-9DCF-EA4C278CA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61" name="Freeform 99">
              <a:extLst>
                <a:ext uri="{FF2B5EF4-FFF2-40B4-BE49-F238E27FC236}">
                  <a16:creationId xmlns:a16="http://schemas.microsoft.com/office/drawing/2014/main" id="{66DBC1AB-D3D3-D54A-97DB-61ACDA49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62" name="Group 100">
              <a:extLst>
                <a:ext uri="{FF2B5EF4-FFF2-40B4-BE49-F238E27FC236}">
                  <a16:creationId xmlns:a16="http://schemas.microsoft.com/office/drawing/2014/main" id="{0ACCF28A-C12F-C84F-B594-FD3A670B69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74" name="AutoShape 101">
                <a:extLst>
                  <a:ext uri="{FF2B5EF4-FFF2-40B4-BE49-F238E27FC236}">
                    <a16:creationId xmlns:a16="http://schemas.microsoft.com/office/drawing/2014/main" id="{279BBDF1-57E3-A241-8A44-3F0A3BA12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5" name="AutoShape 102">
                <a:extLst>
                  <a:ext uri="{FF2B5EF4-FFF2-40B4-BE49-F238E27FC236}">
                    <a16:creationId xmlns:a16="http://schemas.microsoft.com/office/drawing/2014/main" id="{0D4E61D6-1AA1-2940-BBA5-24DFE246E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63" name="Rectangle 103">
              <a:extLst>
                <a:ext uri="{FF2B5EF4-FFF2-40B4-BE49-F238E27FC236}">
                  <a16:creationId xmlns:a16="http://schemas.microsoft.com/office/drawing/2014/main" id="{564FBD96-ADF5-5342-92F4-3395008B5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64" name="Freeform 104">
              <a:extLst>
                <a:ext uri="{FF2B5EF4-FFF2-40B4-BE49-F238E27FC236}">
                  <a16:creationId xmlns:a16="http://schemas.microsoft.com/office/drawing/2014/main" id="{F15B27D1-B45C-7141-AB8B-599571DEF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65" name="Freeform 105">
              <a:extLst>
                <a:ext uri="{FF2B5EF4-FFF2-40B4-BE49-F238E27FC236}">
                  <a16:creationId xmlns:a16="http://schemas.microsoft.com/office/drawing/2014/main" id="{4DC70B30-DD3F-2740-89CC-C75EDB999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66" name="Oval 106">
              <a:extLst>
                <a:ext uri="{FF2B5EF4-FFF2-40B4-BE49-F238E27FC236}">
                  <a16:creationId xmlns:a16="http://schemas.microsoft.com/office/drawing/2014/main" id="{A0C40071-87FF-864A-81D4-E4F739BF5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67" name="Freeform 107">
              <a:extLst>
                <a:ext uri="{FF2B5EF4-FFF2-40B4-BE49-F238E27FC236}">
                  <a16:creationId xmlns:a16="http://schemas.microsoft.com/office/drawing/2014/main" id="{2F33C2FE-86C4-B34F-945A-3F9BDF77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68" name="AutoShape 108">
              <a:extLst>
                <a:ext uri="{FF2B5EF4-FFF2-40B4-BE49-F238E27FC236}">
                  <a16:creationId xmlns:a16="http://schemas.microsoft.com/office/drawing/2014/main" id="{A771515B-1A0A-B646-9681-C95CE2F66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69" name="AutoShape 109">
              <a:extLst>
                <a:ext uri="{FF2B5EF4-FFF2-40B4-BE49-F238E27FC236}">
                  <a16:creationId xmlns:a16="http://schemas.microsoft.com/office/drawing/2014/main" id="{8DE21308-0063-2D44-A69A-52DF4BDDD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70" name="Oval 110">
              <a:extLst>
                <a:ext uri="{FF2B5EF4-FFF2-40B4-BE49-F238E27FC236}">
                  <a16:creationId xmlns:a16="http://schemas.microsoft.com/office/drawing/2014/main" id="{4B5FBC97-4AE7-1140-B25E-7DBB15568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71" name="Oval 111">
              <a:extLst>
                <a:ext uri="{FF2B5EF4-FFF2-40B4-BE49-F238E27FC236}">
                  <a16:creationId xmlns:a16="http://schemas.microsoft.com/office/drawing/2014/main" id="{E22768CA-2A7E-3243-8775-0A66ECEBD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72" name="Oval 112">
              <a:extLst>
                <a:ext uri="{FF2B5EF4-FFF2-40B4-BE49-F238E27FC236}">
                  <a16:creationId xmlns:a16="http://schemas.microsoft.com/office/drawing/2014/main" id="{D28018C4-A680-2845-A99A-8AA0A8E02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73" name="Rectangle 113">
              <a:extLst>
                <a:ext uri="{FF2B5EF4-FFF2-40B4-BE49-F238E27FC236}">
                  <a16:creationId xmlns:a16="http://schemas.microsoft.com/office/drawing/2014/main" id="{8FC5897C-9D21-3A46-90EF-445C7839A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82" name="Group 114">
            <a:extLst>
              <a:ext uri="{FF2B5EF4-FFF2-40B4-BE49-F238E27FC236}">
                <a16:creationId xmlns:a16="http://schemas.microsoft.com/office/drawing/2014/main" id="{B83A96A8-659A-C14A-81F1-36FF3203AFE6}"/>
              </a:ext>
            </a:extLst>
          </p:cNvPr>
          <p:cNvGrpSpPr>
            <a:grpSpLocks/>
          </p:cNvGrpSpPr>
          <p:nvPr/>
        </p:nvGrpSpPr>
        <p:grpSpPr bwMode="auto">
          <a:xfrm>
            <a:off x="1981178" y="1303830"/>
            <a:ext cx="352425" cy="660400"/>
            <a:chOff x="4140" y="429"/>
            <a:chExt cx="1425" cy="2396"/>
          </a:xfrm>
        </p:grpSpPr>
        <p:sp>
          <p:nvSpPr>
            <p:cNvPr id="683" name="Freeform 115">
              <a:extLst>
                <a:ext uri="{FF2B5EF4-FFF2-40B4-BE49-F238E27FC236}">
                  <a16:creationId xmlns:a16="http://schemas.microsoft.com/office/drawing/2014/main" id="{51E7F745-188F-2049-8F3D-A9F1E48EA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84" name="Rectangle 116">
              <a:extLst>
                <a:ext uri="{FF2B5EF4-FFF2-40B4-BE49-F238E27FC236}">
                  <a16:creationId xmlns:a16="http://schemas.microsoft.com/office/drawing/2014/main" id="{3330E9B6-9A70-F341-BB07-3C7E5FBB6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85" name="Freeform 117">
              <a:extLst>
                <a:ext uri="{FF2B5EF4-FFF2-40B4-BE49-F238E27FC236}">
                  <a16:creationId xmlns:a16="http://schemas.microsoft.com/office/drawing/2014/main" id="{10DD9A9D-A76F-3641-9CE7-9F73150FB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86" name="Freeform 118">
              <a:extLst>
                <a:ext uri="{FF2B5EF4-FFF2-40B4-BE49-F238E27FC236}">
                  <a16:creationId xmlns:a16="http://schemas.microsoft.com/office/drawing/2014/main" id="{1D744195-71CA-F84A-A0EC-B41BAA55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87" name="Rectangle 119">
              <a:extLst>
                <a:ext uri="{FF2B5EF4-FFF2-40B4-BE49-F238E27FC236}">
                  <a16:creationId xmlns:a16="http://schemas.microsoft.com/office/drawing/2014/main" id="{08B258E9-429B-A04E-9B31-61FC9C0C9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88" name="Group 120">
              <a:extLst>
                <a:ext uri="{FF2B5EF4-FFF2-40B4-BE49-F238E27FC236}">
                  <a16:creationId xmlns:a16="http://schemas.microsoft.com/office/drawing/2014/main" id="{052466FA-382D-B34A-B153-D2714C449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13" name="AutoShape 121">
                <a:extLst>
                  <a:ext uri="{FF2B5EF4-FFF2-40B4-BE49-F238E27FC236}">
                    <a16:creationId xmlns:a16="http://schemas.microsoft.com/office/drawing/2014/main" id="{A21CDD7A-2555-5B47-9078-A436ACA9B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4" name="AutoShape 122">
                <a:extLst>
                  <a:ext uri="{FF2B5EF4-FFF2-40B4-BE49-F238E27FC236}">
                    <a16:creationId xmlns:a16="http://schemas.microsoft.com/office/drawing/2014/main" id="{CBF9610B-13CA-D841-A288-8379AC7B4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89" name="Rectangle 123">
              <a:extLst>
                <a:ext uri="{FF2B5EF4-FFF2-40B4-BE49-F238E27FC236}">
                  <a16:creationId xmlns:a16="http://schemas.microsoft.com/office/drawing/2014/main" id="{CBC048D4-7B3A-6F41-A02E-503359CF5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90" name="Group 124">
              <a:extLst>
                <a:ext uri="{FF2B5EF4-FFF2-40B4-BE49-F238E27FC236}">
                  <a16:creationId xmlns:a16="http://schemas.microsoft.com/office/drawing/2014/main" id="{4D7B123C-FEF1-E041-894F-F31DD588C3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11" name="AutoShape 125">
                <a:extLst>
                  <a:ext uri="{FF2B5EF4-FFF2-40B4-BE49-F238E27FC236}">
                    <a16:creationId xmlns:a16="http://schemas.microsoft.com/office/drawing/2014/main" id="{DAEC4BE7-B702-0848-BF3B-82C6FCF0A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2" name="AutoShape 126">
                <a:extLst>
                  <a:ext uri="{FF2B5EF4-FFF2-40B4-BE49-F238E27FC236}">
                    <a16:creationId xmlns:a16="http://schemas.microsoft.com/office/drawing/2014/main" id="{FBEAEEDC-D373-2043-9097-A4F8AEA4E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91" name="Rectangle 127">
              <a:extLst>
                <a:ext uri="{FF2B5EF4-FFF2-40B4-BE49-F238E27FC236}">
                  <a16:creationId xmlns:a16="http://schemas.microsoft.com/office/drawing/2014/main" id="{4DD8CBA3-5EC3-7B48-9BE0-6003CD8A0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92" name="Rectangle 128">
              <a:extLst>
                <a:ext uri="{FF2B5EF4-FFF2-40B4-BE49-F238E27FC236}">
                  <a16:creationId xmlns:a16="http://schemas.microsoft.com/office/drawing/2014/main" id="{BA5E53EA-3ECC-A847-B148-B8ED1636E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93" name="Group 129">
              <a:extLst>
                <a:ext uri="{FF2B5EF4-FFF2-40B4-BE49-F238E27FC236}">
                  <a16:creationId xmlns:a16="http://schemas.microsoft.com/office/drawing/2014/main" id="{C816273C-68D1-2045-8CE5-F2A266739E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9" name="AutoShape 130">
                <a:extLst>
                  <a:ext uri="{FF2B5EF4-FFF2-40B4-BE49-F238E27FC236}">
                    <a16:creationId xmlns:a16="http://schemas.microsoft.com/office/drawing/2014/main" id="{AE043AC3-A076-4449-9CD3-8DA37B0F0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0" name="AutoShape 131">
                <a:extLst>
                  <a:ext uri="{FF2B5EF4-FFF2-40B4-BE49-F238E27FC236}">
                    <a16:creationId xmlns:a16="http://schemas.microsoft.com/office/drawing/2014/main" id="{E346A75D-7CBE-8A47-B07E-5D39EAB4B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94" name="Freeform 132">
              <a:extLst>
                <a:ext uri="{FF2B5EF4-FFF2-40B4-BE49-F238E27FC236}">
                  <a16:creationId xmlns:a16="http://schemas.microsoft.com/office/drawing/2014/main" id="{F00AFCE9-BD33-D444-BA2F-95E356063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95" name="Group 133">
              <a:extLst>
                <a:ext uri="{FF2B5EF4-FFF2-40B4-BE49-F238E27FC236}">
                  <a16:creationId xmlns:a16="http://schemas.microsoft.com/office/drawing/2014/main" id="{DF061EE0-DC00-D341-ACD4-2D438E4D73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07" name="AutoShape 134">
                <a:extLst>
                  <a:ext uri="{FF2B5EF4-FFF2-40B4-BE49-F238E27FC236}">
                    <a16:creationId xmlns:a16="http://schemas.microsoft.com/office/drawing/2014/main" id="{8A5DEFF2-82FF-9C4B-B30F-DD02A99BA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8" name="AutoShape 135">
                <a:extLst>
                  <a:ext uri="{FF2B5EF4-FFF2-40B4-BE49-F238E27FC236}">
                    <a16:creationId xmlns:a16="http://schemas.microsoft.com/office/drawing/2014/main" id="{9E0A6440-9A0A-834A-BE6A-CB243F8A0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96" name="Rectangle 136">
              <a:extLst>
                <a:ext uri="{FF2B5EF4-FFF2-40B4-BE49-F238E27FC236}">
                  <a16:creationId xmlns:a16="http://schemas.microsoft.com/office/drawing/2014/main" id="{C3E6428A-F3CA-6646-8504-7A4B80873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97" name="Freeform 137">
              <a:extLst>
                <a:ext uri="{FF2B5EF4-FFF2-40B4-BE49-F238E27FC236}">
                  <a16:creationId xmlns:a16="http://schemas.microsoft.com/office/drawing/2014/main" id="{36A1B92D-73B3-1E48-9DF6-56C52B1C0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98" name="Freeform 138">
              <a:extLst>
                <a:ext uri="{FF2B5EF4-FFF2-40B4-BE49-F238E27FC236}">
                  <a16:creationId xmlns:a16="http://schemas.microsoft.com/office/drawing/2014/main" id="{BBCC47D2-9636-8645-A30A-A9FB9FEB7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99" name="Oval 139">
              <a:extLst>
                <a:ext uri="{FF2B5EF4-FFF2-40B4-BE49-F238E27FC236}">
                  <a16:creationId xmlns:a16="http://schemas.microsoft.com/office/drawing/2014/main" id="{538F95FE-99F4-114C-88F1-20DC65C7D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00" name="Freeform 140">
              <a:extLst>
                <a:ext uri="{FF2B5EF4-FFF2-40B4-BE49-F238E27FC236}">
                  <a16:creationId xmlns:a16="http://schemas.microsoft.com/office/drawing/2014/main" id="{3A2D7A8F-740E-E44C-8A64-6BF5A90E8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01" name="AutoShape 141">
              <a:extLst>
                <a:ext uri="{FF2B5EF4-FFF2-40B4-BE49-F238E27FC236}">
                  <a16:creationId xmlns:a16="http://schemas.microsoft.com/office/drawing/2014/main" id="{E95BA8FE-A8C5-0F4B-802A-0FFE3E934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02" name="AutoShape 142">
              <a:extLst>
                <a:ext uri="{FF2B5EF4-FFF2-40B4-BE49-F238E27FC236}">
                  <a16:creationId xmlns:a16="http://schemas.microsoft.com/office/drawing/2014/main" id="{05E6F7D8-B8C8-534A-8606-ED1588904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03" name="Oval 143">
              <a:extLst>
                <a:ext uri="{FF2B5EF4-FFF2-40B4-BE49-F238E27FC236}">
                  <a16:creationId xmlns:a16="http://schemas.microsoft.com/office/drawing/2014/main" id="{D7668313-20A1-7840-BCF9-D2778D9E7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04" name="Oval 144">
              <a:extLst>
                <a:ext uri="{FF2B5EF4-FFF2-40B4-BE49-F238E27FC236}">
                  <a16:creationId xmlns:a16="http://schemas.microsoft.com/office/drawing/2014/main" id="{3152B3AD-E2B7-A045-8DF7-86DF2FE62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05" name="Oval 145">
              <a:extLst>
                <a:ext uri="{FF2B5EF4-FFF2-40B4-BE49-F238E27FC236}">
                  <a16:creationId xmlns:a16="http://schemas.microsoft.com/office/drawing/2014/main" id="{7A3BC98F-1F3C-794E-BD03-4960366B4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06" name="Rectangle 146">
              <a:extLst>
                <a:ext uri="{FF2B5EF4-FFF2-40B4-BE49-F238E27FC236}">
                  <a16:creationId xmlns:a16="http://schemas.microsoft.com/office/drawing/2014/main" id="{FD2E8B12-7E5B-534C-992F-CC974F01D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715" name="Group 147">
            <a:extLst>
              <a:ext uri="{FF2B5EF4-FFF2-40B4-BE49-F238E27FC236}">
                <a16:creationId xmlns:a16="http://schemas.microsoft.com/office/drawing/2014/main" id="{4942FA46-AAAE-D947-BF1A-4481A3448211}"/>
              </a:ext>
            </a:extLst>
          </p:cNvPr>
          <p:cNvGrpSpPr>
            <a:grpSpLocks/>
          </p:cNvGrpSpPr>
          <p:nvPr/>
        </p:nvGrpSpPr>
        <p:grpSpPr bwMode="auto">
          <a:xfrm>
            <a:off x="4832328" y="1559418"/>
            <a:ext cx="352425" cy="660400"/>
            <a:chOff x="4140" y="429"/>
            <a:chExt cx="1425" cy="2396"/>
          </a:xfrm>
        </p:grpSpPr>
        <p:sp>
          <p:nvSpPr>
            <p:cNvPr id="716" name="Freeform 148">
              <a:extLst>
                <a:ext uri="{FF2B5EF4-FFF2-40B4-BE49-F238E27FC236}">
                  <a16:creationId xmlns:a16="http://schemas.microsoft.com/office/drawing/2014/main" id="{CC23ABEE-8791-714B-8A1A-4F7AD8EF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17" name="Rectangle 149">
              <a:extLst>
                <a:ext uri="{FF2B5EF4-FFF2-40B4-BE49-F238E27FC236}">
                  <a16:creationId xmlns:a16="http://schemas.microsoft.com/office/drawing/2014/main" id="{2B86FF99-00DB-934B-8BA7-48C64B64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18" name="Freeform 150">
              <a:extLst>
                <a:ext uri="{FF2B5EF4-FFF2-40B4-BE49-F238E27FC236}">
                  <a16:creationId xmlns:a16="http://schemas.microsoft.com/office/drawing/2014/main" id="{956FBF0C-5170-794A-B33B-82657D571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19" name="Freeform 151">
              <a:extLst>
                <a:ext uri="{FF2B5EF4-FFF2-40B4-BE49-F238E27FC236}">
                  <a16:creationId xmlns:a16="http://schemas.microsoft.com/office/drawing/2014/main" id="{445CE280-0D0A-6B4F-84F6-532AE1926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20" name="Rectangle 152">
              <a:extLst>
                <a:ext uri="{FF2B5EF4-FFF2-40B4-BE49-F238E27FC236}">
                  <a16:creationId xmlns:a16="http://schemas.microsoft.com/office/drawing/2014/main" id="{0D6EBFB3-4B17-8B4D-84D1-393E2919B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721" name="Group 153">
              <a:extLst>
                <a:ext uri="{FF2B5EF4-FFF2-40B4-BE49-F238E27FC236}">
                  <a16:creationId xmlns:a16="http://schemas.microsoft.com/office/drawing/2014/main" id="{68337FBF-F76C-C544-8BA6-563723BD11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6" name="AutoShape 154">
                <a:extLst>
                  <a:ext uri="{FF2B5EF4-FFF2-40B4-BE49-F238E27FC236}">
                    <a16:creationId xmlns:a16="http://schemas.microsoft.com/office/drawing/2014/main" id="{7983AE2B-9F40-7446-964A-C0D1EC255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7" name="AutoShape 155">
                <a:extLst>
                  <a:ext uri="{FF2B5EF4-FFF2-40B4-BE49-F238E27FC236}">
                    <a16:creationId xmlns:a16="http://schemas.microsoft.com/office/drawing/2014/main" id="{ADC46602-CC63-8141-8BF1-5EC8D1824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722" name="Rectangle 156">
              <a:extLst>
                <a:ext uri="{FF2B5EF4-FFF2-40B4-BE49-F238E27FC236}">
                  <a16:creationId xmlns:a16="http://schemas.microsoft.com/office/drawing/2014/main" id="{0B0E3BE7-5708-A949-85C0-8553CB933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723" name="Group 157">
              <a:extLst>
                <a:ext uri="{FF2B5EF4-FFF2-40B4-BE49-F238E27FC236}">
                  <a16:creationId xmlns:a16="http://schemas.microsoft.com/office/drawing/2014/main" id="{59EFAC4A-A3D4-9E4D-84E2-5BD8A5D33E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44" name="AutoShape 158">
                <a:extLst>
                  <a:ext uri="{FF2B5EF4-FFF2-40B4-BE49-F238E27FC236}">
                    <a16:creationId xmlns:a16="http://schemas.microsoft.com/office/drawing/2014/main" id="{B68D7D2F-A4EC-6343-AAA2-E27A5BE91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5" name="AutoShape 159">
                <a:extLst>
                  <a:ext uri="{FF2B5EF4-FFF2-40B4-BE49-F238E27FC236}">
                    <a16:creationId xmlns:a16="http://schemas.microsoft.com/office/drawing/2014/main" id="{5C8BE6BD-0D6C-BE4F-A7C1-CFA5A3A72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724" name="Rectangle 160">
              <a:extLst>
                <a:ext uri="{FF2B5EF4-FFF2-40B4-BE49-F238E27FC236}">
                  <a16:creationId xmlns:a16="http://schemas.microsoft.com/office/drawing/2014/main" id="{584E618E-4A1F-8343-97FD-62858B78F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25" name="Rectangle 161">
              <a:extLst>
                <a:ext uri="{FF2B5EF4-FFF2-40B4-BE49-F238E27FC236}">
                  <a16:creationId xmlns:a16="http://schemas.microsoft.com/office/drawing/2014/main" id="{12F0293A-C413-F449-BF89-9E1C83526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726" name="Group 162">
              <a:extLst>
                <a:ext uri="{FF2B5EF4-FFF2-40B4-BE49-F238E27FC236}">
                  <a16:creationId xmlns:a16="http://schemas.microsoft.com/office/drawing/2014/main" id="{1A6200EB-5E59-2B47-9B1A-EF30A5EAD2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42" name="AutoShape 163">
                <a:extLst>
                  <a:ext uri="{FF2B5EF4-FFF2-40B4-BE49-F238E27FC236}">
                    <a16:creationId xmlns:a16="http://schemas.microsoft.com/office/drawing/2014/main" id="{B97E9310-11F5-E248-A0DF-E45AE8F9B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3" name="AutoShape 164">
                <a:extLst>
                  <a:ext uri="{FF2B5EF4-FFF2-40B4-BE49-F238E27FC236}">
                    <a16:creationId xmlns:a16="http://schemas.microsoft.com/office/drawing/2014/main" id="{968E1571-41AC-434C-B887-D8EBC7A3B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727" name="Freeform 165">
              <a:extLst>
                <a:ext uri="{FF2B5EF4-FFF2-40B4-BE49-F238E27FC236}">
                  <a16:creationId xmlns:a16="http://schemas.microsoft.com/office/drawing/2014/main" id="{BE30363C-DD3A-B943-9269-1BAD5BA36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728" name="Group 166">
              <a:extLst>
                <a:ext uri="{FF2B5EF4-FFF2-40B4-BE49-F238E27FC236}">
                  <a16:creationId xmlns:a16="http://schemas.microsoft.com/office/drawing/2014/main" id="{38788B69-339D-7F4E-B301-8175DEA9DE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40" name="AutoShape 167">
                <a:extLst>
                  <a:ext uri="{FF2B5EF4-FFF2-40B4-BE49-F238E27FC236}">
                    <a16:creationId xmlns:a16="http://schemas.microsoft.com/office/drawing/2014/main" id="{97B97885-9739-1F45-B789-FBABCFF92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1" name="AutoShape 168">
                <a:extLst>
                  <a:ext uri="{FF2B5EF4-FFF2-40B4-BE49-F238E27FC236}">
                    <a16:creationId xmlns:a16="http://schemas.microsoft.com/office/drawing/2014/main" id="{84771018-17F5-D14A-8D8C-59EE601BC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729" name="Rectangle 169">
              <a:extLst>
                <a:ext uri="{FF2B5EF4-FFF2-40B4-BE49-F238E27FC236}">
                  <a16:creationId xmlns:a16="http://schemas.microsoft.com/office/drawing/2014/main" id="{7A058DA4-516B-7D41-BD30-6364FF15C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0" name="Freeform 170">
              <a:extLst>
                <a:ext uri="{FF2B5EF4-FFF2-40B4-BE49-F238E27FC236}">
                  <a16:creationId xmlns:a16="http://schemas.microsoft.com/office/drawing/2014/main" id="{856E246C-1591-CA4F-8ADE-8DDDDAA77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1" name="Freeform 171">
              <a:extLst>
                <a:ext uri="{FF2B5EF4-FFF2-40B4-BE49-F238E27FC236}">
                  <a16:creationId xmlns:a16="http://schemas.microsoft.com/office/drawing/2014/main" id="{31F0BA80-7560-4D47-A9F7-FD31AEA43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2" name="Oval 172">
              <a:extLst>
                <a:ext uri="{FF2B5EF4-FFF2-40B4-BE49-F238E27FC236}">
                  <a16:creationId xmlns:a16="http://schemas.microsoft.com/office/drawing/2014/main" id="{0250F674-2E69-7A49-BD4A-7A0B63C62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3" name="Freeform 173">
              <a:extLst>
                <a:ext uri="{FF2B5EF4-FFF2-40B4-BE49-F238E27FC236}">
                  <a16:creationId xmlns:a16="http://schemas.microsoft.com/office/drawing/2014/main" id="{D9EA6536-474B-D64B-B205-1D6C9BA82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4" name="AutoShape 174">
              <a:extLst>
                <a:ext uri="{FF2B5EF4-FFF2-40B4-BE49-F238E27FC236}">
                  <a16:creationId xmlns:a16="http://schemas.microsoft.com/office/drawing/2014/main" id="{E488D72C-E2D7-A24F-8921-7455381C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5" name="AutoShape 175">
              <a:extLst>
                <a:ext uri="{FF2B5EF4-FFF2-40B4-BE49-F238E27FC236}">
                  <a16:creationId xmlns:a16="http://schemas.microsoft.com/office/drawing/2014/main" id="{912439D6-774F-1547-AA0D-047E22092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6" name="Oval 176">
              <a:extLst>
                <a:ext uri="{FF2B5EF4-FFF2-40B4-BE49-F238E27FC236}">
                  <a16:creationId xmlns:a16="http://schemas.microsoft.com/office/drawing/2014/main" id="{A2D2898C-A040-C744-8B60-25B92A3ED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7" name="Oval 177">
              <a:extLst>
                <a:ext uri="{FF2B5EF4-FFF2-40B4-BE49-F238E27FC236}">
                  <a16:creationId xmlns:a16="http://schemas.microsoft.com/office/drawing/2014/main" id="{6D69F5EA-B0E7-DA4A-8B00-86E1B289A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8" name="Oval 178">
              <a:extLst>
                <a:ext uri="{FF2B5EF4-FFF2-40B4-BE49-F238E27FC236}">
                  <a16:creationId xmlns:a16="http://schemas.microsoft.com/office/drawing/2014/main" id="{CB13C9A5-3005-C744-AAF5-43F081367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9" name="Rectangle 179">
              <a:extLst>
                <a:ext uri="{FF2B5EF4-FFF2-40B4-BE49-F238E27FC236}">
                  <a16:creationId xmlns:a16="http://schemas.microsoft.com/office/drawing/2014/main" id="{5E9EBF99-398D-4346-9CCC-C08D38A90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748" name="Group 180">
            <a:extLst>
              <a:ext uri="{FF2B5EF4-FFF2-40B4-BE49-F238E27FC236}">
                <a16:creationId xmlns:a16="http://schemas.microsoft.com/office/drawing/2014/main" id="{68A8F3DD-C4CD-1A4A-A99E-EE08AE2B9A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981553" y="4348655"/>
            <a:ext cx="803275" cy="771525"/>
            <a:chOff x="-44" y="1473"/>
            <a:chExt cx="981" cy="1105"/>
          </a:xfrm>
        </p:grpSpPr>
        <p:pic>
          <p:nvPicPr>
            <p:cNvPr id="749" name="Picture 181" descr="desktop_computer_stylized_medium">
              <a:extLst>
                <a:ext uri="{FF2B5EF4-FFF2-40B4-BE49-F238E27FC236}">
                  <a16:creationId xmlns:a16="http://schemas.microsoft.com/office/drawing/2014/main" id="{FB1222DE-2F29-E94E-BA2E-8430BD1F41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0" name="Freeform 182">
              <a:extLst>
                <a:ext uri="{FF2B5EF4-FFF2-40B4-BE49-F238E27FC236}">
                  <a16:creationId xmlns:a16="http://schemas.microsoft.com/office/drawing/2014/main" id="{25C576CA-310E-BF45-AEA0-47D91F2AB2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751" name="Group 183">
            <a:extLst>
              <a:ext uri="{FF2B5EF4-FFF2-40B4-BE49-F238E27FC236}">
                <a16:creationId xmlns:a16="http://schemas.microsoft.com/office/drawing/2014/main" id="{292C5560-DFC2-574D-8C62-B6F62F2DC84B}"/>
              </a:ext>
            </a:extLst>
          </p:cNvPr>
          <p:cNvGrpSpPr>
            <a:grpSpLocks/>
          </p:cNvGrpSpPr>
          <p:nvPr/>
        </p:nvGrpSpPr>
        <p:grpSpPr bwMode="auto">
          <a:xfrm>
            <a:off x="1066778" y="4329605"/>
            <a:ext cx="803275" cy="771525"/>
            <a:chOff x="-44" y="1473"/>
            <a:chExt cx="981" cy="1105"/>
          </a:xfrm>
        </p:grpSpPr>
        <p:pic>
          <p:nvPicPr>
            <p:cNvPr id="752" name="Picture 184" descr="desktop_computer_stylized_medium">
              <a:extLst>
                <a:ext uri="{FF2B5EF4-FFF2-40B4-BE49-F238E27FC236}">
                  <a16:creationId xmlns:a16="http://schemas.microsoft.com/office/drawing/2014/main" id="{5ADBABA6-9549-8F45-9CC6-895C1B7130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3" name="Freeform 185">
              <a:extLst>
                <a:ext uri="{FF2B5EF4-FFF2-40B4-BE49-F238E27FC236}">
                  <a16:creationId xmlns:a16="http://schemas.microsoft.com/office/drawing/2014/main" id="{175C8E0C-2E66-F847-85BF-1DF27F6E9D5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754" name="Group 186">
            <a:extLst>
              <a:ext uri="{FF2B5EF4-FFF2-40B4-BE49-F238E27FC236}">
                <a16:creationId xmlns:a16="http://schemas.microsoft.com/office/drawing/2014/main" id="{BFA50ABA-EF43-8248-BFEE-B2185F9FF4CA}"/>
              </a:ext>
            </a:extLst>
          </p:cNvPr>
          <p:cNvGrpSpPr>
            <a:grpSpLocks/>
          </p:cNvGrpSpPr>
          <p:nvPr/>
        </p:nvGrpSpPr>
        <p:grpSpPr bwMode="auto">
          <a:xfrm>
            <a:off x="1689078" y="4778868"/>
            <a:ext cx="803275" cy="771525"/>
            <a:chOff x="-44" y="1473"/>
            <a:chExt cx="981" cy="1105"/>
          </a:xfrm>
        </p:grpSpPr>
        <p:pic>
          <p:nvPicPr>
            <p:cNvPr id="755" name="Picture 187" descr="desktop_computer_stylized_medium">
              <a:extLst>
                <a:ext uri="{FF2B5EF4-FFF2-40B4-BE49-F238E27FC236}">
                  <a16:creationId xmlns:a16="http://schemas.microsoft.com/office/drawing/2014/main" id="{F7F3CEF1-4AEE-174D-A7EB-35D5923CD4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6" name="Freeform 188">
              <a:extLst>
                <a:ext uri="{FF2B5EF4-FFF2-40B4-BE49-F238E27FC236}">
                  <a16:creationId xmlns:a16="http://schemas.microsoft.com/office/drawing/2014/main" id="{092BEB98-510F-A54D-8396-7B8E24FE092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648" name="Rectangle 523">
            <a:extLst>
              <a:ext uri="{FF2B5EF4-FFF2-40B4-BE49-F238E27FC236}">
                <a16:creationId xmlns:a16="http://schemas.microsoft.com/office/drawing/2014/main" id="{17573379-BEF3-6842-92C8-C7C11E0F1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336" y="1491893"/>
            <a:ext cx="4522733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per-connection end-end throughput:?</a:t>
            </a:r>
          </a:p>
          <a:p>
            <a:pPr marL="342900" marR="0" lvl="0" indent="-34290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min(</a:t>
            </a:r>
            <a:r>
              <a:rPr kumimoji="0" lang="en-US" altLang="en-US" sz="320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3200" b="0" i="1" u="none" strike="noStrike" kern="0" cap="none" spc="0" normalizeH="0" baseline="-2500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320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,R</a:t>
            </a:r>
            <a:r>
              <a:rPr kumimoji="0" lang="en-US" altLang="en-US" sz="3200" b="0" i="1" u="none" strike="noStrike" kern="0" cap="none" spc="0" normalizeH="0" baseline="-2500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320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,R</a:t>
            </a: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/10)</a:t>
            </a:r>
          </a:p>
          <a:p>
            <a:pPr marL="342900" marR="0" lvl="0" indent="-34290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practice: </a:t>
            </a:r>
            <a:r>
              <a:rPr kumimoji="0" lang="en-US" altLang="en-US" sz="320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3200" b="0" i="1" u="none" strike="noStrike" kern="0" cap="none" spc="0" normalizeH="0" baseline="-2500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or </a:t>
            </a: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3200" b="0" i="1" u="none" strike="noStrike" kern="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is often smaller than R/N</a:t>
            </a:r>
          </a:p>
          <a:p>
            <a:pPr lvl="1" indent="-342900" eaLnBrk="1" hangingPunct="1">
              <a:buSzPct val="100000"/>
              <a:buFont typeface="Wingdings" pitchFamily="2" charset="2"/>
              <a:buChar char="§"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Bottleneck link is often closer to the edge of the network.</a:t>
            </a:r>
          </a:p>
        </p:txBody>
      </p:sp>
      <p:sp>
        <p:nvSpPr>
          <p:cNvPr id="757" name="TextBox 1">
            <a:extLst>
              <a:ext uri="{FF2B5EF4-FFF2-40B4-BE49-F238E27FC236}">
                <a16:creationId xmlns:a16="http://schemas.microsoft.com/office/drawing/2014/main" id="{DA9B1A1A-980B-A04A-99EA-7721056B3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309" y="5388041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ttp://gaia.cs.umass.edu/kurose_ross/</a:t>
            </a:r>
          </a:p>
        </p:txBody>
      </p:sp>
      <p:sp>
        <p:nvSpPr>
          <p:cNvPr id="5" name="Text Box 44">
            <a:extLst>
              <a:ext uri="{FF2B5EF4-FFF2-40B4-BE49-F238E27FC236}">
                <a16:creationId xmlns:a16="http://schemas.microsoft.com/office/drawing/2014/main" id="{93593C40-A48F-267E-8C67-8B9C2D42C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903" y="4818125"/>
            <a:ext cx="16453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…</a:t>
            </a:r>
          </a:p>
        </p:txBody>
      </p:sp>
      <p:sp>
        <p:nvSpPr>
          <p:cNvPr id="6" name="Text Box 44">
            <a:extLst>
              <a:ext uri="{FF2B5EF4-FFF2-40B4-BE49-F238E27FC236}">
                <a16:creationId xmlns:a16="http://schemas.microsoft.com/office/drawing/2014/main" id="{5E231E36-6843-741B-817E-96AE5E045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1155" y="1519679"/>
            <a:ext cx="16453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…</a:t>
            </a:r>
          </a:p>
        </p:txBody>
      </p: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4BAD7B73-A513-91FB-6F6B-A70C6113559D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5583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8" grpId="0" build="p" bldLvl="5"/>
      <p:bldP spid="757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8794CF-02F6-8B5E-3585-EAAAC07B32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Throughput units: bps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A53179CC-7ED0-F6F9-0F6D-013FF526182C}"/>
                  </a:ext>
                </a:extLst>
              </p:cNvPr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722782"/>
                <a:ext cx="9670774" cy="3595757"/>
              </a:xfrm>
            </p:spPr>
            <p:txBody>
              <a:bodyPr>
                <a:normAutofit/>
              </a:bodyPr>
              <a:lstStyle/>
              <a:p>
                <a:r>
                  <a:rPr lang="en-US"/>
                  <a:t>bps = bits per second</a:t>
                </a:r>
              </a:p>
              <a:p>
                <a:pPr lvl="1"/>
                <a:r>
                  <a:rPr lang="en-US"/>
                  <a:t>1 </a:t>
                </a:r>
                <a:r>
                  <a:rPr lang="en-US">
                    <a:solidFill>
                      <a:srgbClr val="0000A8"/>
                    </a:solidFill>
                  </a:rPr>
                  <a:t>byte</a:t>
                </a:r>
                <a:r>
                  <a:rPr lang="en-US"/>
                  <a:t> = 8 </a:t>
                </a:r>
                <a:r>
                  <a:rPr lang="en-US">
                    <a:solidFill>
                      <a:srgbClr val="C00000"/>
                    </a:solidFill>
                  </a:rPr>
                  <a:t>bits</a:t>
                </a:r>
                <a:r>
                  <a:rPr lang="en-US"/>
                  <a:t> or 1 </a:t>
                </a:r>
                <a:r>
                  <a:rPr lang="en-US">
                    <a:solidFill>
                      <a:srgbClr val="0000A8"/>
                    </a:solidFill>
                  </a:rPr>
                  <a:t>B</a:t>
                </a:r>
                <a:r>
                  <a:rPr lang="en-US"/>
                  <a:t> = 8 </a:t>
                </a:r>
                <a:r>
                  <a:rPr lang="en-US">
                    <a:solidFill>
                      <a:srgbClr val="C00000"/>
                    </a:solidFill>
                  </a:rPr>
                  <a:t>b</a:t>
                </a:r>
                <a:endParaRPr lang="en-US"/>
              </a:p>
              <a:p>
                <a:r>
                  <a:rPr lang="en-US"/>
                  <a:t>In networking, K/M/G are powers of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10</m:t>
                    </m:r>
                  </m:oMath>
                </a14:m>
                <a:r>
                  <a:rPr lang="en-US"/>
                  <a:t> </a:t>
                </a:r>
              </a:p>
              <a:p>
                <a:pPr lvl="1"/>
                <a:r>
                  <a:rPr lang="en-US"/>
                  <a:t>K or Kilo: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HK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HK" b="0" i="1" smtClean="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HK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endParaRPr lang="en-HK" b="0"/>
              </a:p>
              <a:p>
                <a:pPr lvl="1"/>
                <a:r>
                  <a:rPr lang="en-HK" b="0"/>
                  <a:t>M or Mega: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HK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HK" b="0" i="1" smtClean="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HK" b="0" i="1" smtClean="0">
                            <a:latin typeface="Cambria Math" panose="02040503050406030204" pitchFamily="18" charset="0"/>
                          </a:rPr>
                          <m:t>6</m:t>
                        </m:r>
                      </m:sup>
                    </m:sSup>
                  </m:oMath>
                </a14:m>
                <a:endParaRPr lang="en-HK" b="0"/>
              </a:p>
              <a:p>
                <a:pPr lvl="1"/>
                <a:r>
                  <a:rPr lang="en-HK"/>
                  <a:t>G or Giga: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HK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HK" b="0" i="1" smtClean="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HK" b="0" i="1" smtClean="0">
                            <a:latin typeface="Cambria Math" panose="02040503050406030204" pitchFamily="18" charset="0"/>
                          </a:rPr>
                          <m:t>9</m:t>
                        </m:r>
                      </m:sup>
                    </m:sSup>
                  </m:oMath>
                </a14:m>
                <a:endParaRPr lang="en-HK" b="0"/>
              </a:p>
              <a:p>
                <a:pPr lvl="1"/>
                <a:r>
                  <a:rPr lang="en-HK"/>
                  <a:t>…</a:t>
                </a:r>
              </a:p>
              <a:p>
                <a:r>
                  <a:rPr lang="en-US"/>
                  <a:t>Q: </a:t>
                </a:r>
                <a14:m>
                  <m:oMath xmlns:m="http://schemas.openxmlformats.org/officeDocument/2006/math">
                    <m:r>
                      <a:rPr lang="en-HK" b="0" i="1" smtClean="0">
                        <a:latin typeface="Cambria Math" panose="02040503050406030204" pitchFamily="18" charset="0"/>
                      </a:rPr>
                      <m:t>1</m:t>
                    </m:r>
                  </m:oMath>
                </a14:m>
                <a:r>
                  <a:rPr lang="en-US"/>
                  <a:t> </a:t>
                </a:r>
                <a:r>
                  <a:rPr lang="en-US" err="1"/>
                  <a:t>MBps</a:t>
                </a:r>
                <a:r>
                  <a:rPr lang="en-US"/>
                  <a:t> = ? Bps = ? bps</a:t>
                </a:r>
              </a:p>
              <a:p>
                <a:endParaRPr lang="en-HK" b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A53179CC-7ED0-F6F9-0F6D-013FF526182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722782"/>
                <a:ext cx="9670774" cy="3595757"/>
              </a:xfrm>
              <a:blipFill>
                <a:blip r:embed="rId2"/>
                <a:stretch>
                  <a:fillRect t="-2886" b="-13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5259776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487018-8DAC-35E2-FBDE-79CEDC18FD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DAB140-63B9-3CAE-A406-5D31A4D3AA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performance metrics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CFA2F15-93D6-1DDC-0377-3497E397096B}"/>
              </a:ext>
            </a:extLst>
          </p:cNvPr>
          <p:cNvSpPr/>
          <p:nvPr/>
        </p:nvSpPr>
        <p:spPr>
          <a:xfrm>
            <a:off x="2376054" y="1690253"/>
            <a:ext cx="7848600" cy="1496291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9B4A50E-D110-245F-2080-8B7EC1A1C179}"/>
              </a:ext>
            </a:extLst>
          </p:cNvPr>
          <p:cNvSpPr txBox="1"/>
          <p:nvPr/>
        </p:nvSpPr>
        <p:spPr>
          <a:xfrm>
            <a:off x="2438396" y="1690252"/>
            <a:ext cx="27072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End-to-End Delay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14CA054-969D-31D0-AAC1-18F216153C76}"/>
              </a:ext>
            </a:extLst>
          </p:cNvPr>
          <p:cNvSpPr txBox="1"/>
          <p:nvPr/>
        </p:nvSpPr>
        <p:spPr>
          <a:xfrm>
            <a:off x="2614370" y="2213472"/>
            <a:ext cx="730516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long does it take for a piece of data to go from one end of the network to the other?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C036C59-6C40-449B-753C-BF5900DECABA}"/>
              </a:ext>
            </a:extLst>
          </p:cNvPr>
          <p:cNvSpPr/>
          <p:nvPr/>
        </p:nvSpPr>
        <p:spPr>
          <a:xfrm>
            <a:off x="2376054" y="3311239"/>
            <a:ext cx="7848600" cy="1149925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641119-00D6-E9A5-D0E4-56882F861415}"/>
              </a:ext>
            </a:extLst>
          </p:cNvPr>
          <p:cNvSpPr txBox="1"/>
          <p:nvPr/>
        </p:nvSpPr>
        <p:spPr>
          <a:xfrm>
            <a:off x="2438396" y="3311238"/>
            <a:ext cx="8066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Loss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D7FB0C-C431-0626-1E41-8DE919B559BD}"/>
              </a:ext>
            </a:extLst>
          </p:cNvPr>
          <p:cNvSpPr txBox="1"/>
          <p:nvPr/>
        </p:nvSpPr>
        <p:spPr>
          <a:xfrm>
            <a:off x="2614370" y="383445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often does the network lose data during transfer?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E19E41F-4617-401F-831E-3E31F9D83029}"/>
              </a:ext>
            </a:extLst>
          </p:cNvPr>
          <p:cNvSpPr/>
          <p:nvPr/>
        </p:nvSpPr>
        <p:spPr>
          <a:xfrm>
            <a:off x="2376054" y="4585860"/>
            <a:ext cx="7848600" cy="1149926"/>
          </a:xfrm>
          <a:prstGeom prst="rect">
            <a:avLst/>
          </a:prstGeom>
          <a:ln w="38100">
            <a:solidFill>
              <a:srgbClr val="C0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A55C73-7A1E-C5C3-FE26-9852C825626A}"/>
              </a:ext>
            </a:extLst>
          </p:cNvPr>
          <p:cNvSpPr txBox="1"/>
          <p:nvPr/>
        </p:nvSpPr>
        <p:spPr>
          <a:xfrm>
            <a:off x="2438396" y="4585858"/>
            <a:ext cx="19021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>
                <a:solidFill>
                  <a:srgbClr val="C00000"/>
                </a:solidFill>
              </a:rPr>
              <a:t>Throughput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135A6E-ADBF-367C-F281-1315571B080D}"/>
              </a:ext>
            </a:extLst>
          </p:cNvPr>
          <p:cNvSpPr txBox="1"/>
          <p:nvPr/>
        </p:nvSpPr>
        <p:spPr>
          <a:xfrm>
            <a:off x="2614370" y="5109078"/>
            <a:ext cx="73051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How much data per second can the network transfer?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576106F1-9C68-3598-FD94-A3DC547CB1FD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020288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2564DE-2FA2-534B-7580-5FD574C3BE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DBB522-7387-06F0-7013-D7FB1D37F7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1086034"/>
          </a:xfrm>
        </p:spPr>
        <p:txBody>
          <a:bodyPr>
            <a:normAutofit fontScale="90000"/>
          </a:bodyPr>
          <a:lstStyle/>
          <a:p>
            <a:r>
              <a:rPr lang="en-US"/>
              <a:t>What you need to know about network performance metrics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D567596-DDF9-74A2-3789-C9494FD8D1B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714432"/>
            <a:ext cx="10007278" cy="4351338"/>
          </a:xfrm>
        </p:spPr>
        <p:txBody>
          <a:bodyPr/>
          <a:lstStyle/>
          <a:p>
            <a:r>
              <a:rPr lang="en-US"/>
              <a:t>Given a scenario, you should be able to compute different kinds of delay, loss, and throughput.</a:t>
            </a:r>
          </a:p>
          <a:p>
            <a:r>
              <a:rPr lang="en-US"/>
              <a:t>You should know the difference between throughput and delay</a:t>
            </a:r>
          </a:p>
          <a:p>
            <a:r>
              <a:rPr lang="en-US"/>
              <a:t>There will be some questions in this week’s quiz for practice, and we will solve some of them in class next week.</a:t>
            </a:r>
          </a:p>
        </p:txBody>
      </p:sp>
      <p:sp>
        <p:nvSpPr>
          <p:cNvPr id="59" name="Slide Number Placeholder 4">
            <a:extLst>
              <a:ext uri="{FF2B5EF4-FFF2-40B4-BE49-F238E27FC236}">
                <a16:creationId xmlns:a16="http://schemas.microsoft.com/office/drawing/2014/main" id="{52CA2802-8E2A-CD9D-9845-8F82AF65BC6A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780030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99BD69-EA8F-4B7B-ECDC-1AB897C956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Recap: networks are complex!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74BAFE5-C295-A12F-918E-2A4E8DF2E79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10094259" cy="4351338"/>
          </a:xfrm>
        </p:spPr>
        <p:txBody>
          <a:bodyPr/>
          <a:lstStyle/>
          <a:p>
            <a:r>
              <a:rPr lang="en-US"/>
              <a:t>They have many pieces</a:t>
            </a:r>
          </a:p>
          <a:p>
            <a:pPr lvl="1"/>
            <a:r>
              <a:rPr lang="en-US"/>
              <a:t>Hosts, routers/switches (network devices), links, protocols, …</a:t>
            </a:r>
          </a:p>
          <a:p>
            <a:r>
              <a:rPr lang="en-US"/>
              <a:t>They can get quite large</a:t>
            </a:r>
          </a:p>
          <a:p>
            <a:pPr lvl="1"/>
            <a:r>
              <a:rPr lang="en-US"/>
              <a:t>Thousands if not millions of hosts and devices</a:t>
            </a:r>
          </a:p>
          <a:p>
            <a:r>
              <a:rPr lang="en-US"/>
              <a:t>They are often shared among many traffic flows</a:t>
            </a:r>
          </a:p>
          <a:p>
            <a:r>
              <a:rPr lang="en-US"/>
              <a:t>Making it challenging to design efficient and effective networks</a:t>
            </a:r>
          </a:p>
          <a:p>
            <a:r>
              <a:rPr lang="en-US"/>
              <a:t>There are various metrics to measure their performance</a:t>
            </a:r>
          </a:p>
          <a:p>
            <a:r>
              <a:rPr lang="en-US"/>
              <a:t>…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44B7A37D-9B3E-8ABC-BD8B-8B222F57334F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355858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2A87C0-D891-507D-C3AD-001AF3D620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9C53DF1-8E28-4901-1B55-3C075FFB51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23C425A8-C5BF-7F1F-E4D5-4985E05BE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52" y="1177566"/>
            <a:ext cx="8899620" cy="3870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>
                <a:solidFill>
                  <a:srgbClr val="000099"/>
                </a:solidFill>
                <a:latin typeface="+mj-lt"/>
              </a:rPr>
              <a:t>Introduction</a:t>
            </a:r>
          </a:p>
          <a:p>
            <a:pPr eaLnBrk="1" hangingPunct="1">
              <a:lnSpc>
                <a:spcPct val="150000"/>
              </a:lnSpc>
            </a:pPr>
            <a:endParaRPr lang="en-US" altLang="en-US" sz="5400" b="1">
              <a:solidFill>
                <a:srgbClr val="000099"/>
              </a:solidFill>
              <a:latin typeface="+mj-lt"/>
            </a:endParaRPr>
          </a:p>
          <a:p>
            <a:pPr eaLnBrk="1" hangingPunct="1">
              <a:lnSpc>
                <a:spcPct val="85000"/>
              </a:lnSpc>
            </a:pPr>
            <a:r>
              <a:rPr lang="en-US" altLang="en-US" sz="4800" b="1">
                <a:solidFill>
                  <a:srgbClr val="000099"/>
                </a:solidFill>
                <a:latin typeface="+mj-lt"/>
              </a:rPr>
              <a:t>What is a computer network? ✔︎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en-US" sz="4800" b="1">
                <a:solidFill>
                  <a:srgbClr val="000099"/>
                </a:solidFill>
                <a:latin typeface="+mj-lt"/>
              </a:rPr>
              <a:t>What is the Internet?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90DE4763-104F-12E6-86AF-BA285002D18A}"/>
              </a:ext>
            </a:extLst>
          </p:cNvPr>
          <p:cNvSpPr txBox="1">
            <a:spLocks/>
          </p:cNvSpPr>
          <p:nvPr/>
        </p:nvSpPr>
        <p:spPr>
          <a:xfrm>
            <a:off x="9372016" y="65954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75932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5500E4-D53E-9DE2-CF90-6CE8F04B28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Communicating over a shared network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A98E5B-0FAA-9B87-9765-FB3ADA39CC5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10515599" cy="4351338"/>
          </a:xfrm>
        </p:spPr>
        <p:txBody>
          <a:bodyPr>
            <a:normAutofit/>
          </a:bodyPr>
          <a:lstStyle/>
          <a:p>
            <a:r>
              <a:rPr lang="en-US"/>
              <a:t>To make that happen, networking people have to solve several challenging problems:</a:t>
            </a:r>
          </a:p>
          <a:p>
            <a:pPr lvl="1"/>
            <a:r>
              <a:rPr lang="en-US"/>
              <a:t>How to decide when a sender gets to transmit data?</a:t>
            </a:r>
          </a:p>
          <a:p>
            <a:pPr lvl="1"/>
            <a:r>
              <a:rPr lang="en-US">
                <a:solidFill>
                  <a:srgbClr val="C00000"/>
                </a:solidFill>
              </a:rPr>
              <a:t>How to pick good paths for getting data from its source to its destination?</a:t>
            </a:r>
          </a:p>
          <a:p>
            <a:pPr lvl="1"/>
            <a:r>
              <a:rPr lang="en-US"/>
              <a:t>How to adapt when a switch/router or a link fails?</a:t>
            </a:r>
          </a:p>
          <a:p>
            <a:pPr lvl="1"/>
            <a:r>
              <a:rPr lang="en-US"/>
              <a:t>…</a:t>
            </a:r>
          </a:p>
          <a:p>
            <a:pPr marL="463550" lvl="1" indent="0">
              <a:buNone/>
            </a:pPr>
            <a:endParaRPr lang="en-US"/>
          </a:p>
          <a:p>
            <a:pPr lvl="1"/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D6730B3-D889-5C69-EB62-2A2F17F85C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63041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62B4CF-5CCF-F109-A958-E62344C237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3AD9732-1CD5-2783-620A-98C44BA393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DB230E3-7BFB-4203-8CC3-6B80FFFEB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52" y="1177566"/>
            <a:ext cx="8899620" cy="3870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>
                <a:solidFill>
                  <a:srgbClr val="000099"/>
                </a:solidFill>
                <a:latin typeface="+mj-lt"/>
              </a:rPr>
              <a:t>Introduction</a:t>
            </a:r>
          </a:p>
          <a:p>
            <a:pPr eaLnBrk="1" hangingPunct="1">
              <a:lnSpc>
                <a:spcPct val="150000"/>
              </a:lnSpc>
            </a:pPr>
            <a:endParaRPr lang="en-US" altLang="en-US" sz="5400" b="1">
              <a:solidFill>
                <a:srgbClr val="000099"/>
              </a:solidFill>
              <a:latin typeface="+mj-lt"/>
            </a:endParaRPr>
          </a:p>
          <a:p>
            <a:pPr eaLnBrk="1" hangingPunct="1">
              <a:lnSpc>
                <a:spcPct val="85000"/>
              </a:lnSpc>
            </a:pPr>
            <a:r>
              <a:rPr lang="en-US" altLang="en-US" sz="4800" b="1">
                <a:solidFill>
                  <a:srgbClr val="000099"/>
                </a:solidFill>
                <a:latin typeface="+mj-lt"/>
              </a:rPr>
              <a:t>What is a computer network? ✔︎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en-US" sz="4800" b="1" u="sng">
                <a:solidFill>
                  <a:srgbClr val="000099"/>
                </a:solidFill>
                <a:latin typeface="+mj-lt"/>
              </a:rPr>
              <a:t>What is the Internet?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B49FD098-2844-098F-78E0-9DFABC3FBA78}"/>
              </a:ext>
            </a:extLst>
          </p:cNvPr>
          <p:cNvSpPr txBox="1">
            <a:spLocks/>
          </p:cNvSpPr>
          <p:nvPr/>
        </p:nvSpPr>
        <p:spPr>
          <a:xfrm>
            <a:off x="9372016" y="65954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43958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452437-9851-4C91-860B-5E5A55B795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Internet – connecting billions of users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3A7492F-FA03-D05A-3F6A-E958D3F171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B393AEB-6480-01E3-998F-F8E1494AD5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1066" y="1285091"/>
            <a:ext cx="6647761" cy="368589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875E63B-BF76-9227-832F-17C6A05AECDE}"/>
              </a:ext>
            </a:extLst>
          </p:cNvPr>
          <p:cNvSpPr txBox="1"/>
          <p:nvPr/>
        </p:nvSpPr>
        <p:spPr>
          <a:xfrm flipH="1">
            <a:off x="316652" y="6292461"/>
            <a:ext cx="10170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>
                <a:solidFill>
                  <a:schemeClr val="bg1">
                    <a:lumMod val="50000"/>
                  </a:schemeClr>
                </a:solidFill>
                <a:hlinkClick r:id="rId3"/>
              </a:rPr>
              <a:t>Data source: OWID based on International Telecommunication Union (via World Bank) and UN (2022)</a:t>
            </a:r>
            <a:endParaRPr lang="en-HK" i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4D6C00E-F84A-881B-A840-8A5F2930C24B}"/>
              </a:ext>
            </a:extLst>
          </p:cNvPr>
          <p:cNvGrpSpPr/>
          <p:nvPr/>
        </p:nvGrpSpPr>
        <p:grpSpPr>
          <a:xfrm>
            <a:off x="1421066" y="5082199"/>
            <a:ext cx="1558418" cy="908430"/>
            <a:chOff x="1555913" y="5087959"/>
            <a:chExt cx="1558418" cy="908430"/>
          </a:xfrm>
        </p:grpSpPr>
        <p:pic>
          <p:nvPicPr>
            <p:cNvPr id="11" name="Picture 10" descr="server_rack.png">
              <a:extLst>
                <a:ext uri="{FF2B5EF4-FFF2-40B4-BE49-F238E27FC236}">
                  <a16:creationId xmlns:a16="http://schemas.microsoft.com/office/drawing/2014/main" id="{D4804DA5-719A-392B-A757-D130CCDF46E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63902" y="5593077"/>
              <a:ext cx="227754" cy="376941"/>
            </a:xfrm>
            <a:prstGeom prst="rect">
              <a:avLst/>
            </a:prstGeom>
          </p:spPr>
        </p:pic>
        <p:grpSp>
          <p:nvGrpSpPr>
            <p:cNvPr id="12" name="Group 590">
              <a:extLst>
                <a:ext uri="{FF2B5EF4-FFF2-40B4-BE49-F238E27FC236}">
                  <a16:creationId xmlns:a16="http://schemas.microsoft.com/office/drawing/2014/main" id="{87AAF0D7-FC8D-446C-1DF5-8F088A92DD0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555913" y="5087959"/>
              <a:ext cx="486791" cy="466460"/>
              <a:chOff x="2839" y="3501"/>
              <a:chExt cx="755" cy="803"/>
            </a:xfrm>
          </p:grpSpPr>
          <p:pic>
            <p:nvPicPr>
              <p:cNvPr id="17" name="Picture 591" descr="desktop_computer_stylized_medium">
                <a:extLst>
                  <a:ext uri="{FF2B5EF4-FFF2-40B4-BE49-F238E27FC236}">
                    <a16:creationId xmlns:a16="http://schemas.microsoft.com/office/drawing/2014/main" id="{A4CC0420-451B-E0AB-643A-712A0F6680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8" name="Freeform 592">
                <a:extLst>
                  <a:ext uri="{FF2B5EF4-FFF2-40B4-BE49-F238E27FC236}">
                    <a16:creationId xmlns:a16="http://schemas.microsoft.com/office/drawing/2014/main" id="{9A62EA20-FD48-CEFC-1C6E-DA0800D56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" name="Text Box 356">
              <a:extLst>
                <a:ext uri="{FF2B5EF4-FFF2-40B4-BE49-F238E27FC236}">
                  <a16:creationId xmlns:a16="http://schemas.microsoft.com/office/drawing/2014/main" id="{A9041373-B0FF-DD1F-3604-1B6AB78B03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528" y="5129361"/>
              <a:ext cx="453970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PC</a:t>
              </a:r>
            </a:p>
          </p:txBody>
        </p:sp>
        <p:sp>
          <p:nvSpPr>
            <p:cNvPr id="14" name="Text Box 357">
              <a:extLst>
                <a:ext uri="{FF2B5EF4-FFF2-40B4-BE49-F238E27FC236}">
                  <a16:creationId xmlns:a16="http://schemas.microsoft.com/office/drawing/2014/main" id="{9D7DA022-6134-1785-C40B-E3AF9B8EB7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528" y="5534724"/>
              <a:ext cx="96680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400"/>
                <a:t>server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5E43C9DE-CCF1-7BE7-2CA8-4A6CDC5967C4}"/>
              </a:ext>
            </a:extLst>
          </p:cNvPr>
          <p:cNvGrpSpPr/>
          <p:nvPr/>
        </p:nvGrpSpPr>
        <p:grpSpPr>
          <a:xfrm>
            <a:off x="4306992" y="5069046"/>
            <a:ext cx="1896656" cy="960477"/>
            <a:chOff x="497234" y="3597088"/>
            <a:chExt cx="1896656" cy="960477"/>
          </a:xfrm>
        </p:grpSpPr>
        <p:grpSp>
          <p:nvGrpSpPr>
            <p:cNvPr id="9" name="Group 1064">
              <a:extLst>
                <a:ext uri="{FF2B5EF4-FFF2-40B4-BE49-F238E27FC236}">
                  <a16:creationId xmlns:a16="http://schemas.microsoft.com/office/drawing/2014/main" id="{1AC2BB79-F34E-6F72-E1F5-5314EE9F20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319" y="3597088"/>
              <a:ext cx="413769" cy="396789"/>
              <a:chOff x="877" y="1008"/>
              <a:chExt cx="2747" cy="2591"/>
            </a:xfrm>
          </p:grpSpPr>
          <p:pic>
            <p:nvPicPr>
              <p:cNvPr id="21" name="Picture 1065" descr="antenna_stylized">
                <a:extLst>
                  <a:ext uri="{FF2B5EF4-FFF2-40B4-BE49-F238E27FC236}">
                    <a16:creationId xmlns:a16="http://schemas.microsoft.com/office/drawing/2014/main" id="{24D4F3BF-847E-325C-D4D9-3794670F5E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" name="Picture 1066" descr="laptop_keyboard">
                <a:extLst>
                  <a:ext uri="{FF2B5EF4-FFF2-40B4-BE49-F238E27FC236}">
                    <a16:creationId xmlns:a16="http://schemas.microsoft.com/office/drawing/2014/main" id="{F757FF09-7902-FC4A-A76E-22F62871DC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" name="Freeform 1067">
                <a:extLst>
                  <a:ext uri="{FF2B5EF4-FFF2-40B4-BE49-F238E27FC236}">
                    <a16:creationId xmlns:a16="http://schemas.microsoft.com/office/drawing/2014/main" id="{7E0BDD80-F9D5-F73C-9E8C-A5220F6A7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" name="Picture 1068" descr="screen">
                <a:extLst>
                  <a:ext uri="{FF2B5EF4-FFF2-40B4-BE49-F238E27FC236}">
                    <a16:creationId xmlns:a16="http://schemas.microsoft.com/office/drawing/2014/main" id="{66B28CC3-DAFD-AF21-714D-A9A2994941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" name="Freeform 1069">
                <a:extLst>
                  <a:ext uri="{FF2B5EF4-FFF2-40B4-BE49-F238E27FC236}">
                    <a16:creationId xmlns:a16="http://schemas.microsoft.com/office/drawing/2014/main" id="{6A98DC9C-C960-06EE-4A96-2947E44C3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1070">
                <a:extLst>
                  <a:ext uri="{FF2B5EF4-FFF2-40B4-BE49-F238E27FC236}">
                    <a16:creationId xmlns:a16="http://schemas.microsoft.com/office/drawing/2014/main" id="{7098E206-E1FC-5524-DEF1-C5AA0C5FB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1071">
                <a:extLst>
                  <a:ext uri="{FF2B5EF4-FFF2-40B4-BE49-F238E27FC236}">
                    <a16:creationId xmlns:a16="http://schemas.microsoft.com/office/drawing/2014/main" id="{1198FD4B-E5D2-9533-0949-CED598666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072">
                <a:extLst>
                  <a:ext uri="{FF2B5EF4-FFF2-40B4-BE49-F238E27FC236}">
                    <a16:creationId xmlns:a16="http://schemas.microsoft.com/office/drawing/2014/main" id="{0D9E323F-C5C7-41A1-4C6A-57E49F6F5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073">
                <a:extLst>
                  <a:ext uri="{FF2B5EF4-FFF2-40B4-BE49-F238E27FC236}">
                    <a16:creationId xmlns:a16="http://schemas.microsoft.com/office/drawing/2014/main" id="{2F8F986A-299C-663A-AB5D-6F381E4F6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1074">
                <a:extLst>
                  <a:ext uri="{FF2B5EF4-FFF2-40B4-BE49-F238E27FC236}">
                    <a16:creationId xmlns:a16="http://schemas.microsoft.com/office/drawing/2014/main" id="{31F30A79-17F6-2955-3886-09032C537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" name="Group 1075">
                <a:extLst>
                  <a:ext uri="{FF2B5EF4-FFF2-40B4-BE49-F238E27FC236}">
                    <a16:creationId xmlns:a16="http://schemas.microsoft.com/office/drawing/2014/main" id="{2EDC75E0-547D-8064-7602-4B2808E048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8" name="Freeform 1076">
                  <a:extLst>
                    <a:ext uri="{FF2B5EF4-FFF2-40B4-BE49-F238E27FC236}">
                      <a16:creationId xmlns:a16="http://schemas.microsoft.com/office/drawing/2014/main" id="{9ADF4508-F5BB-CE69-74F3-38FE59625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Freeform 1077">
                  <a:extLst>
                    <a:ext uri="{FF2B5EF4-FFF2-40B4-BE49-F238E27FC236}">
                      <a16:creationId xmlns:a16="http://schemas.microsoft.com/office/drawing/2014/main" id="{9795FBE1-2A80-9228-C062-27D2150341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" name="Freeform 1078">
                  <a:extLst>
                    <a:ext uri="{FF2B5EF4-FFF2-40B4-BE49-F238E27FC236}">
                      <a16:creationId xmlns:a16="http://schemas.microsoft.com/office/drawing/2014/main" id="{DCAFED01-68E2-0121-1D42-2DE9C98CD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1079">
                  <a:extLst>
                    <a:ext uri="{FF2B5EF4-FFF2-40B4-BE49-F238E27FC236}">
                      <a16:creationId xmlns:a16="http://schemas.microsoft.com/office/drawing/2014/main" id="{098F63B7-BC8F-3ECE-5998-9F3CD4265D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Freeform 1080">
                  <a:extLst>
                    <a:ext uri="{FF2B5EF4-FFF2-40B4-BE49-F238E27FC236}">
                      <a16:creationId xmlns:a16="http://schemas.microsoft.com/office/drawing/2014/main" id="{6D960F5D-3739-620B-1738-9AF134CBD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1081">
                  <a:extLst>
                    <a:ext uri="{FF2B5EF4-FFF2-40B4-BE49-F238E27FC236}">
                      <a16:creationId xmlns:a16="http://schemas.microsoft.com/office/drawing/2014/main" id="{DF11A43F-E7BD-CC60-7C71-2A74296B70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2" name="Freeform 1082">
                <a:extLst>
                  <a:ext uri="{FF2B5EF4-FFF2-40B4-BE49-F238E27FC236}">
                    <a16:creationId xmlns:a16="http://schemas.microsoft.com/office/drawing/2014/main" id="{A5115BE2-88C8-EC3B-A629-927C27799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1083">
                <a:extLst>
                  <a:ext uri="{FF2B5EF4-FFF2-40B4-BE49-F238E27FC236}">
                    <a16:creationId xmlns:a16="http://schemas.microsoft.com/office/drawing/2014/main" id="{30DFC0FE-CFD1-E28C-4149-48DE1747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1084">
                <a:extLst>
                  <a:ext uri="{FF2B5EF4-FFF2-40B4-BE49-F238E27FC236}">
                    <a16:creationId xmlns:a16="http://schemas.microsoft.com/office/drawing/2014/main" id="{907CB739-B79E-1567-979E-41983322C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1085">
                <a:extLst>
                  <a:ext uri="{FF2B5EF4-FFF2-40B4-BE49-F238E27FC236}">
                    <a16:creationId xmlns:a16="http://schemas.microsoft.com/office/drawing/2014/main" id="{B4A8888C-7AD6-C3D7-CF1B-AAA414342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1086">
                <a:extLst>
                  <a:ext uri="{FF2B5EF4-FFF2-40B4-BE49-F238E27FC236}">
                    <a16:creationId xmlns:a16="http://schemas.microsoft.com/office/drawing/2014/main" id="{625BD68B-3273-802A-11A3-274A7FDE8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1087">
                <a:extLst>
                  <a:ext uri="{FF2B5EF4-FFF2-40B4-BE49-F238E27FC236}">
                    <a16:creationId xmlns:a16="http://schemas.microsoft.com/office/drawing/2014/main" id="{B660E941-8033-CD1F-88B7-10C5786B877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" name="Group 652">
              <a:extLst>
                <a:ext uri="{FF2B5EF4-FFF2-40B4-BE49-F238E27FC236}">
                  <a16:creationId xmlns:a16="http://schemas.microsoft.com/office/drawing/2014/main" id="{E365B609-3BB3-B673-C69C-0FE519DDF1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234" y="4182939"/>
              <a:ext cx="398335" cy="374626"/>
              <a:chOff x="2751" y="1851"/>
              <a:chExt cx="462" cy="478"/>
            </a:xfrm>
          </p:grpSpPr>
          <p:pic>
            <p:nvPicPr>
              <p:cNvPr id="19" name="Picture 653" descr="iphone_stylized_small">
                <a:extLst>
                  <a:ext uri="{FF2B5EF4-FFF2-40B4-BE49-F238E27FC236}">
                    <a16:creationId xmlns:a16="http://schemas.microsoft.com/office/drawing/2014/main" id="{70E09BB8-3ACF-3B73-553C-BBA1523891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" name="Picture 654" descr="antenna_radiation_stylized">
                <a:extLst>
                  <a:ext uri="{FF2B5EF4-FFF2-40B4-BE49-F238E27FC236}">
                    <a16:creationId xmlns:a16="http://schemas.microsoft.com/office/drawing/2014/main" id="{E34BCC0E-ED39-E424-D8B2-39BA89BC22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" name="Text Box 358">
              <a:extLst>
                <a:ext uri="{FF2B5EF4-FFF2-40B4-BE49-F238E27FC236}">
                  <a16:creationId xmlns:a16="http://schemas.microsoft.com/office/drawing/2014/main" id="{AC45F8E3-2B53-1CEF-671E-E39A0601B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854" y="3625866"/>
              <a:ext cx="1228468" cy="3813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75000"/>
                </a:lnSpc>
              </a:pPr>
              <a:r>
                <a:rPr lang="en-US" sz="2400"/>
                <a:t>laptop</a:t>
              </a:r>
            </a:p>
          </p:txBody>
        </p:sp>
        <p:sp>
          <p:nvSpPr>
            <p:cNvPr id="16" name="Text Box 359">
              <a:extLst>
                <a:ext uri="{FF2B5EF4-FFF2-40B4-BE49-F238E27FC236}">
                  <a16:creationId xmlns:a16="http://schemas.microsoft.com/office/drawing/2014/main" id="{8D32B3A2-006B-EB08-A80C-91B010A51C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926" y="4171478"/>
              <a:ext cx="1410964" cy="3813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>
                <a:lnSpc>
                  <a:spcPct val="75000"/>
                </a:lnSpc>
              </a:pPr>
              <a:r>
                <a:rPr lang="en-US" sz="2400"/>
                <a:t>cellphone</a:t>
              </a:r>
            </a:p>
          </p:txBody>
        </p:sp>
      </p:grpSp>
      <p:sp>
        <p:nvSpPr>
          <p:cNvPr id="46" name="Arrow: Right 45">
            <a:extLst>
              <a:ext uri="{FF2B5EF4-FFF2-40B4-BE49-F238E27FC236}">
                <a16:creationId xmlns:a16="http://schemas.microsoft.com/office/drawing/2014/main" id="{D4CD2E1E-3BBC-5B2A-28C4-A76FDE48B584}"/>
              </a:ext>
            </a:extLst>
          </p:cNvPr>
          <p:cNvSpPr/>
          <p:nvPr/>
        </p:nvSpPr>
        <p:spPr>
          <a:xfrm>
            <a:off x="3351731" y="5310703"/>
            <a:ext cx="398335" cy="465364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K"/>
          </a:p>
        </p:txBody>
      </p:sp>
      <p:sp>
        <p:nvSpPr>
          <p:cNvPr id="47" name="Arrow: Right 46">
            <a:extLst>
              <a:ext uri="{FF2B5EF4-FFF2-40B4-BE49-F238E27FC236}">
                <a16:creationId xmlns:a16="http://schemas.microsoft.com/office/drawing/2014/main" id="{FB1BCEA8-957A-F17E-BC95-18C9775519E0}"/>
              </a:ext>
            </a:extLst>
          </p:cNvPr>
          <p:cNvSpPr/>
          <p:nvPr/>
        </p:nvSpPr>
        <p:spPr>
          <a:xfrm>
            <a:off x="6326621" y="5305378"/>
            <a:ext cx="398335" cy="465364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K"/>
          </a:p>
        </p:txBody>
      </p:sp>
      <p:sp>
        <p:nvSpPr>
          <p:cNvPr id="48" name="Text Box 358">
            <a:extLst>
              <a:ext uri="{FF2B5EF4-FFF2-40B4-BE49-F238E27FC236}">
                <a16:creationId xmlns:a16="http://schemas.microsoft.com/office/drawing/2014/main" id="{D79085B1-C64C-5B89-8056-22E522C0D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7929" y="5407717"/>
            <a:ext cx="2518336" cy="3813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en-US" sz="2400"/>
              <a:t>Internet of Things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EF2DF40-40E7-EB7C-5E5A-6C80677C5ECF}"/>
              </a:ext>
            </a:extLst>
          </p:cNvPr>
          <p:cNvGrpSpPr/>
          <p:nvPr/>
        </p:nvGrpSpPr>
        <p:grpSpPr>
          <a:xfrm>
            <a:off x="10645382" y="2575984"/>
            <a:ext cx="1179513" cy="2789238"/>
            <a:chOff x="10832846" y="1285091"/>
            <a:chExt cx="1179513" cy="2789238"/>
          </a:xfrm>
        </p:grpSpPr>
        <p:graphicFrame>
          <p:nvGraphicFramePr>
            <p:cNvPr id="49" name="Object 14">
              <a:extLst>
                <a:ext uri="{FF2B5EF4-FFF2-40B4-BE49-F238E27FC236}">
                  <a16:creationId xmlns:a16="http://schemas.microsoft.com/office/drawing/2014/main" id="{C01AAFB1-051C-4CDD-CC0C-CC0E967EAEF3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0952162" y="1285091"/>
            <a:ext cx="803275" cy="2168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1" imgW="1434415" imgH="3873016" progId="">
                    <p:embed/>
                  </p:oleObj>
                </mc:Choice>
                <mc:Fallback>
                  <p:oleObj r:id="rId11" imgW="1434415" imgH="3873016" progId="">
                    <p:embed/>
                    <p:pic>
                      <p:nvPicPr>
                        <p:cNvPr id="49" name="Object 14">
                          <a:extLst>
                            <a:ext uri="{FF2B5EF4-FFF2-40B4-BE49-F238E27FC236}">
                              <a16:creationId xmlns:a16="http://schemas.microsoft.com/office/drawing/2014/main" id="{C01AAFB1-051C-4CDD-CC0C-CC0E967EAEF3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952162" y="1285091"/>
                          <a:ext cx="803275" cy="21685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0" name="Text Box 8">
              <a:extLst>
                <a:ext uri="{FF2B5EF4-FFF2-40B4-BE49-F238E27FC236}">
                  <a16:creationId xmlns:a16="http://schemas.microsoft.com/office/drawing/2014/main" id="{840A86E6-954D-9449-D5E2-E762C19748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32846" y="3493304"/>
              <a:ext cx="1179513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ＭＳ Ｐゴシック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Internet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refrigerator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7E3D9D8-67ED-A6B1-B2E5-0312F37B8485}"/>
              </a:ext>
            </a:extLst>
          </p:cNvPr>
          <p:cNvGrpSpPr/>
          <p:nvPr/>
        </p:nvGrpSpPr>
        <p:grpSpPr>
          <a:xfrm>
            <a:off x="8455642" y="3384607"/>
            <a:ext cx="2132315" cy="1837959"/>
            <a:chOff x="8472398" y="3435907"/>
            <a:chExt cx="2132315" cy="1837959"/>
          </a:xfrm>
        </p:grpSpPr>
        <p:pic>
          <p:nvPicPr>
            <p:cNvPr id="1026" name="Picture 2" descr="How Autonomous Vehicles Could Help People with Disabilities | Scientific  American">
              <a:extLst>
                <a:ext uri="{FF2B5EF4-FFF2-40B4-BE49-F238E27FC236}">
                  <a16:creationId xmlns:a16="http://schemas.microsoft.com/office/drawing/2014/main" id="{2D23F9D3-4F5E-E013-E937-930AB43CB8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2234" y="3435907"/>
              <a:ext cx="1882494" cy="125499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7" name="Text Box 8">
              <a:extLst>
                <a:ext uri="{FF2B5EF4-FFF2-40B4-BE49-F238E27FC236}">
                  <a16:creationId xmlns:a16="http://schemas.microsoft.com/office/drawing/2014/main" id="{E328E0B0-1A18-A38E-8B86-DB0DA02AB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72398" y="4689091"/>
              <a:ext cx="213231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ＭＳ Ｐゴシック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Autonomous vehicles</a:t>
              </a:r>
            </a:p>
          </p:txBody>
        </p:sp>
      </p:grpSp>
      <p:pic>
        <p:nvPicPr>
          <p:cNvPr id="59" name="Picture 23">
            <a:extLst>
              <a:ext uri="{FF2B5EF4-FFF2-40B4-BE49-F238E27FC236}">
                <a16:creationId xmlns:a16="http://schemas.microsoft.com/office/drawing/2014/main" id="{D8628A1A-49F3-53B3-7999-C99F1735C3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30254" y="1406779"/>
            <a:ext cx="695325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" name="Text Box 10">
            <a:extLst>
              <a:ext uri="{FF2B5EF4-FFF2-40B4-BE49-F238E27FC236}">
                <a16:creationId xmlns:a16="http://schemas.microsoft.com/office/drawing/2014/main" id="{2F1B9EB5-0CD8-BD00-C1AD-FB3FECEF0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92141" y="2494216"/>
            <a:ext cx="1941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ＭＳ Ｐゴシック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Tweet-a-watt: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monitor energy use</a:t>
            </a:r>
          </a:p>
        </p:txBody>
      </p:sp>
    </p:spTree>
    <p:extLst>
      <p:ext uri="{BB962C8B-B14F-4D97-AF65-F5344CB8AC3E}">
        <p14:creationId xmlns:p14="http://schemas.microsoft.com/office/powerpoint/2010/main" val="401498431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/>
              <a:t>The Internet: a “nuts-and-bolts” view</a:t>
            </a:r>
            <a:endParaRPr lang="en-US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10771171" y="3194171"/>
            <a:ext cx="753922" cy="1455427"/>
            <a:chOff x="10834382" y="3164075"/>
            <a:chExt cx="753922" cy="1455427"/>
          </a:xfrm>
        </p:grpSpPr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24B3D7B-0A87-684A-8AD5-E426CBAB8D91}"/>
              </a:ext>
            </a:extLst>
          </p:cNvPr>
          <p:cNvGrpSpPr/>
          <p:nvPr/>
        </p:nvGrpSpPr>
        <p:grpSpPr>
          <a:xfrm>
            <a:off x="841245" y="3662343"/>
            <a:ext cx="1370315" cy="390629"/>
            <a:chOff x="1220207" y="3379800"/>
            <a:chExt cx="1448022" cy="400649"/>
          </a:xfrm>
        </p:grpSpPr>
        <p:grpSp>
          <p:nvGrpSpPr>
            <p:cNvPr id="745" name="Group 744">
              <a:extLst>
                <a:ext uri="{FF2B5EF4-FFF2-40B4-BE49-F238E27FC236}">
                  <a16:creationId xmlns:a16="http://schemas.microsoft.com/office/drawing/2014/main" id="{BBA75EB6-A2DF-8442-902E-889D709A01F1}"/>
                </a:ext>
              </a:extLst>
            </p:cNvPr>
            <p:cNvGrpSpPr/>
            <p:nvPr/>
          </p:nvGrpSpPr>
          <p:grpSpPr>
            <a:xfrm>
              <a:off x="1220207" y="3403733"/>
              <a:ext cx="608897" cy="339238"/>
              <a:chOff x="7493876" y="2774731"/>
              <a:chExt cx="1481958" cy="894622"/>
            </a:xfrm>
          </p:grpSpPr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57ECBDF9-CECF-C743-928A-01551F1149A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747" name="Oval 746">
                <a:extLst>
                  <a:ext uri="{FF2B5EF4-FFF2-40B4-BE49-F238E27FC236}">
                    <a16:creationId xmlns:a16="http://schemas.microsoft.com/office/drawing/2014/main" id="{2CED8E12-8866-B24C-8ADD-B298A9E92C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748" name="Group 747">
                <a:extLst>
                  <a:ext uri="{FF2B5EF4-FFF2-40B4-BE49-F238E27FC236}">
                    <a16:creationId xmlns:a16="http://schemas.microsoft.com/office/drawing/2014/main" id="{B88578A5-178A-394F-A0E8-E56A6CA32F7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9" name="Freeform 748">
                  <a:extLst>
                    <a:ext uri="{FF2B5EF4-FFF2-40B4-BE49-F238E27FC236}">
                      <a16:creationId xmlns:a16="http://schemas.microsoft.com/office/drawing/2014/main" id="{C0BC3D29-EE76-8343-B65A-EA82E9B3D47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" name="Freeform 749">
                  <a:extLst>
                    <a:ext uri="{FF2B5EF4-FFF2-40B4-BE49-F238E27FC236}">
                      <a16:creationId xmlns:a16="http://schemas.microsoft.com/office/drawing/2014/main" id="{0CE947DD-742E-DB41-8709-8C742E1F31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" name="Freeform 750">
                  <a:extLst>
                    <a:ext uri="{FF2B5EF4-FFF2-40B4-BE49-F238E27FC236}">
                      <a16:creationId xmlns:a16="http://schemas.microsoft.com/office/drawing/2014/main" id="{4327083F-593C-164C-8B48-4EAC6FFF626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" name="Freeform 751">
                  <a:extLst>
                    <a:ext uri="{FF2B5EF4-FFF2-40B4-BE49-F238E27FC236}">
                      <a16:creationId xmlns:a16="http://schemas.microsoft.com/office/drawing/2014/main" id="{872F4F49-B007-CF47-9AE7-A2818399B5A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53" name="Group 752">
              <a:extLst>
                <a:ext uri="{FF2B5EF4-FFF2-40B4-BE49-F238E27FC236}">
                  <a16:creationId xmlns:a16="http://schemas.microsoft.com/office/drawing/2014/main" id="{ABB80B22-84B3-E44D-B158-999620842AA7}"/>
                </a:ext>
              </a:extLst>
            </p:cNvPr>
            <p:cNvGrpSpPr/>
            <p:nvPr/>
          </p:nvGrpSpPr>
          <p:grpSpPr>
            <a:xfrm>
              <a:off x="2172962" y="3379800"/>
              <a:ext cx="495267" cy="400649"/>
              <a:chOff x="3668110" y="2448910"/>
              <a:chExt cx="3794234" cy="2165130"/>
            </a:xfrm>
          </p:grpSpPr>
          <p:sp>
            <p:nvSpPr>
              <p:cNvPr id="754" name="Rectangle 753">
                <a:extLst>
                  <a:ext uri="{FF2B5EF4-FFF2-40B4-BE49-F238E27FC236}">
                    <a16:creationId xmlns:a16="http://schemas.microsoft.com/office/drawing/2014/main" id="{87ED6994-8AAE-CE4F-9382-5B72DC8DF390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784A6571-0523-1D4B-BC2E-19620F5C60E1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56" name="Group 755">
                <a:extLst>
                  <a:ext uri="{FF2B5EF4-FFF2-40B4-BE49-F238E27FC236}">
                    <a16:creationId xmlns:a16="http://schemas.microsoft.com/office/drawing/2014/main" id="{040EF2EE-7544-044B-8B2E-5E76FBF3EC4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E671E855-462B-9F48-9621-5EEE15B3935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" name="Freeform 757">
                  <a:extLst>
                    <a:ext uri="{FF2B5EF4-FFF2-40B4-BE49-F238E27FC236}">
                      <a16:creationId xmlns:a16="http://schemas.microsoft.com/office/drawing/2014/main" id="{E5AE17A8-6FB1-3241-8C26-DCA5087F65E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" name="Freeform 758">
                  <a:extLst>
                    <a:ext uri="{FF2B5EF4-FFF2-40B4-BE49-F238E27FC236}">
                      <a16:creationId xmlns:a16="http://schemas.microsoft.com/office/drawing/2014/main" id="{105030C8-02D0-8E46-B13A-AC9E5D59E2C5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" name="Freeform 759">
                  <a:extLst>
                    <a:ext uri="{FF2B5EF4-FFF2-40B4-BE49-F238E27FC236}">
                      <a16:creationId xmlns:a16="http://schemas.microsoft.com/office/drawing/2014/main" id="{F4B9D081-C772-7E49-BCB3-B3BD733377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664" name="Content Placeholder 2">
            <a:extLst>
              <a:ext uri="{FF2B5EF4-FFF2-40B4-BE49-F238E27FC236}">
                <a16:creationId xmlns:a16="http://schemas.microsoft.com/office/drawing/2014/main" id="{DCE6B56E-C2B5-5B4B-AB11-E2D353C0D14D}"/>
              </a:ext>
            </a:extLst>
          </p:cNvPr>
          <p:cNvSpPr txBox="1">
            <a:spLocks/>
          </p:cNvSpPr>
          <p:nvPr/>
        </p:nvSpPr>
        <p:spPr>
          <a:xfrm>
            <a:off x="3194423" y="1709352"/>
            <a:ext cx="3438990" cy="1309457"/>
          </a:xfrm>
          <a:prstGeom prst="rect">
            <a:avLst/>
          </a:prstGeom>
        </p:spPr>
        <p:txBody>
          <a:bodyPr>
            <a:normAutofit/>
          </a:bodyPr>
          <a:lstStyle>
            <a:lvl1pPr marL="347472" indent="-347472" algn="l" defTabSz="914400" rtl="0" eaLnBrk="1" latinLnBrk="0" hangingPunct="1">
              <a:lnSpc>
                <a:spcPct val="90000"/>
              </a:lnSpc>
              <a:spcBef>
                <a:spcPts val="672"/>
              </a:spcBef>
              <a:buClr>
                <a:srgbClr val="002E8A"/>
              </a:buClr>
              <a:buSzPct val="100000"/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1pPr>
            <a:lvl2pPr marL="740664" indent="-283464" algn="l" defTabSz="914400" rtl="0" eaLnBrk="1" latinLnBrk="0" hangingPunct="1">
              <a:lnSpc>
                <a:spcPct val="90000"/>
              </a:lnSpc>
              <a:spcBef>
                <a:spcPts val="528"/>
              </a:spcBef>
              <a:buClr>
                <a:srgbClr val="C00000"/>
              </a:buClr>
              <a:buSzPct val="100000"/>
              <a:buFont typeface="Wingdings" panose="05000000000000000000" pitchFamily="2" charset="2"/>
              <a:buChar char="§"/>
              <a:defRPr sz="2400" kern="1200">
                <a:solidFill>
                  <a:srgbClr val="0070C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>
                  <a:lumMod val="75000"/>
                </a:schemeClr>
              </a:buClr>
              <a:buSzPct val="100000"/>
              <a:buFont typeface="Wingdings" panose="05000000000000000000" pitchFamily="2" charset="2"/>
              <a:buChar char="§"/>
              <a:defRPr sz="2200" kern="1200">
                <a:solidFill>
                  <a:schemeClr val="accent2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70C0"/>
              </a:buClr>
              <a:buSzPct val="100000"/>
              <a:buFont typeface="Wingdings" panose="05000000000000000000" pitchFamily="2" charset="2"/>
              <a:buChar char="§"/>
              <a:defRPr sz="2000" kern="1200">
                <a:solidFill>
                  <a:srgbClr val="7030A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A27242"/>
              </a:buClr>
              <a:buSzPct val="100000"/>
              <a:buFont typeface="Wingdings" panose="05000000000000000000" pitchFamily="2" charset="2"/>
              <a:buChar char="§"/>
              <a:defRPr sz="1800" kern="1200">
                <a:solidFill>
                  <a:schemeClr val="accent6">
                    <a:lumMod val="50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 baseline="0">
                <a:solidFill>
                  <a:schemeClr val="accent4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15000"/>
              </a:spcBef>
              <a:buClr>
                <a:srgbClr val="0000A8"/>
              </a:buClr>
              <a:buNone/>
            </a:pPr>
            <a:r>
              <a:rPr lang="en-US" altLang="en-US" sz="2400" dirty="0">
                <a:latin typeface="+mn-lt"/>
              </a:rPr>
              <a:t>Billions of connected computing </a:t>
            </a:r>
            <a:r>
              <a:rPr lang="en-US" altLang="en-US" sz="2400" i="1" dirty="0">
                <a:solidFill>
                  <a:srgbClr val="C00000"/>
                </a:solidFill>
                <a:latin typeface="+mn-lt"/>
              </a:rPr>
              <a:t>devices</a:t>
            </a:r>
          </a:p>
          <a:p>
            <a:pPr>
              <a:spcBef>
                <a:spcPct val="15000"/>
              </a:spcBef>
              <a:buClr>
                <a:srgbClr val="0000A8"/>
              </a:buClr>
            </a:pPr>
            <a:r>
              <a:rPr lang="en-US" altLang="zh-CN" sz="2000" dirty="0">
                <a:latin typeface="+mn-lt"/>
              </a:rPr>
              <a:t>running applications</a:t>
            </a:r>
            <a:endParaRPr lang="en-US" altLang="en-US" sz="2000" dirty="0">
              <a:latin typeface="+mn-lt"/>
            </a:endParaRPr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1F785800-21A9-C757-35FD-EBD9485FB1CE}"/>
              </a:ext>
            </a:extLst>
          </p:cNvPr>
          <p:cNvGrpSpPr/>
          <p:nvPr/>
        </p:nvGrpSpPr>
        <p:grpSpPr>
          <a:xfrm>
            <a:off x="752954" y="1214679"/>
            <a:ext cx="2034600" cy="1946631"/>
            <a:chOff x="808992" y="1009397"/>
            <a:chExt cx="2034600" cy="1946631"/>
          </a:xfrm>
        </p:grpSpPr>
        <p:grpSp>
          <p:nvGrpSpPr>
            <p:cNvPr id="667" name="Group 1064">
              <a:extLst>
                <a:ext uri="{FF2B5EF4-FFF2-40B4-BE49-F238E27FC236}">
                  <a16:creationId xmlns:a16="http://schemas.microsoft.com/office/drawing/2014/main" id="{5022FF17-4E4A-B546-8D5E-67340101EF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21" y="1995551"/>
              <a:ext cx="413769" cy="396789"/>
              <a:chOff x="877" y="1008"/>
              <a:chExt cx="2747" cy="2591"/>
            </a:xfrm>
          </p:grpSpPr>
          <p:pic>
            <p:nvPicPr>
              <p:cNvPr id="668" name="Picture 1065" descr="antenna_stylized">
                <a:extLst>
                  <a:ext uri="{FF2B5EF4-FFF2-40B4-BE49-F238E27FC236}">
                    <a16:creationId xmlns:a16="http://schemas.microsoft.com/office/drawing/2014/main" id="{B702F2D6-4760-AE4A-8D39-6444C3C22B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9" name="Picture 1066" descr="laptop_keyboard">
                <a:extLst>
                  <a:ext uri="{FF2B5EF4-FFF2-40B4-BE49-F238E27FC236}">
                    <a16:creationId xmlns:a16="http://schemas.microsoft.com/office/drawing/2014/main" id="{6F83D117-2593-C242-A397-BA633102C7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0" name="Freeform 1067">
                <a:extLst>
                  <a:ext uri="{FF2B5EF4-FFF2-40B4-BE49-F238E27FC236}">
                    <a16:creationId xmlns:a16="http://schemas.microsoft.com/office/drawing/2014/main" id="{A08BD328-7EC2-6143-96A3-54C445A8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71" name="Picture 1068" descr="screen">
                <a:extLst>
                  <a:ext uri="{FF2B5EF4-FFF2-40B4-BE49-F238E27FC236}">
                    <a16:creationId xmlns:a16="http://schemas.microsoft.com/office/drawing/2014/main" id="{2730AE22-E399-F741-992E-07BB830613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2" name="Freeform 1069">
                <a:extLst>
                  <a:ext uri="{FF2B5EF4-FFF2-40B4-BE49-F238E27FC236}">
                    <a16:creationId xmlns:a16="http://schemas.microsoft.com/office/drawing/2014/main" id="{A44AEC1A-DDEF-8649-ACEF-C31525DC4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1070">
                <a:extLst>
                  <a:ext uri="{FF2B5EF4-FFF2-40B4-BE49-F238E27FC236}">
                    <a16:creationId xmlns:a16="http://schemas.microsoft.com/office/drawing/2014/main" id="{5853CB23-D335-0343-9001-8E1A2BD6E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1071">
                <a:extLst>
                  <a:ext uri="{FF2B5EF4-FFF2-40B4-BE49-F238E27FC236}">
                    <a16:creationId xmlns:a16="http://schemas.microsoft.com/office/drawing/2014/main" id="{9B0951B7-0F7D-9C4B-B650-994FE73C2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1072">
                <a:extLst>
                  <a:ext uri="{FF2B5EF4-FFF2-40B4-BE49-F238E27FC236}">
                    <a16:creationId xmlns:a16="http://schemas.microsoft.com/office/drawing/2014/main" id="{33FCA0B6-1595-5249-B422-13CD8769D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1073">
                <a:extLst>
                  <a:ext uri="{FF2B5EF4-FFF2-40B4-BE49-F238E27FC236}">
                    <a16:creationId xmlns:a16="http://schemas.microsoft.com/office/drawing/2014/main" id="{F62240FB-2C21-464F-A37A-3A22AA3F6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1074">
                <a:extLst>
                  <a:ext uri="{FF2B5EF4-FFF2-40B4-BE49-F238E27FC236}">
                    <a16:creationId xmlns:a16="http://schemas.microsoft.com/office/drawing/2014/main" id="{1C4D12B9-3576-0C40-A5F3-E88CED5A6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78" name="Group 1075">
                <a:extLst>
                  <a:ext uri="{FF2B5EF4-FFF2-40B4-BE49-F238E27FC236}">
                    <a16:creationId xmlns:a16="http://schemas.microsoft.com/office/drawing/2014/main" id="{ED887E1E-DD70-534D-8096-6A84457968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85" name="Freeform 1076">
                  <a:extLst>
                    <a:ext uri="{FF2B5EF4-FFF2-40B4-BE49-F238E27FC236}">
                      <a16:creationId xmlns:a16="http://schemas.microsoft.com/office/drawing/2014/main" id="{16EAA6DD-B1A8-144B-9226-221860B2C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" name="Freeform 1077">
                  <a:extLst>
                    <a:ext uri="{FF2B5EF4-FFF2-40B4-BE49-F238E27FC236}">
                      <a16:creationId xmlns:a16="http://schemas.microsoft.com/office/drawing/2014/main" id="{66B6CABD-230C-7243-A78E-898BA47EF0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" name="Freeform 1078">
                  <a:extLst>
                    <a:ext uri="{FF2B5EF4-FFF2-40B4-BE49-F238E27FC236}">
                      <a16:creationId xmlns:a16="http://schemas.microsoft.com/office/drawing/2014/main" id="{4CC52902-7299-9D44-8559-C2ED9AE5E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" name="Freeform 1079">
                  <a:extLst>
                    <a:ext uri="{FF2B5EF4-FFF2-40B4-BE49-F238E27FC236}">
                      <a16:creationId xmlns:a16="http://schemas.microsoft.com/office/drawing/2014/main" id="{11ABD305-4F14-BC40-BD6A-352B5CDB30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" name="Freeform 1080">
                  <a:extLst>
                    <a:ext uri="{FF2B5EF4-FFF2-40B4-BE49-F238E27FC236}">
                      <a16:creationId xmlns:a16="http://schemas.microsoft.com/office/drawing/2014/main" id="{17190967-E1E6-5043-B08E-8AC745D8F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" name="Freeform 1081">
                  <a:extLst>
                    <a:ext uri="{FF2B5EF4-FFF2-40B4-BE49-F238E27FC236}">
                      <a16:creationId xmlns:a16="http://schemas.microsoft.com/office/drawing/2014/main" id="{263B67CA-6E08-194D-A17F-B5F081E96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9" name="Freeform 1082">
                <a:extLst>
                  <a:ext uri="{FF2B5EF4-FFF2-40B4-BE49-F238E27FC236}">
                    <a16:creationId xmlns:a16="http://schemas.microsoft.com/office/drawing/2014/main" id="{0B9D92C1-58EA-3545-8372-C7FB45D45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1083">
                <a:extLst>
                  <a:ext uri="{FF2B5EF4-FFF2-40B4-BE49-F238E27FC236}">
                    <a16:creationId xmlns:a16="http://schemas.microsoft.com/office/drawing/2014/main" id="{8891C4B3-775A-5D4B-8605-353D88CA8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1084">
                <a:extLst>
                  <a:ext uri="{FF2B5EF4-FFF2-40B4-BE49-F238E27FC236}">
                    <a16:creationId xmlns:a16="http://schemas.microsoft.com/office/drawing/2014/main" id="{15D3C69E-0271-3E43-9366-2C696E0D6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1085">
                <a:extLst>
                  <a:ext uri="{FF2B5EF4-FFF2-40B4-BE49-F238E27FC236}">
                    <a16:creationId xmlns:a16="http://schemas.microsoft.com/office/drawing/2014/main" id="{ADD26EEC-6896-C548-A843-E80F9DCD7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1086">
                <a:extLst>
                  <a:ext uri="{FF2B5EF4-FFF2-40B4-BE49-F238E27FC236}">
                    <a16:creationId xmlns:a16="http://schemas.microsoft.com/office/drawing/2014/main" id="{E53FD945-5CCA-D946-AE8F-F0FAEF2D2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1087">
                <a:extLst>
                  <a:ext uri="{FF2B5EF4-FFF2-40B4-BE49-F238E27FC236}">
                    <a16:creationId xmlns:a16="http://schemas.microsoft.com/office/drawing/2014/main" id="{0F3817C7-9A9B-0646-B0B3-A73EFFAB4B2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1" name="Group 652">
              <a:extLst>
                <a:ext uri="{FF2B5EF4-FFF2-40B4-BE49-F238E27FC236}">
                  <a16:creationId xmlns:a16="http://schemas.microsoft.com/office/drawing/2014/main" id="{9D2EACAC-DF98-DA4A-AE3F-51E8DD2B4C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6936" y="2581402"/>
              <a:ext cx="398335" cy="374626"/>
              <a:chOff x="2751" y="1851"/>
              <a:chExt cx="462" cy="478"/>
            </a:xfrm>
          </p:grpSpPr>
          <p:pic>
            <p:nvPicPr>
              <p:cNvPr id="692" name="Picture 653" descr="iphone_stylized_small">
                <a:extLst>
                  <a:ext uri="{FF2B5EF4-FFF2-40B4-BE49-F238E27FC236}">
                    <a16:creationId xmlns:a16="http://schemas.microsoft.com/office/drawing/2014/main" id="{740341C1-662D-A34D-8611-03419E5337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3" name="Picture 654" descr="antenna_radiation_stylized">
                <a:extLst>
                  <a:ext uri="{FF2B5EF4-FFF2-40B4-BE49-F238E27FC236}">
                    <a16:creationId xmlns:a16="http://schemas.microsoft.com/office/drawing/2014/main" id="{91137A94-E2FE-3745-A6A1-7032FFAD30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736" name="Picture 735" descr="server_rack.png">
              <a:extLst>
                <a:ext uri="{FF2B5EF4-FFF2-40B4-BE49-F238E27FC236}">
                  <a16:creationId xmlns:a16="http://schemas.microsoft.com/office/drawing/2014/main" id="{6352AB59-3424-1947-A902-45E2FFF24C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981" y="1514515"/>
              <a:ext cx="227754" cy="376941"/>
            </a:xfrm>
            <a:prstGeom prst="rect">
              <a:avLst/>
            </a:prstGeom>
          </p:spPr>
        </p:pic>
        <p:grpSp>
          <p:nvGrpSpPr>
            <p:cNvPr id="737" name="Group 590">
              <a:extLst>
                <a:ext uri="{FF2B5EF4-FFF2-40B4-BE49-F238E27FC236}">
                  <a16:creationId xmlns:a16="http://schemas.microsoft.com/office/drawing/2014/main" id="{572BBB3E-35BE-7341-92D5-A1D830B307C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8992" y="1009397"/>
              <a:ext cx="486791" cy="466460"/>
              <a:chOff x="2839" y="3501"/>
              <a:chExt cx="755" cy="803"/>
            </a:xfrm>
          </p:grpSpPr>
          <p:pic>
            <p:nvPicPr>
              <p:cNvPr id="738" name="Picture 591" descr="desktop_computer_stylized_medium">
                <a:extLst>
                  <a:ext uri="{FF2B5EF4-FFF2-40B4-BE49-F238E27FC236}">
                    <a16:creationId xmlns:a16="http://schemas.microsoft.com/office/drawing/2014/main" id="{4B6339C5-8B14-B747-B25F-54A251041E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9" name="Freeform 592">
                <a:extLst>
                  <a:ext uri="{FF2B5EF4-FFF2-40B4-BE49-F238E27FC236}">
                    <a16:creationId xmlns:a16="http://schemas.microsoft.com/office/drawing/2014/main" id="{C8A47756-1909-F941-BDCB-37836D98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" name="Text Box 356">
              <a:extLst>
                <a:ext uri="{FF2B5EF4-FFF2-40B4-BE49-F238E27FC236}">
                  <a16:creationId xmlns:a16="http://schemas.microsoft.com/office/drawing/2014/main" id="{7E10B9BD-C9E7-F569-1C61-E8C929B905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0607" y="1050799"/>
              <a:ext cx="453970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PC</a:t>
              </a:r>
            </a:p>
          </p:txBody>
        </p:sp>
        <p:sp>
          <p:nvSpPr>
            <p:cNvPr id="12" name="Text Box 357">
              <a:extLst>
                <a:ext uri="{FF2B5EF4-FFF2-40B4-BE49-F238E27FC236}">
                  <a16:creationId xmlns:a16="http://schemas.microsoft.com/office/drawing/2014/main" id="{1AD0142B-A7F2-CD2B-EE1A-6E43EEA99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0607" y="1456162"/>
              <a:ext cx="96680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400"/>
                <a:t>server</a:t>
              </a:r>
            </a:p>
          </p:txBody>
        </p:sp>
        <p:sp>
          <p:nvSpPr>
            <p:cNvPr id="15" name="Text Box 358">
              <a:extLst>
                <a:ext uri="{FF2B5EF4-FFF2-40B4-BE49-F238E27FC236}">
                  <a16:creationId xmlns:a16="http://schemas.microsoft.com/office/drawing/2014/main" id="{61360CAB-1836-A685-BF47-9B98299B56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7556" y="2024329"/>
              <a:ext cx="1228468" cy="3813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75000"/>
                </a:lnSpc>
              </a:pPr>
              <a:r>
                <a:rPr lang="en-US" sz="2400"/>
                <a:t>laptop</a:t>
              </a:r>
            </a:p>
          </p:txBody>
        </p:sp>
        <p:sp>
          <p:nvSpPr>
            <p:cNvPr id="16" name="Text Box 359">
              <a:extLst>
                <a:ext uri="{FF2B5EF4-FFF2-40B4-BE49-F238E27FC236}">
                  <a16:creationId xmlns:a16="http://schemas.microsoft.com/office/drawing/2014/main" id="{3A41D125-16BD-43DF-FFE5-72E4441D6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2628" y="2569941"/>
              <a:ext cx="1410964" cy="3813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>
                <a:lnSpc>
                  <a:spcPct val="75000"/>
                </a:lnSpc>
              </a:pPr>
              <a:r>
                <a:rPr lang="en-US" sz="2400"/>
                <a:t>cellphone</a:t>
              </a:r>
            </a:p>
          </p:txBody>
        </p:sp>
      </p:grpSp>
      <p:sp>
        <p:nvSpPr>
          <p:cNvPr id="50" name="Text Box 356">
            <a:extLst>
              <a:ext uri="{FF2B5EF4-FFF2-40B4-BE49-F238E27FC236}">
                <a16:creationId xmlns:a16="http://schemas.microsoft.com/office/drawing/2014/main" id="{69DBC27A-EDC7-5603-4277-67CDD3306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837" y="4226417"/>
            <a:ext cx="197919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2000"/>
              <a:t>routers/switches</a:t>
            </a:r>
          </a:p>
        </p:txBody>
      </p:sp>
      <p:sp>
        <p:nvSpPr>
          <p:cNvPr id="51" name="Text Box 415">
            <a:extLst>
              <a:ext uri="{FF2B5EF4-FFF2-40B4-BE49-F238E27FC236}">
                <a16:creationId xmlns:a16="http://schemas.microsoft.com/office/drawing/2014/main" id="{B71F5284-ADC5-91E6-B533-6BB3540C3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5997" y="6420091"/>
            <a:ext cx="41068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ISP: internet service provider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66C6991-A240-F8CE-1263-8E46730B643D}"/>
              </a:ext>
            </a:extLst>
          </p:cNvPr>
          <p:cNvSpPr txBox="1">
            <a:spLocks/>
          </p:cNvSpPr>
          <p:nvPr/>
        </p:nvSpPr>
        <p:spPr>
          <a:xfrm>
            <a:off x="3154474" y="3556369"/>
            <a:ext cx="4183813" cy="1305077"/>
          </a:xfrm>
          <a:prstGeom prst="rect">
            <a:avLst/>
          </a:prstGeom>
        </p:spPr>
        <p:txBody>
          <a:bodyPr>
            <a:normAutofit/>
          </a:bodyPr>
          <a:lstStyle>
            <a:lvl1pPr marL="347472" indent="-347472" algn="l" defTabSz="914400" rtl="0" eaLnBrk="1" latinLnBrk="0" hangingPunct="1">
              <a:lnSpc>
                <a:spcPct val="90000"/>
              </a:lnSpc>
              <a:spcBef>
                <a:spcPts val="672"/>
              </a:spcBef>
              <a:buClr>
                <a:srgbClr val="002E8A"/>
              </a:buClr>
              <a:buSzPct val="100000"/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1pPr>
            <a:lvl2pPr marL="740664" indent="-283464" algn="l" defTabSz="914400" rtl="0" eaLnBrk="1" latinLnBrk="0" hangingPunct="1">
              <a:lnSpc>
                <a:spcPct val="90000"/>
              </a:lnSpc>
              <a:spcBef>
                <a:spcPts val="528"/>
              </a:spcBef>
              <a:buClr>
                <a:srgbClr val="C00000"/>
              </a:buClr>
              <a:buSzPct val="100000"/>
              <a:buFont typeface="Wingdings" panose="05000000000000000000" pitchFamily="2" charset="2"/>
              <a:buChar char="§"/>
              <a:defRPr sz="2400" kern="1200">
                <a:solidFill>
                  <a:srgbClr val="0070C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>
                  <a:lumMod val="75000"/>
                </a:schemeClr>
              </a:buClr>
              <a:buSzPct val="100000"/>
              <a:buFont typeface="Wingdings" panose="05000000000000000000" pitchFamily="2" charset="2"/>
              <a:buChar char="§"/>
              <a:defRPr sz="2200" kern="1200">
                <a:solidFill>
                  <a:schemeClr val="accent2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70C0"/>
              </a:buClr>
              <a:buSzPct val="100000"/>
              <a:buFont typeface="Wingdings" panose="05000000000000000000" pitchFamily="2" charset="2"/>
              <a:buChar char="§"/>
              <a:defRPr sz="2000" kern="1200">
                <a:solidFill>
                  <a:srgbClr val="7030A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A27242"/>
              </a:buClr>
              <a:buSzPct val="100000"/>
              <a:buFont typeface="Wingdings" panose="05000000000000000000" pitchFamily="2" charset="2"/>
              <a:buChar char="§"/>
              <a:defRPr sz="1800" kern="1200">
                <a:solidFill>
                  <a:schemeClr val="accent6">
                    <a:lumMod val="50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 baseline="0">
                <a:solidFill>
                  <a:schemeClr val="accent4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58" indent="0">
              <a:buNone/>
            </a:pPr>
            <a:r>
              <a:rPr lang="en-US" altLang="en-US" sz="2400" i="1" dirty="0">
                <a:solidFill>
                  <a:srgbClr val="C00000"/>
                </a:solidFill>
                <a:latin typeface="+mn-lt"/>
              </a:rPr>
              <a:t>Switches/routers </a:t>
            </a:r>
            <a:r>
              <a:rPr lang="en-US" altLang="en-US" sz="2400" dirty="0">
                <a:latin typeface="+mn-lt"/>
              </a:rPr>
              <a:t>that forward packets (chunks of data)</a:t>
            </a:r>
            <a:endParaRPr lang="en-US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C6A076CF-3E70-B592-9B69-6E71F2E2CDD8}"/>
              </a:ext>
            </a:extLst>
          </p:cNvPr>
          <p:cNvSpPr txBox="1">
            <a:spLocks/>
          </p:cNvSpPr>
          <p:nvPr/>
        </p:nvSpPr>
        <p:spPr>
          <a:xfrm>
            <a:off x="3114965" y="5009029"/>
            <a:ext cx="3778152" cy="1559809"/>
          </a:xfrm>
          <a:prstGeom prst="rect">
            <a:avLst/>
          </a:prstGeom>
        </p:spPr>
        <p:txBody>
          <a:bodyPr>
            <a:normAutofit/>
          </a:bodyPr>
          <a:lstStyle>
            <a:lvl1pPr marL="347472" indent="-347472" algn="l" defTabSz="914400" rtl="0" eaLnBrk="1" latinLnBrk="0" hangingPunct="1">
              <a:lnSpc>
                <a:spcPct val="90000"/>
              </a:lnSpc>
              <a:spcBef>
                <a:spcPts val="672"/>
              </a:spcBef>
              <a:buClr>
                <a:srgbClr val="002E8A"/>
              </a:buClr>
              <a:buSzPct val="100000"/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1pPr>
            <a:lvl2pPr marL="740664" indent="-283464" algn="l" defTabSz="914400" rtl="0" eaLnBrk="1" latinLnBrk="0" hangingPunct="1">
              <a:lnSpc>
                <a:spcPct val="90000"/>
              </a:lnSpc>
              <a:spcBef>
                <a:spcPts val="528"/>
              </a:spcBef>
              <a:buClr>
                <a:srgbClr val="C00000"/>
              </a:buClr>
              <a:buSzPct val="100000"/>
              <a:buFont typeface="Wingdings" panose="05000000000000000000" pitchFamily="2" charset="2"/>
              <a:buChar char="§"/>
              <a:defRPr sz="2400" kern="1200">
                <a:solidFill>
                  <a:srgbClr val="0070C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>
                  <a:lumMod val="75000"/>
                </a:schemeClr>
              </a:buClr>
              <a:buSzPct val="100000"/>
              <a:buFont typeface="Wingdings" panose="05000000000000000000" pitchFamily="2" charset="2"/>
              <a:buChar char="§"/>
              <a:defRPr sz="2200" kern="1200">
                <a:solidFill>
                  <a:schemeClr val="accent2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70C0"/>
              </a:buClr>
              <a:buSzPct val="100000"/>
              <a:buFont typeface="Wingdings" panose="05000000000000000000" pitchFamily="2" charset="2"/>
              <a:buChar char="§"/>
              <a:defRPr sz="2000" kern="1200">
                <a:solidFill>
                  <a:srgbClr val="7030A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A27242"/>
              </a:buClr>
              <a:buSzPct val="100000"/>
              <a:buFont typeface="Wingdings" panose="05000000000000000000" pitchFamily="2" charset="2"/>
              <a:buChar char="§"/>
              <a:defRPr sz="1800" kern="1200">
                <a:solidFill>
                  <a:schemeClr val="accent6">
                    <a:lumMod val="50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 baseline="0">
                <a:solidFill>
                  <a:schemeClr val="accent4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58" indent="0">
              <a:buClr>
                <a:srgbClr val="0000A8"/>
              </a:buClr>
              <a:buNone/>
            </a:pPr>
            <a:r>
              <a:rPr lang="en-US" altLang="en-US" sz="2400" i="1" dirty="0">
                <a:solidFill>
                  <a:srgbClr val="C00000"/>
                </a:solidFill>
                <a:latin typeface="+mn-lt"/>
                <a:ea typeface="Arial" panose="020B0604020202020204" pitchFamily="34" charset="0"/>
              </a:rPr>
              <a:t>Communication links:</a:t>
            </a:r>
          </a:p>
          <a:p>
            <a:pPr marL="346075" lvl="1" indent="-231775">
              <a:buClr>
                <a:srgbClr val="0000A3"/>
              </a:buClr>
            </a:pPr>
            <a:r>
              <a:rPr lang="en-US" altLang="en-US" sz="2000" dirty="0">
                <a:solidFill>
                  <a:schemeClr val="tx1"/>
                </a:solidFill>
                <a:latin typeface="+mn-lt"/>
                <a:ea typeface="Arial" panose="020B0604020202020204" pitchFamily="34" charset="0"/>
              </a:rPr>
              <a:t>fiber, copper, radio, satellite</a:t>
            </a:r>
            <a:br>
              <a:rPr lang="en-US" altLang="en-US" sz="2000" i="1" dirty="0">
                <a:solidFill>
                  <a:srgbClr val="C00000"/>
                </a:solidFill>
                <a:latin typeface="+mn-lt"/>
                <a:ea typeface="Arial" panose="020B0604020202020204" pitchFamily="34" charset="0"/>
              </a:rPr>
            </a:br>
            <a:endParaRPr lang="en-US" dirty="0">
              <a:solidFill>
                <a:schemeClr val="tx1"/>
              </a:solidFill>
              <a:latin typeface="+mn-l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4A41667-6DCF-FF1C-78A1-12E41F7F3041}"/>
              </a:ext>
            </a:extLst>
          </p:cNvPr>
          <p:cNvGrpSpPr/>
          <p:nvPr/>
        </p:nvGrpSpPr>
        <p:grpSpPr>
          <a:xfrm>
            <a:off x="573139" y="4970781"/>
            <a:ext cx="2564518" cy="1337439"/>
            <a:chOff x="573139" y="3671372"/>
            <a:chExt cx="2564518" cy="1337439"/>
          </a:xfrm>
        </p:grpSpPr>
        <p:grpSp>
          <p:nvGrpSpPr>
            <p:cNvPr id="9" name="Group 523">
              <a:extLst>
                <a:ext uri="{FF2B5EF4-FFF2-40B4-BE49-F238E27FC236}">
                  <a16:creationId xmlns:a16="http://schemas.microsoft.com/office/drawing/2014/main" id="{AAC18603-A2ED-BA63-5BDB-652501990C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0410" y="4275659"/>
              <a:ext cx="457200" cy="733152"/>
              <a:chOff x="6061075" y="1844675"/>
              <a:chExt cx="457200" cy="733152"/>
            </a:xfrm>
          </p:grpSpPr>
          <p:sp>
            <p:nvSpPr>
              <p:cNvPr id="21" name="Line 426">
                <a:extLst>
                  <a:ext uri="{FF2B5EF4-FFF2-40B4-BE49-F238E27FC236}">
                    <a16:creationId xmlns:a16="http://schemas.microsoft.com/office/drawing/2014/main" id="{D7016EAF-290A-D4FF-C843-4C0391C9D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" name="Group 782">
                <a:extLst>
                  <a:ext uri="{FF2B5EF4-FFF2-40B4-BE49-F238E27FC236}">
                    <a16:creationId xmlns:a16="http://schemas.microsoft.com/office/drawing/2014/main" id="{8C2C532A-5801-D35B-F04B-5030466BF8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34" name="Group 783">
                  <a:extLst>
                    <a:ext uri="{FF2B5EF4-FFF2-40B4-BE49-F238E27FC236}">
                      <a16:creationId xmlns:a16="http://schemas.microsoft.com/office/drawing/2014/main" id="{BFEF3DDF-12EE-85FE-8BFA-F8568A0D38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37" name="Line 270">
                    <a:extLst>
                      <a:ext uri="{FF2B5EF4-FFF2-40B4-BE49-F238E27FC236}">
                        <a16:creationId xmlns:a16="http://schemas.microsoft.com/office/drawing/2014/main" id="{727F2341-4537-5FAB-2AFC-F76419BE91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38" name="Line 271">
                    <a:extLst>
                      <a:ext uri="{FF2B5EF4-FFF2-40B4-BE49-F238E27FC236}">
                        <a16:creationId xmlns:a16="http://schemas.microsoft.com/office/drawing/2014/main" id="{E3C4CDF1-7A83-F790-2598-72A722AD0A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40" name="Line 272">
                    <a:extLst>
                      <a:ext uri="{FF2B5EF4-FFF2-40B4-BE49-F238E27FC236}">
                        <a16:creationId xmlns:a16="http://schemas.microsoft.com/office/drawing/2014/main" id="{EE160BF7-18B1-3FE6-6136-76F3268719B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45" name="Line 273">
                    <a:extLst>
                      <a:ext uri="{FF2B5EF4-FFF2-40B4-BE49-F238E27FC236}">
                        <a16:creationId xmlns:a16="http://schemas.microsoft.com/office/drawing/2014/main" id="{F66B3013-F005-74BC-0A57-21D09AB6FD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52" name="Line 274">
                    <a:extLst>
                      <a:ext uri="{FF2B5EF4-FFF2-40B4-BE49-F238E27FC236}">
                        <a16:creationId xmlns:a16="http://schemas.microsoft.com/office/drawing/2014/main" id="{0E696D4C-F110-0D32-F068-4D6BA1249F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53" name="Line 275">
                    <a:extLst>
                      <a:ext uri="{FF2B5EF4-FFF2-40B4-BE49-F238E27FC236}">
                        <a16:creationId xmlns:a16="http://schemas.microsoft.com/office/drawing/2014/main" id="{D241AF1C-BD30-1852-02F1-12E3750823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54" name="Line 276">
                    <a:extLst>
                      <a:ext uri="{FF2B5EF4-FFF2-40B4-BE49-F238E27FC236}">
                        <a16:creationId xmlns:a16="http://schemas.microsoft.com/office/drawing/2014/main" id="{8C99C7D4-DD0A-3A74-0269-3E26027E3FF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55" name="Line 277">
                    <a:extLst>
                      <a:ext uri="{FF2B5EF4-FFF2-40B4-BE49-F238E27FC236}">
                        <a16:creationId xmlns:a16="http://schemas.microsoft.com/office/drawing/2014/main" id="{27E1E977-7092-2D5B-9679-73CDCF2AAB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56" name="Line 278">
                    <a:extLst>
                      <a:ext uri="{FF2B5EF4-FFF2-40B4-BE49-F238E27FC236}">
                        <a16:creationId xmlns:a16="http://schemas.microsoft.com/office/drawing/2014/main" id="{0E0115FA-CE32-D135-EF25-63DE583C49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57" name="Line 279">
                    <a:extLst>
                      <a:ext uri="{FF2B5EF4-FFF2-40B4-BE49-F238E27FC236}">
                        <a16:creationId xmlns:a16="http://schemas.microsoft.com/office/drawing/2014/main" id="{E3DE717A-5EFC-7FE7-E351-A116E3FC1E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58" name="Line 280">
                    <a:extLst>
                      <a:ext uri="{FF2B5EF4-FFF2-40B4-BE49-F238E27FC236}">
                        <a16:creationId xmlns:a16="http://schemas.microsoft.com/office/drawing/2014/main" id="{2E9FF80B-F820-2A58-477E-A8F2ED4D8B8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59" name="Line 281">
                    <a:extLst>
                      <a:ext uri="{FF2B5EF4-FFF2-40B4-BE49-F238E27FC236}">
                        <a16:creationId xmlns:a16="http://schemas.microsoft.com/office/drawing/2014/main" id="{AAF3A7E4-8381-0275-04FA-3D671A00A1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60" name="Line 282">
                    <a:extLst>
                      <a:ext uri="{FF2B5EF4-FFF2-40B4-BE49-F238E27FC236}">
                        <a16:creationId xmlns:a16="http://schemas.microsoft.com/office/drawing/2014/main" id="{5E41D07D-DA6C-948C-CCED-88CB2135E2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61" name="Line 283">
                    <a:extLst>
                      <a:ext uri="{FF2B5EF4-FFF2-40B4-BE49-F238E27FC236}">
                        <a16:creationId xmlns:a16="http://schemas.microsoft.com/office/drawing/2014/main" id="{37EF01ED-B35D-158D-0DA1-7D570FE6BB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62" name="Line 284">
                    <a:extLst>
                      <a:ext uri="{FF2B5EF4-FFF2-40B4-BE49-F238E27FC236}">
                        <a16:creationId xmlns:a16="http://schemas.microsoft.com/office/drawing/2014/main" id="{7A54C314-B48E-17E3-D368-F1168AC0B3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35" name="Picture 799" descr="cell_tower_radiation copy">
                  <a:extLst>
                    <a:ext uri="{FF2B5EF4-FFF2-40B4-BE49-F238E27FC236}">
                      <a16:creationId xmlns:a16="http://schemas.microsoft.com/office/drawing/2014/main" id="{C0A14A1B-8D43-F421-DE17-FDB4961DF04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6" name="Oval 800">
                  <a:extLst>
                    <a:ext uri="{FF2B5EF4-FFF2-40B4-BE49-F238E27FC236}">
                      <a16:creationId xmlns:a16="http://schemas.microsoft.com/office/drawing/2014/main" id="{3B370DD1-8CBE-89E8-23FA-F7398A751C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0" name="Group 779">
              <a:extLst>
                <a:ext uri="{FF2B5EF4-FFF2-40B4-BE49-F238E27FC236}">
                  <a16:creationId xmlns:a16="http://schemas.microsoft.com/office/drawing/2014/main" id="{92AEB0C5-EBEF-EE15-C9AD-80E5AE0C31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8396" y="4438584"/>
              <a:ext cx="452014" cy="316353"/>
              <a:chOff x="2967" y="478"/>
              <a:chExt cx="788" cy="625"/>
            </a:xfrm>
          </p:grpSpPr>
          <p:pic>
            <p:nvPicPr>
              <p:cNvPr id="18" name="Picture 780" descr="access_point_stylized_small">
                <a:extLst>
                  <a:ext uri="{FF2B5EF4-FFF2-40B4-BE49-F238E27FC236}">
                    <a16:creationId xmlns:a16="http://schemas.microsoft.com/office/drawing/2014/main" id="{E087683B-7052-DDF2-6A97-AF92A8CD84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" name="Picture 781" descr="antenna_radiation_stylized">
                <a:extLst>
                  <a:ext uri="{FF2B5EF4-FFF2-40B4-BE49-F238E27FC236}">
                    <a16:creationId xmlns:a16="http://schemas.microsoft.com/office/drawing/2014/main" id="{5F92E230-01C4-659F-1857-953722C40D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4" descr="Image result for Ethernet cable">
              <a:extLst>
                <a:ext uri="{FF2B5EF4-FFF2-40B4-BE49-F238E27FC236}">
                  <a16:creationId xmlns:a16="http://schemas.microsoft.com/office/drawing/2014/main" id="{0EF1A62E-C39B-D8E8-5835-6A100E755B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139" y="3671372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Text Box 356">
              <a:extLst>
                <a:ext uri="{FF2B5EF4-FFF2-40B4-BE49-F238E27FC236}">
                  <a16:creationId xmlns:a16="http://schemas.microsoft.com/office/drawing/2014/main" id="{1C1F3FA7-0A4D-6939-115F-561ACCA177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6974" y="3727994"/>
              <a:ext cx="13474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wired links</a:t>
              </a:r>
            </a:p>
          </p:txBody>
        </p:sp>
        <p:sp>
          <p:nvSpPr>
            <p:cNvPr id="17" name="Text Box 356">
              <a:extLst>
                <a:ext uri="{FF2B5EF4-FFF2-40B4-BE49-F238E27FC236}">
                  <a16:creationId xmlns:a16="http://schemas.microsoft.com/office/drawing/2014/main" id="{33C58403-9A04-871A-C617-4D7AEE96E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9530" y="4458202"/>
              <a:ext cx="1588127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access points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256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64" grpId="0"/>
      <p:bldP spid="3" grpId="0" animBg="1"/>
      <p:bldP spid="50" grpId="0"/>
      <p:bldP spid="6" grpId="0"/>
      <p:bldP spid="7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63332B-A40A-FFE6-2493-0F2CA886B7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18E9EE-026A-FF96-4085-5019A0D4530D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5759B29-3C25-43C3-DA3D-0B1F79F4A7AA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453A6E-FF4D-F0F4-CAF5-FE45DAFE5B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/>
              <a:t>The Internet: A network of networks</a:t>
            </a:r>
            <a:endParaRPr lang="en-US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6B13D3C-8E93-FD1D-AB65-B58EDBF0C960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6B2B5BDB-6964-9612-08D4-C36DA2595302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ABE28941-DA5A-61E6-C49C-0A64939CF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759BF59A-8266-6D87-C66F-DBD4146AD7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1139CA20-E470-D5B0-937F-9F2ED14E7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31296A76-6F19-779C-8D30-860FF46FD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F373DB22-C254-48E9-BFC5-8DF91A6D8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E1AB13CF-C4CB-440C-BE03-B5086DBFD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785B7490-00BF-57EB-8544-44D9F04468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46B85B50-0535-DE7D-39C9-D3298440A2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AB107939-5EE2-D867-E1C4-29F0AFFFEE9C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DF6D3986-8F10-F14D-FBD3-5B81256CF697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30A9F745-BD4B-742B-08D9-4D5FEDBBE32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0E7F9BA2-13E6-0BF0-E308-EC07659C706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73AC8B72-FE56-937E-1CD5-BB5DE433081D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2101D0DC-AC4D-7575-88F8-3B8C4077A8BD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675F22DE-9E73-9500-84F9-E0098AF13756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54AB6C42-0641-4294-496F-2471D156B68B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705B872F-C2E6-B0C2-3EB7-1C8C8B1F348D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80A6D1C-98D0-B66F-61BE-AA292BB0131D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C97A6F13-DAD2-1A58-1E57-8D4B2D4B54E8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FB57710C-DE92-CD48-A418-0386726246B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232C54FA-AEA8-A71D-A135-2C16ED75CE9A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96802D80-0A0D-6807-5128-D5C58E7C5AB3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E3B6458A-D2F0-698F-0D4B-23919ED3F7D7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575DE9B7-12D1-CEB7-9947-2BDFE9D239DB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6B34AABC-EF1E-784D-FADE-06797AF625E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CFF93207-3473-1E00-1276-00D39BFFC5F4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3F9E346A-2679-89C3-9443-CED19AACA7AD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6FF8799D-F0D2-6217-346F-CC694DC3DC9F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6B2099C9-5757-1DEB-6065-D2318964F0E7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7CCBE099-8999-5F80-D442-C15FE91DE6DE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2379AB25-67D1-B5E6-4BED-FAFDFF9E7110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551707BC-726A-B2BE-2705-D829499FEABC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99663B21-769C-FBBD-C693-A5CB911EC714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/>
                <a:t>network</a:t>
              </a:r>
              <a:endParaRPr lang="en-US" sz="100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02FF0392-14D1-8055-7C0E-56288CB87142}"/>
              </a:ext>
            </a:extLst>
          </p:cNvPr>
          <p:cNvGrpSpPr/>
          <p:nvPr/>
        </p:nvGrpSpPr>
        <p:grpSpPr>
          <a:xfrm>
            <a:off x="841245" y="5442923"/>
            <a:ext cx="6497042" cy="1305077"/>
            <a:chOff x="1297913" y="3283846"/>
            <a:chExt cx="6497042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E5CDFC78-E7A7-C35B-39FA-7EEA636648BE}"/>
                </a:ext>
              </a:extLst>
            </p:cNvPr>
            <p:cNvSpPr txBox="1">
              <a:spLocks/>
            </p:cNvSpPr>
            <p:nvPr/>
          </p:nvSpPr>
          <p:spPr>
            <a:xfrm>
              <a:off x="3611142" y="3283846"/>
              <a:ext cx="4183813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>
                  <a:solidFill>
                    <a:srgbClr val="C00000"/>
                  </a:solidFill>
                  <a:latin typeface="+mn-lt"/>
                </a:rPr>
                <a:t>Switches/routers </a:t>
              </a:r>
              <a:r>
                <a:rPr lang="en-US" altLang="en-US" sz="2400">
                  <a:latin typeface="+mn-lt"/>
                </a:rPr>
                <a:t>that forward packets (chunks of data)</a:t>
              </a:r>
              <a:endParaRPr lang="en-US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9A866F0A-2496-BEC9-0A14-BC471ECCE697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E7F08002-6915-D8ED-4008-1D1E6E50D71E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41F6F11F-DC7A-63FB-5E23-074213F968F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1B6B6D6D-9D9D-B633-801F-02E4BCD8DFC5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AC156A34-53E5-7689-C210-E637701D473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3D8B4267-4ED5-6184-D8F3-AB02A535F59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84E86707-A72A-2BD1-24D3-1D50CD93E11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8F4F6B48-BAF1-7575-A184-81197588FFA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52DFAAFB-95D4-A4F5-E1E6-5B07CE3F025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16799D98-BAD7-2012-459C-94B6450F3E6F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3E07948C-E411-32A2-ECE2-F0BC527F31BB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95364734-E31F-3792-DC61-1A65951722F4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93B1685E-CB6A-E414-59FD-E49E1C6F8E4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FD4B0E6-D507-12F1-8D89-4B6615A5D4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A4CFE18-4FDD-3DDE-17AC-89C68D341193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CA1279-52F5-1DCD-345E-2F08437C832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CDECE558-E2A7-E03D-D542-7DED9163DC3C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665" name="Content Placeholder 2">
            <a:extLst>
              <a:ext uri="{FF2B5EF4-FFF2-40B4-BE49-F238E27FC236}">
                <a16:creationId xmlns:a16="http://schemas.microsoft.com/office/drawing/2014/main" id="{82818B6D-61FC-1103-2E51-F1F424009F19}"/>
              </a:ext>
            </a:extLst>
          </p:cNvPr>
          <p:cNvSpPr txBox="1">
            <a:spLocks/>
          </p:cNvSpPr>
          <p:nvPr/>
        </p:nvSpPr>
        <p:spPr>
          <a:xfrm>
            <a:off x="3114965" y="3709620"/>
            <a:ext cx="3778152" cy="1559809"/>
          </a:xfrm>
          <a:prstGeom prst="rect">
            <a:avLst/>
          </a:prstGeom>
        </p:spPr>
        <p:txBody>
          <a:bodyPr>
            <a:normAutofit/>
          </a:bodyPr>
          <a:lstStyle>
            <a:lvl1pPr marL="347472" indent="-347472" algn="l" defTabSz="914400" rtl="0" eaLnBrk="1" latinLnBrk="0" hangingPunct="1">
              <a:lnSpc>
                <a:spcPct val="90000"/>
              </a:lnSpc>
              <a:spcBef>
                <a:spcPts val="672"/>
              </a:spcBef>
              <a:buClr>
                <a:srgbClr val="002E8A"/>
              </a:buClr>
              <a:buSzPct val="100000"/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1pPr>
            <a:lvl2pPr marL="740664" indent="-283464" algn="l" defTabSz="914400" rtl="0" eaLnBrk="1" latinLnBrk="0" hangingPunct="1">
              <a:lnSpc>
                <a:spcPct val="90000"/>
              </a:lnSpc>
              <a:spcBef>
                <a:spcPts val="528"/>
              </a:spcBef>
              <a:buClr>
                <a:srgbClr val="C00000"/>
              </a:buClr>
              <a:buSzPct val="100000"/>
              <a:buFont typeface="Wingdings" panose="05000000000000000000" pitchFamily="2" charset="2"/>
              <a:buChar char="§"/>
              <a:defRPr sz="2400" kern="1200">
                <a:solidFill>
                  <a:srgbClr val="0070C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>
                  <a:lumMod val="75000"/>
                </a:schemeClr>
              </a:buClr>
              <a:buSzPct val="100000"/>
              <a:buFont typeface="Wingdings" panose="05000000000000000000" pitchFamily="2" charset="2"/>
              <a:buChar char="§"/>
              <a:defRPr sz="2200" kern="1200">
                <a:solidFill>
                  <a:schemeClr val="accent2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70C0"/>
              </a:buClr>
              <a:buSzPct val="100000"/>
              <a:buFont typeface="Wingdings" panose="05000000000000000000" pitchFamily="2" charset="2"/>
              <a:buChar char="§"/>
              <a:defRPr sz="2000" kern="1200">
                <a:solidFill>
                  <a:srgbClr val="7030A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A27242"/>
              </a:buClr>
              <a:buSzPct val="100000"/>
              <a:buFont typeface="Wingdings" panose="05000000000000000000" pitchFamily="2" charset="2"/>
              <a:buChar char="§"/>
              <a:defRPr sz="1800" kern="1200">
                <a:solidFill>
                  <a:schemeClr val="accent6">
                    <a:lumMod val="50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 baseline="0">
                <a:solidFill>
                  <a:schemeClr val="accent4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58" indent="0">
              <a:buClr>
                <a:srgbClr val="0000A8"/>
              </a:buClr>
              <a:buNone/>
            </a:pPr>
            <a:r>
              <a:rPr lang="en-US" altLang="en-US" sz="2400" i="1">
                <a:solidFill>
                  <a:srgbClr val="C00000"/>
                </a:solidFill>
                <a:latin typeface="+mn-lt"/>
                <a:ea typeface="Arial" panose="020B0604020202020204" pitchFamily="34" charset="0"/>
              </a:rPr>
              <a:t>Communication links:</a:t>
            </a:r>
          </a:p>
          <a:p>
            <a:pPr marL="346075" lvl="1" indent="-231775">
              <a:buClr>
                <a:srgbClr val="0000A3"/>
              </a:buClr>
            </a:pPr>
            <a:r>
              <a:rPr lang="en-US" altLang="en-US" sz="2000">
                <a:solidFill>
                  <a:schemeClr val="tx1"/>
                </a:solidFill>
                <a:latin typeface="+mn-lt"/>
                <a:ea typeface="Arial" panose="020B0604020202020204" pitchFamily="34" charset="0"/>
              </a:rPr>
              <a:t>fiber, copper, radio, satellite</a:t>
            </a:r>
            <a:br>
              <a:rPr lang="en-US" altLang="en-US" sz="2000" i="1">
                <a:solidFill>
                  <a:srgbClr val="C00000"/>
                </a:solidFill>
                <a:latin typeface="+mn-lt"/>
                <a:ea typeface="Arial" panose="020B0604020202020204" pitchFamily="34" charset="0"/>
              </a:rPr>
            </a:br>
            <a:endParaRPr lang="en-US">
              <a:solidFill>
                <a:schemeClr val="tx1"/>
              </a:solidFill>
              <a:latin typeface="+mn-lt"/>
            </a:endParaRPr>
          </a:p>
        </p:txBody>
      </p:sp>
      <p:sp>
        <p:nvSpPr>
          <p:cNvPr id="664" name="Content Placeholder 2">
            <a:extLst>
              <a:ext uri="{FF2B5EF4-FFF2-40B4-BE49-F238E27FC236}">
                <a16:creationId xmlns:a16="http://schemas.microsoft.com/office/drawing/2014/main" id="{5932F342-3DD6-B291-94D6-6865523C0EEB}"/>
              </a:ext>
            </a:extLst>
          </p:cNvPr>
          <p:cNvSpPr txBox="1">
            <a:spLocks/>
          </p:cNvSpPr>
          <p:nvPr/>
        </p:nvSpPr>
        <p:spPr>
          <a:xfrm>
            <a:off x="3194423" y="1709352"/>
            <a:ext cx="3438990" cy="1309457"/>
          </a:xfrm>
          <a:prstGeom prst="rect">
            <a:avLst/>
          </a:prstGeom>
        </p:spPr>
        <p:txBody>
          <a:bodyPr>
            <a:normAutofit/>
          </a:bodyPr>
          <a:lstStyle>
            <a:lvl1pPr marL="347472" indent="-347472" algn="l" defTabSz="914400" rtl="0" eaLnBrk="1" latinLnBrk="0" hangingPunct="1">
              <a:lnSpc>
                <a:spcPct val="90000"/>
              </a:lnSpc>
              <a:spcBef>
                <a:spcPts val="672"/>
              </a:spcBef>
              <a:buClr>
                <a:srgbClr val="002E8A"/>
              </a:buClr>
              <a:buSzPct val="100000"/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1pPr>
            <a:lvl2pPr marL="740664" indent="-283464" algn="l" defTabSz="914400" rtl="0" eaLnBrk="1" latinLnBrk="0" hangingPunct="1">
              <a:lnSpc>
                <a:spcPct val="90000"/>
              </a:lnSpc>
              <a:spcBef>
                <a:spcPts val="528"/>
              </a:spcBef>
              <a:buClr>
                <a:srgbClr val="C00000"/>
              </a:buClr>
              <a:buSzPct val="100000"/>
              <a:buFont typeface="Wingdings" panose="05000000000000000000" pitchFamily="2" charset="2"/>
              <a:buChar char="§"/>
              <a:defRPr sz="2400" kern="1200">
                <a:solidFill>
                  <a:srgbClr val="0070C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>
                  <a:lumMod val="75000"/>
                </a:schemeClr>
              </a:buClr>
              <a:buSzPct val="100000"/>
              <a:buFont typeface="Wingdings" panose="05000000000000000000" pitchFamily="2" charset="2"/>
              <a:buChar char="§"/>
              <a:defRPr sz="2200" kern="1200">
                <a:solidFill>
                  <a:schemeClr val="accent2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70C0"/>
              </a:buClr>
              <a:buSzPct val="100000"/>
              <a:buFont typeface="Wingdings" panose="05000000000000000000" pitchFamily="2" charset="2"/>
              <a:buChar char="§"/>
              <a:defRPr sz="2000" kern="1200">
                <a:solidFill>
                  <a:srgbClr val="7030A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A27242"/>
              </a:buClr>
              <a:buSzPct val="100000"/>
              <a:buFont typeface="Wingdings" panose="05000000000000000000" pitchFamily="2" charset="2"/>
              <a:buChar char="§"/>
              <a:defRPr sz="1800" kern="1200">
                <a:solidFill>
                  <a:schemeClr val="accent6">
                    <a:lumMod val="50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 baseline="0">
                <a:solidFill>
                  <a:schemeClr val="accent4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15000"/>
              </a:spcBef>
              <a:buClr>
                <a:srgbClr val="0000A8"/>
              </a:buClr>
              <a:buNone/>
            </a:pPr>
            <a:r>
              <a:rPr lang="en-US" altLang="en-US" sz="2400">
                <a:latin typeface="+mn-lt"/>
              </a:rPr>
              <a:t>Billions of connected computing </a:t>
            </a:r>
            <a:r>
              <a:rPr lang="en-US" altLang="en-US" sz="2400" i="1">
                <a:solidFill>
                  <a:srgbClr val="C00000"/>
                </a:solidFill>
                <a:latin typeface="+mn-lt"/>
              </a:rPr>
              <a:t>devices</a:t>
            </a:r>
          </a:p>
          <a:p>
            <a:pPr>
              <a:spcBef>
                <a:spcPct val="15000"/>
              </a:spcBef>
              <a:buClr>
                <a:srgbClr val="0000A8"/>
              </a:buClr>
            </a:pPr>
            <a:r>
              <a:rPr lang="en-US" altLang="zh-CN" sz="2000">
                <a:latin typeface="+mn-lt"/>
              </a:rPr>
              <a:t>running applications</a:t>
            </a:r>
            <a:endParaRPr lang="en-US" altLang="en-US" sz="2000">
              <a:latin typeface="+mn-lt"/>
            </a:endParaRPr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89A58C90-F088-FEF1-E43D-BAA4C6FF4679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74207DCA-CE99-BBED-27B1-7F5E31CF0FB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98A812D1-7B54-D9E7-6A2C-1FFD57D07D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77D80FFE-76B5-BB57-97B7-F36047A903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ECEB41DB-B385-1753-7B00-9DB12FC7672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609E74FE-E936-4D0B-71D4-C3223CADFB9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25B4A79B-EC61-3A9D-54D3-04A4459EE0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20AD6BF0-C319-64E8-7094-F0D7A8372F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BFF10231-7185-2F1A-0988-8F3A8414E7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68B1EB2B-1B74-7B11-1F5E-05AF484F1A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6023BFD6-75F4-927D-A7D0-6621F9401E7B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7244C807-9CF3-5BED-DC86-D525F645B9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135D51B-7C1E-767A-DC56-F1067D948F27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55C110CF-8227-30C3-4987-BF078FBE99E0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F7A32117-4BE4-EEA4-F0F6-20FFF865DE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A9AB1347-3FF4-5512-32CC-8811B232F4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0FF457E4-A27B-6802-05ED-5E7D213E08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5781337-55C9-44E6-1D17-D5B3C73258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538D4828-C911-701C-4C54-2986B0F9E9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12D3E403-41A4-BF4F-59E9-3148EB8689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134838A0-81EB-044D-5925-EF42A946D9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1F8F5251-1C45-6D01-FF30-AF57C3AB2B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6C6BD511-F867-4380-88D1-FE56A86EE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CED29EA0-6E29-42D2-D602-A580C02498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662503D5-0CED-9F58-9966-6F33202B40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0F28A555-B59C-9A67-03A1-893BB233D7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49A9D8D3-00F2-99B3-1A29-BF597E6AC2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0F07DDDC-E944-4D29-BF0E-CF13378425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86AE7F65-AFAA-C037-6E61-6A01008A04AB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3D67E9E1-60A0-0560-511E-DD8D6FD86293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0142FF6E-6CDF-DDD8-FAD5-3A0D232A107F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EB8925FA-3957-E679-D610-392555B0C533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452AC11A-A9B3-45FE-1628-6B8BFD9D6C42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9421A1F1-7DC5-4FF3-6097-587845E40D9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87068236-594B-531E-A765-237FD8E336E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72018DA1-375B-F9CE-2309-A6341D15D8BB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4811379E-7738-2B2F-E328-CE89F7D91F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90E51822-120F-1171-69ED-A4018E4B3A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31F9ED1A-1784-9983-223A-D0A6A99648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F740A1CF-467F-0B71-3BF7-BA67987BFB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92479CD7-AA48-0E21-1A1E-5E83352665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E6C8D77D-5FCC-CAEF-7573-082055C8F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E798D947-7F2A-A214-E0C9-4276B9544F54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13562060-060E-754F-D6D3-B7DF4831C6EC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D4F718F6-0204-9E7A-A458-5FEE1FA1DE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CE2074B6-B118-712C-6A58-38C2584692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31A30541-4A8A-A2C4-980D-60E149F648C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7E494BE0-1619-E694-7AAF-96261399BBA1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ACE44CA6-7FA9-069B-D2F3-6A495241019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479A2D5F-C111-D0B1-3AD7-869E021A5A5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7420042-25EC-1028-4F56-89460EA31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A030538A-2A35-302D-9C69-1E768F3469F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273C6A9A-4204-BB44-0C21-145EA3C5A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481A8A2C-A8CD-A2BA-DEF7-D675F1765C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517617E2-3936-EE16-0B72-BADF3E9FD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5FA45F73-D418-2D45-177B-26E3020695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2158F162-3748-C131-1B51-D31665345F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95CE079B-2725-983F-F119-026E01CBE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C6D1E37B-0F6C-A612-4B3E-FA69317550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B93B9B32-39C9-C2BA-AD90-D0D0AB3FA4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6F303EB0-83DF-D047-EF6A-81A4B35CCA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EFC6E0BA-0C63-30F4-4CAD-023CFE31D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A0632F23-F780-1190-630B-6BECAC36B1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4715D6A-317A-C074-1575-353B8E6857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31F7AF6A-F0B0-1AFE-E1DD-BC6D378F05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8924C598-0FB3-390F-E945-BF3153FF7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8EA08B2-E76E-6930-7E01-4383B59B8D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2460A93A-0295-6D52-DB92-217B1AA84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93318E8E-9F09-9BB2-9D4A-608441D06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1857725-B10A-0715-7B92-C1A04721DB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C52AC091-8034-28A2-142A-21F354803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727569F1-C5B3-7F39-2129-F974FB6837CD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79B9C81F-50BE-3B11-CF9F-7417883FA3D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7D7D2AE-C708-354C-A372-7F04DD34666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AEF4D72A-D72C-BC15-5854-D65D2F8646B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5CBD3A1A-C143-83CE-65CD-9273408CD1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ACF76F9-E83F-9EC3-B9CF-E7B74EE6099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235EDCD3-06B9-FD5A-3437-D79503453B25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88907AC9-594D-5D6E-0F43-239589A66B02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6DA3B608-66B3-FBDC-D3C0-1651801343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1CAC5B3-7C3D-4F53-9C8C-BABA9E2EA4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6317B51A-9BAA-3471-BCAD-F041930FB0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F3AFBC46-98B3-2055-32B3-8586F7BE05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30365900-3DDC-4B98-15C5-A524F32F16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A9484DBC-292D-A100-7FB4-D6B7A24729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9E2DC29-FD64-5548-4428-1E80228AF8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FD90CDEE-5CB4-11B1-228F-AEBA319A7F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86B8AD63-3486-FF33-2356-1F3F672E5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FB309D49-EE87-178B-EB55-231949D710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C2AC6160-26CF-AB0D-EF2F-719D208189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DD7F996F-539B-5768-860E-66BE8C42EB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711F2306-8608-1461-6662-87E47E5B3C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2CA7B9B6-7944-425A-EF5D-2A92F7D96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10C88EED-3FED-5E75-CBAE-B99CAFAF53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6DD14673-C4AE-8723-8081-58AC3FC3AE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C440B20D-B4AF-2E3C-0FC5-C3BCD717A3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B31F35A6-6334-7713-3F6C-E6309113F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9FB00DCF-381A-D188-653C-977D3B5B6E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9793EAD7-BD54-FBB6-E593-B8FE877B3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22558266-6DD9-612B-6BBE-5389FF96E1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600EED0C-164D-97B5-2C6B-E9E9F6FD7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0AC45743-1DEB-3C50-9A50-817D8341E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0798F114-FF4B-2154-C948-4D9E2F596B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F1A2BC8-6A67-353B-D15C-32981C5DC45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42B0F6B7-D033-92FA-A329-270BFBA05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54995838-608B-1D59-FA9F-24AD8D914E2C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A536D769-07CE-519A-157D-BE4AA55F901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4E6FB60-D25A-0345-579D-175199A8AA1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B63C45D3-EC7D-E4EE-74A1-657409757D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31E6A8C3-906F-9AA2-0CE2-46767470233C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7F0E7087-9925-A97D-761D-1B95FAEEC9F5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8393E442-13DB-2FA7-315D-5A58EC77D528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3BDFE29B-E69C-6A8C-1AD1-5DAE341F28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5F8892C7-E04A-F32A-C97F-FD02D79B26F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A6C25E23-C54D-621F-DB51-C74210856BD8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0F9D7C8B-627F-5707-9F7C-F103F45BC654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E49C8E16-3D12-2518-D7AE-274E26DD56EE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954CF4B4-0B70-FE84-4254-9C01306A523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EFA02F0C-47EF-14D9-BE3C-3F3A25B9017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05C24B48-C8E2-36B7-A13B-9762DA51385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AC8714C8-6B5C-5248-4763-927E00E1E4C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FB20D318-8BD9-E2A6-34E0-9CF1996BAA35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A3B6E645-8383-5DA9-7F74-83FBAA9B85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C02BFB88-3A0E-4C37-8E6E-9F5FB889F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96930708-8C76-2E7F-DA40-2CF2153AFF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D6DC5DD0-D96E-5477-77A1-1F278F6C4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D4B8FB12-3B77-D43F-5D6F-571D51AF8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646DE490-FBA3-80A2-7F1F-C56A5B5729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1636699C-8A80-1F08-A2A4-4109C787D6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4FCA7288-3783-853B-3822-3E1827E8BF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0486F96D-E79A-9CE6-3CCF-5A596D9DD8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A4077E01-67F5-7D22-6BD9-C3F4D66C6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7DDEBCBA-2FEA-7987-1BB5-3AF2AE112F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5FF5A809-84A2-27FD-76A6-8F9C22B2EA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DFBDA028-A25E-F701-89FB-71497C0C5A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B3E5DA28-E66B-7F2A-6BF4-1E94F22146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3174F2E-B4CB-161A-51AE-D569F6EE39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AF4631B8-6BE8-A230-16A5-B480B63A0F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8EF93467-A5E8-3CA5-6150-BFCD8250F0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6910B2C-9108-9F6A-3D0F-16B055091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D3E4DAAE-0D0C-114F-FD7C-8F00FF252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85102FA5-A562-58A2-2CC8-DAF1FCD303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08234A15-08B4-2FCC-0624-EF4917B8F9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5F87F8F9-F937-55F9-9506-FF7C530F77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95568504-46AC-04CA-75EE-372D50B9F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A3DAB52-63E7-5024-D50B-A03E01370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90E90D0C-C0C6-9128-7D9B-FD84B76A2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183463A4-D055-2E5C-29CA-5DB2B47D6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A364153B-36E1-2F19-008D-CDD329CDE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D4BCB72E-44BF-54E5-3432-FAF82BA1CF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F4B3D6E3-0AF7-43FE-93F0-372D52E313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B1DBED1C-5653-A908-419B-99E9F4F15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3A8E78D8-67A9-ACB2-6F38-A41C84B76E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B6225BF2-6DCB-ADC0-4939-BBC20692E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1094CD19-8CAF-FC2D-FD36-DAF05A1C7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07B37857-C8CE-3FBE-6B05-03B4E42F92AD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6BC1D197-7D4A-B755-1B13-7FA8821C1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6C914F70-63D6-AB39-B3D3-D571ADA8574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44B33524-EDB9-7352-D5D6-3460D585D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F1C9E632-F604-F241-CC4D-0E47FB2351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A79B463B-7242-9184-2532-E23E4BA0A73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E73312F5-D3A2-C98E-D39A-7E7BD6C1300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908A5922-36E6-7A50-961E-F2868A5429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8EF46A9D-B866-69E3-6D64-865D4994EE0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BF1C09E-E8D8-E369-F61F-E985C549B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FD1BF2EC-AE98-3646-12CB-B9629A224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82A35A2F-B0AC-D05F-3DF0-918F1478FE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400E8DD0-E834-83EB-BFE5-C95AB0B4A8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EE889F3D-85FE-5E44-54DD-A45FF262E2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05F3F6-818A-684C-001D-1F55380816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7CA62BE3-CF05-EBE7-D8B6-399A415CF0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53C7BCF7-2A9A-0AA6-27D2-290916B53D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8152AA37-93E4-7129-444C-A52DB39533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93992352-A3BE-4304-0ADC-F7CF93D91D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93862DC8-A00B-C4A3-E1BD-78CE132972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190AA602-3561-F9BD-C7A2-C66F029417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4E7863F5-649D-209B-7D86-112AEF66E3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4B5FCA4A-E444-9576-446D-A738E89086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264E5EC6-E9B9-F2A5-0412-95837959C5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7DF65FAF-6025-F7B2-B9BB-E8EEE52F25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547E4A4-3D87-960B-6821-1B549D8785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9DC635C1-E729-542A-5AD7-3717F21A33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B31AF6E6-749B-074F-358E-61B5B3A366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25E97D80-BF36-05E1-CBD1-C4F12E1101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6D836DFA-A057-3893-910D-55D61049B6A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1C73186-FE5D-B25B-AC1D-0E90A4A91C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EF23DC7F-C51B-8804-5C2E-4A33A235BB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7841E083-C28F-CBC0-CE76-EA1ECA79D9E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A48B9248-7765-7BC2-AFB3-DAEC33811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90FC1BAD-DF8B-04EF-6AE9-391DACEAB8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2219FC68-CB8A-9EE2-0AC4-5F5BBE637BD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032A6F0C-2AE0-7CF6-A951-703DBAD88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6286910A-FC3F-48DF-6C22-DF540E6F36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0DEFDD4D-F20A-DBCC-0F5D-7A64AE5B63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134A3B19-90E9-5640-6247-520F4FAFE8B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5298BEA2-152D-805E-4D98-2F4AE1B595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EFE70ED8-EDFE-1241-1CFE-2016C7F9019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59A8986C-7DEA-D345-71CB-374D8876F8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71BD1CD0-76BD-013F-19F6-67844383D9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8AD4209F-E051-74D0-A7DC-F956DCABDC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681482CA-CC4E-B1AC-B4FC-31C95BCE4A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713CBD14-D9A9-6239-1E2A-61CB43B192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1BE4A15A-6C3A-06CE-0B8B-5F0DB6E58D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251FBAD5-CE6F-F403-3A67-3D79A5F160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EE01AFD-A602-23BF-4501-83F20F8842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2D74DF4E-5968-0217-A916-616A396270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A7E9B33A-4B37-FAD1-7DAD-079AE6D7AB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156E7271-A8E0-B6A6-BE6D-61CDB03B45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F798FC3A-ADB5-2E68-35E7-58CE28D479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7B0F84BD-859C-2955-A98D-537E6AE010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814D25FF-FF9C-7CC7-9009-D779A59690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B81180FB-8245-89BE-5F28-AD10E02CF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546AF4A6-D75D-6465-33C9-70AB1A66EA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89EF614B-496E-1683-1FD4-C906029823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9372B86F-C337-AC6B-62BA-C87FB16728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EE8465CE-53C1-4E41-E5EB-D22BD97896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2719F285-2972-6567-A9DB-EC35906C45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034DA685-0D1C-6B0E-AE44-F7FE110E9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F047C960-9017-E768-2ADD-8AB41E98B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8DE114AF-423B-0874-DDD1-427B1E7AC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6EB5029D-D597-1EA2-30F9-F34EDF50A3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C060C9F0-ED1B-9A99-1EEC-F7A742FC51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E9903302-9158-917B-017D-3A76E31DE5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F0419F82-C438-22E6-1159-3976D96BF7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9728EAA6-6383-6069-7F74-055AE0919B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D91748EF-9CF6-02DF-E6C0-1E6510AA84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DA35F965-F9FC-EF21-60B2-80303EEE61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4A30E854-CEBC-C443-D3B8-72CA17E371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0E4F8DB2-DC3C-4135-E014-78F7046E4A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FA52EDF0-6D87-E6C7-E476-C2B415D08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2BFA1B7B-CF8C-8CC3-3C3B-18E2CA8B83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9ACC87B9-4346-D8B3-29AE-C9D325FDDF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6E298F48-D736-80EB-48A7-80D8EE66A1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FA8349CA-F3E8-BDDB-0016-28003A7B3B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07C34EB2-9414-3A89-AAB8-7F2DB1BCE8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717F093F-5B38-38EB-1ED5-EAC0A101C9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611B0F5C-30A4-8DC6-1357-E16332EA03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343DDB23-85FB-CBB5-A499-64025BEA09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8950C053-FC40-9DDE-598D-4B52F715D9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9F82C2D1-8D89-7F22-7814-5380D8EAC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FDD1A1DD-25E4-BB01-3475-9958CCCDF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A250170A-7F9A-7EAE-F0C2-A9C72E143E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D72C9BD4-8B89-8FC2-6F83-380FA2A09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7A4863DE-B886-78D1-5951-50FCF8306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84E01356-E8F7-EFE8-5500-4CEC90DF15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CFE793A3-7038-6630-B2D5-25B7280125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5C10ED89-09A4-8366-C93F-60194DD34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F16C9C5C-2A92-298B-2364-40C9580CFF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E1A18172-5510-347E-EA1D-DE03C565C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31ADA70E-4315-2BD4-60B3-7861EEB9422C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9CB575CC-01D9-77B5-0BCB-334B2C2975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124B6569-E729-B313-66E7-B8A03ADA01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B75C7ABA-8B6B-5527-55D6-2FB4F5503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F6E26F21-6179-45B6-FBD6-D9A4B2F8F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8CF99A5D-21BF-16FE-C7E0-5113B123E1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8DEEEDE3-84CC-691D-3904-83F0D7CE5A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51414EE6-58F5-8F20-B402-2A913FCCE9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693AD7B4-370F-449B-6EE6-DE21076AC3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2773540C-7184-29B4-547A-D8A392D08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6D6DE79A-911E-0EC1-1CC6-50F562FC6A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E5B19C56-3D15-5648-336A-2376B003AF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1BA0DDA8-3D17-BB3F-48D4-221041D70F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99DDED9-D981-5A22-BDEF-841CE882E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BECCEEFE-16F1-BE47-2B0C-FBB6BB778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BAB301E9-FCD0-F45F-0B85-0CB7BD323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06414D5A-98AA-460A-9882-298A5BC4F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CC39E765-73B1-D8CD-30A7-89C31435BC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CCDC7FFA-27DB-F8E2-6F6E-DFEBF9F9EC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1B1A15A7-09FA-954C-16FD-5359D05054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554604EA-026E-47BF-F278-D310CCE4B1E4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4E0447F4-3093-F261-A226-E82EDF2A78D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13F33E96-582E-95D0-C2B0-DA6913CC869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C28487E-84EC-41F1-5806-424406E0CEF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6B5AB618-C1B0-FE95-A757-D6005192453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5DF794C3-A2CE-8873-0290-66988F242FF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7336B5A1-64EA-8091-6ECB-BC70456D927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E1A35F7C-7B46-EC73-E638-01AC3ADD95B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4C7BC209-457F-AB60-8EFD-BBC3C93E18FE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3F7D8DF1-AB14-4649-15B3-D8CF0D711511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3299AF49-2489-3510-72B5-4A021D24B43D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C9C8C91A-935C-CEB9-A701-E2F470A40E3D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A01E289B-F14D-79C0-2A27-D463D0131A43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FF83CBD3-4182-6CE0-EFA2-425508FF332C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45C0CDB1-8F55-65E3-C30B-58B968AA9F8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28F41281-CC04-7B77-03A7-2C8A83E2820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2CA983F0-5900-1616-DA7F-0DF64D29176C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AD6853C5-D194-6975-2DB9-CB4037181F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0BDADA7D-443D-E57E-0253-30C6AE74E12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D707D28A-D1A4-8C5C-287C-561D6D8B442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534502C1-FC5C-AF39-9FFA-FAE0D6A0667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E4D77-0FF0-DD56-B69A-93A6C3F85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4A378F12-176C-540D-3400-4FBC010070A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9598FF26-E7E4-AF2E-8BC0-294108D712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A8D1E6EC-FB65-4D46-6631-73388E8977AA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686C821D-3261-264B-84CD-361E4BF8E818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FA33BD66-6C0A-6601-BED4-C20AB0F8B888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A125EED-8642-052D-61EE-1F5C12F99896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B4F69D4C-6EAB-1FFF-7F9C-76E158AF1DAC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1C3E2D10-396C-3605-002F-AE3428045EC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D6CEBE06-2EF7-3057-E951-D141177182B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F4B49AE4-C81F-959C-C5E4-CE1E726133BD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44DDDFED-C945-BC8D-EACE-1364B211B674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770FAB28-96F7-1914-86C6-8447BBD4DE4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2A7B9BDA-079C-6B40-A9F7-AE2EE6588C9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CECE6275-8851-7419-6F72-18B35421E67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8ADD69F-37AD-456F-731E-CF1902C6108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F3048DD8-92DB-7535-2941-B0F37B6BF9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3D65A467-4F2E-09D5-80B6-853BEF490FD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3FDB778-3DD8-0070-0323-996E7D2C9FC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3B458E98-47AF-5FC8-C45D-2445C6E4B985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D83172B9-BDA1-D9E4-A89C-A12D1FAE487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BC2078FD-666F-9ECD-6E6C-57FA4B07638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4760B38F-2F24-5D9C-98C3-AA98EE4258F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1981DA71-5C98-A56A-71A6-3AAAE3D7C05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21D00582-6C1F-D9F1-EE48-FE6A68D3773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52FC5E70-65A9-4F0B-472D-092CB7770CE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7C4C9FA4-3F4C-6D7E-F95E-1084CEDBC5B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CC493EB8-8F19-B450-0FEB-D1CD7FCC11CA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BB5037B8-23A3-6931-21B2-0A75E3C80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75A6D944-BD80-95DD-6869-27C0991B01A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51D753B8-4448-B72E-FAB3-F9FFCDEEE1B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39E00FD5-C440-4E8F-B8E5-B998B606218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9209D52E-CF32-98B6-5C15-54B42ABBD68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04FE5D5B-BB24-BF47-786F-D089B904FEF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2D69B27A-D4FA-AC9A-E524-1F28B291186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CAB85A3C-CCFE-11A1-F797-D1A4C93905F6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5EE6C101-2FA4-B9AD-36B0-3359D02E768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2D925C40-54F0-5E16-87DA-F3ED5416FBA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477F9585-EE06-3693-CCAA-E3C506E81D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C42EF283-3DD5-8C9C-BCE1-D469D1A0C44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06CC9779-C29F-18CA-7FC3-B521B48B381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AFB140E8-ABCA-2E7B-9411-BD3EC6FED39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F177B974-8CA0-DC75-FDDC-F097EFEB5CC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14BE0046-D65C-B8E9-CB7D-EBCF57BACF4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315BE4BA-ED03-FBDA-2881-C7CA38BA94D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61C9CF72-AC0A-83E7-1B7C-D89AC03A638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774A8D66-A2CB-AC50-310C-0D526B6511F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B893DF73-4A8C-FBEB-4FAE-FBEBF98F9AC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31B2C85C-8249-F0F5-B869-08F9B58BAC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BD6B67E7-FB7C-5AC7-5308-9E32CBB468B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60C49909-0456-C200-9DC1-53A29A58C73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27B72D45-ECBF-A906-AB3F-6C04B62919E0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287356F3-EC7F-CA41-B1E1-E327C731025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B36CA0C5-53AD-8F3F-63E3-D9B68B4DDC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2157C536-EEED-B881-B0F6-B7FA954CA36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BF674CC4-4842-C5A5-25AA-DF565141226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1323B06D-C785-2FBC-14A9-E001E667AA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CB0A4865-8AAC-BAEE-F76C-90A98BF6C9D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77427E11-B447-134C-4DA5-DCDD56705A2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76D4CFA6-F61F-A13C-57F2-36AEF2D181C1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3309D726-6133-08D8-DF24-68A962792A0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95AA4FC8-83D9-EFBA-3459-C7D8B16ECDA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8FC344E7-FD6D-19E3-B3D5-7A5C5A019B8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C34A412B-E444-8220-0681-F9F37E1FF4E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480E188E-2E59-73B8-A8C3-3120ADC3779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71090C7D-DB36-184B-8E9D-512FCB69A6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763EF6D9-2244-8DC0-1543-0FF58B20F0D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8D1ADD6F-41DF-3CE2-8F2E-3B143424B7C9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FF9DF8CE-B319-E4B0-C14A-522401C15A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A01B2391-B72D-BD15-F14D-EAFA1BDD81D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001DFC03-EBC3-876D-E78B-0B87925967E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B808ADD0-E242-7221-5417-DCA63C17543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F59B30F4-7419-D272-7B5A-329C4439DB7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59FE6F5B-D8F7-3641-27D0-F841F2E8B6F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8A590A12-1EAB-3BE3-5DFD-F79BB2F0D47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E261E6E6-62E9-FE76-BA06-D6861112D7E7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32BBE974-51A8-8A29-0DC3-989A3EA6CAC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7CBC5BDB-0E4A-45ED-E8E9-16F40B40405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AFE69839-390F-C1CB-E0A5-B0E9080EEEC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E811A89E-F8DC-4769-1EE5-07361641380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DCC94B8C-5A56-7B7E-1CD7-944E31C576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47A29F39-7C85-E2A4-A124-675456AB59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63EC782C-D645-E2BC-5E53-4C6669F59E8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DD750D07-7A6C-37B2-D242-7FF2D01B1CCD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655D1ACB-5673-3832-19E3-31FC0FE2F1C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837676E-5ADF-2048-4B2D-92CECF51C50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E019864B-E6DF-F81C-9D3B-7A940655108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8040E2E2-3DDF-3D0D-C97A-C770E529215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05736296-04E0-F73F-95AE-B25C58E406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07D3C6E7-2FE6-89B8-79A5-0106D0F231E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581D11EB-6918-14E1-F1A0-5A045C58C6E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BF2450EF-763B-1AA4-3F3A-A061E39EE5D8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F785EC5-D12D-2DC1-C4EC-4828268A0A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748FE8B9-0B03-0903-2AEF-940E2AEC5A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4F01D06C-343D-38CF-864A-BEF80C176EC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2012FD65-F1F1-9FE9-088C-1ED361E44B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FB4300D8-1F7E-BA3D-43C0-95F22F81D36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9AE6A0C9-8257-FF90-86F4-CC065609BFC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91F2461D-DFC3-54AF-DCB6-DFFFB895B7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D99C6A87-B790-D20A-EBF5-9E6076A5C952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28D3A5D4-6262-A254-977E-11800D5C88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79602A10-4AB2-C4F1-9A74-69B3F6F78DA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B71F19B9-49B0-F0C7-B924-8C6F5013C69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4E949E8D-1D7D-5DCA-028C-20F58256519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741B849F-C25E-3D91-8B84-C4442439C2C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5205B38C-12C0-CBCD-A3F5-26B4735C7BF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E12C54A6-F80A-DFA7-1E9D-C83323942AC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23CE4EBE-6671-DECB-9182-EF95DE246971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2140679E-350C-7CF6-80D2-725C1006AB4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1EDB0B85-BB99-63C5-E066-AC96186293F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A0FE4D2F-B138-3E39-DB4C-E1431A1DF5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86052FD-B54F-427A-1876-AA504A6832A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625F4FAE-1FA4-8FB7-54B1-51F650EA66E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94C0D00-FD84-B7BF-D690-A1BA900C57F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26C96C3B-EE91-25E6-58D1-BAB7ACD124D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2D2F4722-9561-5F67-6501-6646C2F48009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D405288C-1DAC-B429-5BF5-B1FDEE6F739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0D938FBA-D15F-89A3-4B25-4FB27815D5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52690A1B-8001-BB7B-E60B-7DD5D7C8537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3E98C39D-D4E0-7852-4A2F-1017012C13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FC9EC92B-5245-0376-92D0-F5E4101138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8376A32A-BB52-9C40-4495-DFE0A3BD8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01A2AF54-829E-9233-2A1C-C4EA3D2B7AE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8E4EAC89-6BBD-A455-C9EA-B221425D0427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70B04853-3F0A-2280-9515-EEDC07F4A3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CD49327-5C2B-2FF1-D633-416AD26AAFEB}"/>
              </a:ext>
            </a:extLst>
          </p:cNvPr>
          <p:cNvGrpSpPr/>
          <p:nvPr/>
        </p:nvGrpSpPr>
        <p:grpSpPr>
          <a:xfrm>
            <a:off x="752954" y="1214679"/>
            <a:ext cx="2034600" cy="1946631"/>
            <a:chOff x="808992" y="1009397"/>
            <a:chExt cx="2034600" cy="1946631"/>
          </a:xfrm>
        </p:grpSpPr>
        <p:grpSp>
          <p:nvGrpSpPr>
            <p:cNvPr id="667" name="Group 1064">
              <a:extLst>
                <a:ext uri="{FF2B5EF4-FFF2-40B4-BE49-F238E27FC236}">
                  <a16:creationId xmlns:a16="http://schemas.microsoft.com/office/drawing/2014/main" id="{D863B80D-9F93-ECD4-D18D-5A31BA9CF1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21" y="1995551"/>
              <a:ext cx="413769" cy="396789"/>
              <a:chOff x="877" y="1008"/>
              <a:chExt cx="2747" cy="2591"/>
            </a:xfrm>
          </p:grpSpPr>
          <p:pic>
            <p:nvPicPr>
              <p:cNvPr id="668" name="Picture 1065" descr="antenna_stylized">
                <a:extLst>
                  <a:ext uri="{FF2B5EF4-FFF2-40B4-BE49-F238E27FC236}">
                    <a16:creationId xmlns:a16="http://schemas.microsoft.com/office/drawing/2014/main" id="{98DA04D8-EC76-52DE-ED2E-F55FE85C8F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9" name="Picture 1066" descr="laptop_keyboard">
                <a:extLst>
                  <a:ext uri="{FF2B5EF4-FFF2-40B4-BE49-F238E27FC236}">
                    <a16:creationId xmlns:a16="http://schemas.microsoft.com/office/drawing/2014/main" id="{0D05F389-432B-3098-7820-A8FCB495E7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0" name="Freeform 1067">
                <a:extLst>
                  <a:ext uri="{FF2B5EF4-FFF2-40B4-BE49-F238E27FC236}">
                    <a16:creationId xmlns:a16="http://schemas.microsoft.com/office/drawing/2014/main" id="{EAF8C6A7-354E-E427-B19B-913F2D888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71" name="Picture 1068" descr="screen">
                <a:extLst>
                  <a:ext uri="{FF2B5EF4-FFF2-40B4-BE49-F238E27FC236}">
                    <a16:creationId xmlns:a16="http://schemas.microsoft.com/office/drawing/2014/main" id="{B055A913-C3AF-BBB0-CCF3-48FD821211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2" name="Freeform 1069">
                <a:extLst>
                  <a:ext uri="{FF2B5EF4-FFF2-40B4-BE49-F238E27FC236}">
                    <a16:creationId xmlns:a16="http://schemas.microsoft.com/office/drawing/2014/main" id="{8E72B3E2-A252-262B-7E1D-9D23EFCC9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1070">
                <a:extLst>
                  <a:ext uri="{FF2B5EF4-FFF2-40B4-BE49-F238E27FC236}">
                    <a16:creationId xmlns:a16="http://schemas.microsoft.com/office/drawing/2014/main" id="{93526CA1-A23A-975B-D1FB-077BD6D6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1071">
                <a:extLst>
                  <a:ext uri="{FF2B5EF4-FFF2-40B4-BE49-F238E27FC236}">
                    <a16:creationId xmlns:a16="http://schemas.microsoft.com/office/drawing/2014/main" id="{1B52CF00-C725-1488-EF8C-7B5B18F4D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1072">
                <a:extLst>
                  <a:ext uri="{FF2B5EF4-FFF2-40B4-BE49-F238E27FC236}">
                    <a16:creationId xmlns:a16="http://schemas.microsoft.com/office/drawing/2014/main" id="{EEE8F679-55A4-3BAA-937B-8BAD68750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1073">
                <a:extLst>
                  <a:ext uri="{FF2B5EF4-FFF2-40B4-BE49-F238E27FC236}">
                    <a16:creationId xmlns:a16="http://schemas.microsoft.com/office/drawing/2014/main" id="{006C5A6D-0F44-C797-1C29-CC57CBC86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1074">
                <a:extLst>
                  <a:ext uri="{FF2B5EF4-FFF2-40B4-BE49-F238E27FC236}">
                    <a16:creationId xmlns:a16="http://schemas.microsoft.com/office/drawing/2014/main" id="{6391BB31-107A-8821-0CF5-63CDC248E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78" name="Group 1075">
                <a:extLst>
                  <a:ext uri="{FF2B5EF4-FFF2-40B4-BE49-F238E27FC236}">
                    <a16:creationId xmlns:a16="http://schemas.microsoft.com/office/drawing/2014/main" id="{91F40F89-A8AC-D109-F3EE-9AB29937A1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85" name="Freeform 1076">
                  <a:extLst>
                    <a:ext uri="{FF2B5EF4-FFF2-40B4-BE49-F238E27FC236}">
                      <a16:creationId xmlns:a16="http://schemas.microsoft.com/office/drawing/2014/main" id="{FEF46FCD-580D-4176-FE5E-417DDB073A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" name="Freeform 1077">
                  <a:extLst>
                    <a:ext uri="{FF2B5EF4-FFF2-40B4-BE49-F238E27FC236}">
                      <a16:creationId xmlns:a16="http://schemas.microsoft.com/office/drawing/2014/main" id="{86EEDDDF-8BC5-17F9-FA92-AF5462BD4F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" name="Freeform 1078">
                  <a:extLst>
                    <a:ext uri="{FF2B5EF4-FFF2-40B4-BE49-F238E27FC236}">
                      <a16:creationId xmlns:a16="http://schemas.microsoft.com/office/drawing/2014/main" id="{B530572D-DA4D-1AE5-CF5E-DD92AE558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" name="Freeform 1079">
                  <a:extLst>
                    <a:ext uri="{FF2B5EF4-FFF2-40B4-BE49-F238E27FC236}">
                      <a16:creationId xmlns:a16="http://schemas.microsoft.com/office/drawing/2014/main" id="{63E51B43-5C60-0F49-CDE7-B87621825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" name="Freeform 1080">
                  <a:extLst>
                    <a:ext uri="{FF2B5EF4-FFF2-40B4-BE49-F238E27FC236}">
                      <a16:creationId xmlns:a16="http://schemas.microsoft.com/office/drawing/2014/main" id="{2EE2FF77-15DA-E9AC-8643-50DD90CEB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" name="Freeform 1081">
                  <a:extLst>
                    <a:ext uri="{FF2B5EF4-FFF2-40B4-BE49-F238E27FC236}">
                      <a16:creationId xmlns:a16="http://schemas.microsoft.com/office/drawing/2014/main" id="{71E6CA71-EACE-255F-3865-706C050A3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9" name="Freeform 1082">
                <a:extLst>
                  <a:ext uri="{FF2B5EF4-FFF2-40B4-BE49-F238E27FC236}">
                    <a16:creationId xmlns:a16="http://schemas.microsoft.com/office/drawing/2014/main" id="{D2377063-B9E4-EA5D-BB82-78C3C9E19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1083">
                <a:extLst>
                  <a:ext uri="{FF2B5EF4-FFF2-40B4-BE49-F238E27FC236}">
                    <a16:creationId xmlns:a16="http://schemas.microsoft.com/office/drawing/2014/main" id="{1C9AACC2-3461-AF83-9D97-8E0ED51AA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1084">
                <a:extLst>
                  <a:ext uri="{FF2B5EF4-FFF2-40B4-BE49-F238E27FC236}">
                    <a16:creationId xmlns:a16="http://schemas.microsoft.com/office/drawing/2014/main" id="{537E1176-7257-4938-9389-3D3567215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1085">
                <a:extLst>
                  <a:ext uri="{FF2B5EF4-FFF2-40B4-BE49-F238E27FC236}">
                    <a16:creationId xmlns:a16="http://schemas.microsoft.com/office/drawing/2014/main" id="{05522DF9-6E37-13D6-919B-A800C4CDD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1086">
                <a:extLst>
                  <a:ext uri="{FF2B5EF4-FFF2-40B4-BE49-F238E27FC236}">
                    <a16:creationId xmlns:a16="http://schemas.microsoft.com/office/drawing/2014/main" id="{2C1CCD7C-2B94-B267-938C-BCE123377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1087">
                <a:extLst>
                  <a:ext uri="{FF2B5EF4-FFF2-40B4-BE49-F238E27FC236}">
                    <a16:creationId xmlns:a16="http://schemas.microsoft.com/office/drawing/2014/main" id="{C145C3E5-A8AD-3FFB-18ED-5E767A17D52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1" name="Group 652">
              <a:extLst>
                <a:ext uri="{FF2B5EF4-FFF2-40B4-BE49-F238E27FC236}">
                  <a16:creationId xmlns:a16="http://schemas.microsoft.com/office/drawing/2014/main" id="{AA061C79-9276-AB9C-F491-1CE7206ECC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6936" y="2581402"/>
              <a:ext cx="398335" cy="374626"/>
              <a:chOff x="2751" y="1851"/>
              <a:chExt cx="462" cy="478"/>
            </a:xfrm>
          </p:grpSpPr>
          <p:pic>
            <p:nvPicPr>
              <p:cNvPr id="692" name="Picture 653" descr="iphone_stylized_small">
                <a:extLst>
                  <a:ext uri="{FF2B5EF4-FFF2-40B4-BE49-F238E27FC236}">
                    <a16:creationId xmlns:a16="http://schemas.microsoft.com/office/drawing/2014/main" id="{58A66B41-09E6-5F36-99BC-053186C53A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3" name="Picture 654" descr="antenna_radiation_stylized">
                <a:extLst>
                  <a:ext uri="{FF2B5EF4-FFF2-40B4-BE49-F238E27FC236}">
                    <a16:creationId xmlns:a16="http://schemas.microsoft.com/office/drawing/2014/main" id="{213F0A56-61BA-7636-6A4E-D373F40FF6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736" name="Picture 735" descr="server_rack.png">
              <a:extLst>
                <a:ext uri="{FF2B5EF4-FFF2-40B4-BE49-F238E27FC236}">
                  <a16:creationId xmlns:a16="http://schemas.microsoft.com/office/drawing/2014/main" id="{31F1BA9A-8E1A-0F77-CC96-87462F032DBA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981" y="1514515"/>
              <a:ext cx="227754" cy="376941"/>
            </a:xfrm>
            <a:prstGeom prst="rect">
              <a:avLst/>
            </a:prstGeom>
          </p:spPr>
        </p:pic>
        <p:grpSp>
          <p:nvGrpSpPr>
            <p:cNvPr id="737" name="Group 590">
              <a:extLst>
                <a:ext uri="{FF2B5EF4-FFF2-40B4-BE49-F238E27FC236}">
                  <a16:creationId xmlns:a16="http://schemas.microsoft.com/office/drawing/2014/main" id="{0357D98A-51D9-E6D4-B22B-1180B7112FD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8992" y="1009397"/>
              <a:ext cx="486791" cy="466460"/>
              <a:chOff x="2839" y="3501"/>
              <a:chExt cx="755" cy="803"/>
            </a:xfrm>
          </p:grpSpPr>
          <p:pic>
            <p:nvPicPr>
              <p:cNvPr id="738" name="Picture 591" descr="desktop_computer_stylized_medium">
                <a:extLst>
                  <a:ext uri="{FF2B5EF4-FFF2-40B4-BE49-F238E27FC236}">
                    <a16:creationId xmlns:a16="http://schemas.microsoft.com/office/drawing/2014/main" id="{41E09FB1-39F0-325E-0816-CD3986652D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9" name="Freeform 592">
                <a:extLst>
                  <a:ext uri="{FF2B5EF4-FFF2-40B4-BE49-F238E27FC236}">
                    <a16:creationId xmlns:a16="http://schemas.microsoft.com/office/drawing/2014/main" id="{FF8E26D2-2F2F-B658-6663-98B25156E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" name="Text Box 356">
              <a:extLst>
                <a:ext uri="{FF2B5EF4-FFF2-40B4-BE49-F238E27FC236}">
                  <a16:creationId xmlns:a16="http://schemas.microsoft.com/office/drawing/2014/main" id="{26BB0468-7DEA-A3AC-8871-3B9A1604F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0607" y="1050799"/>
              <a:ext cx="453970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PC</a:t>
              </a:r>
            </a:p>
          </p:txBody>
        </p:sp>
        <p:sp>
          <p:nvSpPr>
            <p:cNvPr id="12" name="Text Box 357">
              <a:extLst>
                <a:ext uri="{FF2B5EF4-FFF2-40B4-BE49-F238E27FC236}">
                  <a16:creationId xmlns:a16="http://schemas.microsoft.com/office/drawing/2014/main" id="{0F6D4773-0497-9880-6156-7ECCE6F92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0607" y="1456162"/>
              <a:ext cx="96680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400"/>
                <a:t>server</a:t>
              </a:r>
            </a:p>
          </p:txBody>
        </p:sp>
        <p:sp>
          <p:nvSpPr>
            <p:cNvPr id="15" name="Text Box 358">
              <a:extLst>
                <a:ext uri="{FF2B5EF4-FFF2-40B4-BE49-F238E27FC236}">
                  <a16:creationId xmlns:a16="http://schemas.microsoft.com/office/drawing/2014/main" id="{1776064E-0383-2FE3-F5EF-75CEBA70F8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7556" y="2024329"/>
              <a:ext cx="1228468" cy="3813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75000"/>
                </a:lnSpc>
              </a:pPr>
              <a:r>
                <a:rPr lang="en-US" sz="2400"/>
                <a:t>laptop</a:t>
              </a:r>
            </a:p>
          </p:txBody>
        </p:sp>
        <p:sp>
          <p:nvSpPr>
            <p:cNvPr id="16" name="Text Box 359">
              <a:extLst>
                <a:ext uri="{FF2B5EF4-FFF2-40B4-BE49-F238E27FC236}">
                  <a16:creationId xmlns:a16="http://schemas.microsoft.com/office/drawing/2014/main" id="{D51338BF-738B-6D73-1B27-95A293FBE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2628" y="2569941"/>
              <a:ext cx="1410964" cy="3813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>
                <a:lnSpc>
                  <a:spcPct val="75000"/>
                </a:lnSpc>
              </a:pPr>
              <a:r>
                <a:rPr lang="en-US" sz="2400"/>
                <a:t>cellphone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0C4CE8A7-B125-BD2C-B909-702652BAB5A9}"/>
              </a:ext>
            </a:extLst>
          </p:cNvPr>
          <p:cNvGrpSpPr/>
          <p:nvPr/>
        </p:nvGrpSpPr>
        <p:grpSpPr>
          <a:xfrm>
            <a:off x="573139" y="3671372"/>
            <a:ext cx="2564518" cy="1337439"/>
            <a:chOff x="573139" y="3671372"/>
            <a:chExt cx="2564518" cy="1337439"/>
          </a:xfrm>
        </p:grpSpPr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9E809712-4305-9A95-72F2-11C083C6F5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0410" y="4275659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4EBB6665-4019-730C-CAF9-6A4D9AC65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11F0CFA1-1CF2-A9C6-F441-0C51005474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D4E74BC0-A6E9-ABA2-F6E4-196B0C9223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162457C1-E053-C7A2-E77D-C07229D9F1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E7BACF77-32DC-83BF-0C0D-1C96C62C62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71A69760-4677-FA25-59EF-64C36C9EC0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838CE1A8-474E-4B83-F781-D9073F7765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F64AA3B4-9470-1054-F6AD-55C66EC44C3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E9D6F9C-00EC-96CB-CC06-24BBD10593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E0CC09A6-4E89-14C6-17FA-D289846911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7F2EC7F4-A9F1-F9D7-7F84-51D56AE7D4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75BE012C-022C-B46D-4C66-B7DD6E7AC7F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7714F6E5-F088-BE4D-FA0C-1BE01F229A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CA524053-E53A-5659-9C3F-FBAF971845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41D47ABC-DB1E-55C1-081D-A6AFEB79FF7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DF15236E-7B01-2DEA-283F-B5508CF540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3143311A-755F-17C3-4503-4EE668F99F6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D88A63A-C914-DBDD-24B0-F5916715BA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6BE6AF06-B5AF-D186-2088-8294CDA3152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08B32786-A349-F384-A8ED-177DFD7609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F20F90AC-6EE4-7F58-CE1E-3F8A804F2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8396" y="4438584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E17F8FE8-3EC1-C130-44C0-30D6D84015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1D879CDE-8FF9-7D9F-C385-B6E68A6D44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FD26BEDF-7E84-F057-FA77-494508D51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139" y="3671372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2" name="Text Box 356">
              <a:extLst>
                <a:ext uri="{FF2B5EF4-FFF2-40B4-BE49-F238E27FC236}">
                  <a16:creationId xmlns:a16="http://schemas.microsoft.com/office/drawing/2014/main" id="{D02890BD-859D-673B-750A-76C310A80B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6974" y="3727994"/>
              <a:ext cx="13474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wired links</a:t>
              </a:r>
            </a:p>
          </p:txBody>
        </p:sp>
        <p:sp>
          <p:nvSpPr>
            <p:cNvPr id="46" name="Text Box 356">
              <a:extLst>
                <a:ext uri="{FF2B5EF4-FFF2-40B4-BE49-F238E27FC236}">
                  <a16:creationId xmlns:a16="http://schemas.microsoft.com/office/drawing/2014/main" id="{6A13C8F0-9E0C-195C-75B1-AF137AF6A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9530" y="4458202"/>
              <a:ext cx="1588127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access points</a:t>
              </a:r>
            </a:p>
          </p:txBody>
        </p:sp>
      </p:grpSp>
      <p:sp>
        <p:nvSpPr>
          <p:cNvPr id="50" name="Text Box 356">
            <a:extLst>
              <a:ext uri="{FF2B5EF4-FFF2-40B4-BE49-F238E27FC236}">
                <a16:creationId xmlns:a16="http://schemas.microsoft.com/office/drawing/2014/main" id="{660CF183-887B-CC90-2290-1008BD8CF6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837" y="6112971"/>
            <a:ext cx="197919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2000"/>
              <a:t>routers/switches</a:t>
            </a:r>
          </a:p>
        </p:txBody>
      </p:sp>
      <p:sp>
        <p:nvSpPr>
          <p:cNvPr id="51" name="Text Box 415">
            <a:extLst>
              <a:ext uri="{FF2B5EF4-FFF2-40B4-BE49-F238E27FC236}">
                <a16:creationId xmlns:a16="http://schemas.microsoft.com/office/drawing/2014/main" id="{DFB5C84B-2085-DE65-3A26-D5F4D14C3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5997" y="6420091"/>
            <a:ext cx="41068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ISP: internet service provider</a:t>
            </a:r>
          </a:p>
        </p:txBody>
      </p:sp>
    </p:spTree>
    <p:extLst>
      <p:ext uri="{BB962C8B-B14F-4D97-AF65-F5344CB8AC3E}">
        <p14:creationId xmlns:p14="http://schemas.microsoft.com/office/powerpoint/2010/main" val="395788669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Freeform 109">
            <a:extLst>
              <a:ext uri="{FF2B5EF4-FFF2-40B4-BE49-F238E27FC236}">
                <a16:creationId xmlns:a16="http://schemas.microsoft.com/office/drawing/2014/main" id="{9ECB2B78-1908-714E-ACFA-712038F6FFC5}"/>
              </a:ext>
            </a:extLst>
          </p:cNvPr>
          <p:cNvSpPr>
            <a:spLocks/>
          </p:cNvSpPr>
          <p:nvPr/>
        </p:nvSpPr>
        <p:spPr bwMode="auto">
          <a:xfrm>
            <a:off x="9824120" y="3067300"/>
            <a:ext cx="2372010" cy="1921059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15" name="Freeform 109">
            <a:extLst>
              <a:ext uri="{FF2B5EF4-FFF2-40B4-BE49-F238E27FC236}">
                <a16:creationId xmlns:a16="http://schemas.microsoft.com/office/drawing/2014/main" id="{EAFE4597-475A-11D7-73F1-9D8394F1C397}"/>
              </a:ext>
            </a:extLst>
          </p:cNvPr>
          <p:cNvSpPr>
            <a:spLocks/>
          </p:cNvSpPr>
          <p:nvPr/>
        </p:nvSpPr>
        <p:spPr bwMode="auto">
          <a:xfrm>
            <a:off x="5202024" y="2158639"/>
            <a:ext cx="2372010" cy="239655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C0D8E8AF-4021-6ABB-D175-E9AF52B7DB9E}"/>
              </a:ext>
            </a:extLst>
          </p:cNvPr>
          <p:cNvGrpSpPr/>
          <p:nvPr/>
        </p:nvGrpSpPr>
        <p:grpSpPr>
          <a:xfrm>
            <a:off x="5427158" y="3415718"/>
            <a:ext cx="516796" cy="338181"/>
            <a:chOff x="9497138" y="3394032"/>
            <a:chExt cx="367224" cy="240304"/>
          </a:xfrm>
        </p:grpSpPr>
        <p:sp>
          <p:nvSpPr>
            <p:cNvPr id="117" name="Freeform 235">
              <a:extLst>
                <a:ext uri="{FF2B5EF4-FFF2-40B4-BE49-F238E27FC236}">
                  <a16:creationId xmlns:a16="http://schemas.microsoft.com/office/drawing/2014/main" id="{BDEB7DBA-656F-4E8F-73FB-BF28ED8F2F1C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9F7A093-FEF1-9AC0-E65C-7C59D321BBFA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19" name="Freeform 237">
              <a:extLst>
                <a:ext uri="{FF2B5EF4-FFF2-40B4-BE49-F238E27FC236}">
                  <a16:creationId xmlns:a16="http://schemas.microsoft.com/office/drawing/2014/main" id="{40A345CB-B927-DF8E-AC33-3633B6A89B3D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238">
              <a:extLst>
                <a:ext uri="{FF2B5EF4-FFF2-40B4-BE49-F238E27FC236}">
                  <a16:creationId xmlns:a16="http://schemas.microsoft.com/office/drawing/2014/main" id="{E82D90A2-B9E7-4E14-73FE-FBAB17953B37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239">
              <a:extLst>
                <a:ext uri="{FF2B5EF4-FFF2-40B4-BE49-F238E27FC236}">
                  <a16:creationId xmlns:a16="http://schemas.microsoft.com/office/drawing/2014/main" id="{E0DF0F9D-F8FD-1173-0F2A-6D30420401D7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240">
              <a:extLst>
                <a:ext uri="{FF2B5EF4-FFF2-40B4-BE49-F238E27FC236}">
                  <a16:creationId xmlns:a16="http://schemas.microsoft.com/office/drawing/2014/main" id="{7BA40797-65D1-4441-B2C9-FCAC2D00515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152A026C-0BA3-33CF-7580-41DFE1E54EAF}"/>
              </a:ext>
            </a:extLst>
          </p:cNvPr>
          <p:cNvGrpSpPr/>
          <p:nvPr/>
        </p:nvGrpSpPr>
        <p:grpSpPr>
          <a:xfrm>
            <a:off x="6275401" y="3152277"/>
            <a:ext cx="516796" cy="338181"/>
            <a:chOff x="9497138" y="3394032"/>
            <a:chExt cx="367224" cy="240304"/>
          </a:xfrm>
        </p:grpSpPr>
        <p:sp>
          <p:nvSpPr>
            <p:cNvPr id="124" name="Freeform 235">
              <a:extLst>
                <a:ext uri="{FF2B5EF4-FFF2-40B4-BE49-F238E27FC236}">
                  <a16:creationId xmlns:a16="http://schemas.microsoft.com/office/drawing/2014/main" id="{81A4E7D8-796B-256F-4D99-74730ACC4168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F006EEF-6EB7-24BB-71B1-713CC2B7449B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26" name="Freeform 237">
              <a:extLst>
                <a:ext uri="{FF2B5EF4-FFF2-40B4-BE49-F238E27FC236}">
                  <a16:creationId xmlns:a16="http://schemas.microsoft.com/office/drawing/2014/main" id="{A2824563-FEF1-8B1C-53B7-3693E8E5F93D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238">
              <a:extLst>
                <a:ext uri="{FF2B5EF4-FFF2-40B4-BE49-F238E27FC236}">
                  <a16:creationId xmlns:a16="http://schemas.microsoft.com/office/drawing/2014/main" id="{10CF4164-F14F-7638-1F70-E0318E4E92C0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239">
              <a:extLst>
                <a:ext uri="{FF2B5EF4-FFF2-40B4-BE49-F238E27FC236}">
                  <a16:creationId xmlns:a16="http://schemas.microsoft.com/office/drawing/2014/main" id="{BA141280-D5AA-B519-7074-A8A5F1450E3D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240">
              <a:extLst>
                <a:ext uri="{FF2B5EF4-FFF2-40B4-BE49-F238E27FC236}">
                  <a16:creationId xmlns:a16="http://schemas.microsoft.com/office/drawing/2014/main" id="{E9CD2854-EBF9-473A-B00D-6A395F5A0419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E067518F-B9A2-DA32-34E1-382EF0302C60}"/>
              </a:ext>
            </a:extLst>
          </p:cNvPr>
          <p:cNvGrpSpPr/>
          <p:nvPr/>
        </p:nvGrpSpPr>
        <p:grpSpPr>
          <a:xfrm>
            <a:off x="6362098" y="3992250"/>
            <a:ext cx="516796" cy="338181"/>
            <a:chOff x="9497138" y="3394032"/>
            <a:chExt cx="367224" cy="240304"/>
          </a:xfrm>
        </p:grpSpPr>
        <p:sp>
          <p:nvSpPr>
            <p:cNvPr id="131" name="Freeform 235">
              <a:extLst>
                <a:ext uri="{FF2B5EF4-FFF2-40B4-BE49-F238E27FC236}">
                  <a16:creationId xmlns:a16="http://schemas.microsoft.com/office/drawing/2014/main" id="{B4EB7285-635F-543B-3AE1-4E476844FB31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A7F25D14-02DA-476A-86BB-76198F007BF7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33" name="Freeform 237">
              <a:extLst>
                <a:ext uri="{FF2B5EF4-FFF2-40B4-BE49-F238E27FC236}">
                  <a16:creationId xmlns:a16="http://schemas.microsoft.com/office/drawing/2014/main" id="{FF17FBBA-4FC5-3935-42FB-B661113DDB4D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 238">
              <a:extLst>
                <a:ext uri="{FF2B5EF4-FFF2-40B4-BE49-F238E27FC236}">
                  <a16:creationId xmlns:a16="http://schemas.microsoft.com/office/drawing/2014/main" id="{C005C062-C08D-DC8D-AFB7-B538D2B69625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239">
              <a:extLst>
                <a:ext uri="{FF2B5EF4-FFF2-40B4-BE49-F238E27FC236}">
                  <a16:creationId xmlns:a16="http://schemas.microsoft.com/office/drawing/2014/main" id="{04009DD3-DDF4-99A1-04F3-B0729BE26E3E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 240">
              <a:extLst>
                <a:ext uri="{FF2B5EF4-FFF2-40B4-BE49-F238E27FC236}">
                  <a16:creationId xmlns:a16="http://schemas.microsoft.com/office/drawing/2014/main" id="{04198A5A-4F6E-5AD0-C194-3016267EC53C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7" name="Line 10">
            <a:extLst>
              <a:ext uri="{FF2B5EF4-FFF2-40B4-BE49-F238E27FC236}">
                <a16:creationId xmlns:a16="http://schemas.microsoft.com/office/drawing/2014/main" id="{9CFF9E55-576E-9E4C-8CAA-0C1E59892893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134185" y="322163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8" name="Line 10">
            <a:extLst>
              <a:ext uri="{FF2B5EF4-FFF2-40B4-BE49-F238E27FC236}">
                <a16:creationId xmlns:a16="http://schemas.microsoft.com/office/drawing/2014/main" id="{F4AF35FA-6304-4039-69C9-9386DA53ABD6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915085" y="366953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9" name="Line 10">
            <a:extLst>
              <a:ext uri="{FF2B5EF4-FFF2-40B4-BE49-F238E27FC236}">
                <a16:creationId xmlns:a16="http://schemas.microsoft.com/office/drawing/2014/main" id="{B8AE548A-0E24-8E05-EF8F-9B6769E18AB7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309035" y="370809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Freeform 109">
            <a:extLst>
              <a:ext uri="{FF2B5EF4-FFF2-40B4-BE49-F238E27FC236}">
                <a16:creationId xmlns:a16="http://schemas.microsoft.com/office/drawing/2014/main" id="{A282F3DF-8543-42E0-D135-EB172FAA7839}"/>
              </a:ext>
            </a:extLst>
          </p:cNvPr>
          <p:cNvSpPr>
            <a:spLocks/>
          </p:cNvSpPr>
          <p:nvPr/>
        </p:nvSpPr>
        <p:spPr bwMode="auto">
          <a:xfrm>
            <a:off x="3028416" y="1876949"/>
            <a:ext cx="1987456" cy="1494252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1" name="Freeform 109">
            <a:extLst>
              <a:ext uri="{FF2B5EF4-FFF2-40B4-BE49-F238E27FC236}">
                <a16:creationId xmlns:a16="http://schemas.microsoft.com/office/drawing/2014/main" id="{AE576E54-90D5-9CDA-F277-0733FD9B0DCA}"/>
              </a:ext>
            </a:extLst>
          </p:cNvPr>
          <p:cNvSpPr>
            <a:spLocks/>
          </p:cNvSpPr>
          <p:nvPr/>
        </p:nvSpPr>
        <p:spPr bwMode="auto">
          <a:xfrm>
            <a:off x="355022" y="1692475"/>
            <a:ext cx="2511189" cy="3339901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291387A-1940-CEC7-7ADE-D639A8E3E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9472" y="-5478"/>
            <a:ext cx="10515600" cy="1373804"/>
          </a:xfrm>
        </p:spPr>
        <p:txBody>
          <a:bodyPr>
            <a:normAutofit/>
          </a:bodyPr>
          <a:lstStyle/>
          <a:p>
            <a:r>
              <a:rPr lang="en-US" altLang="zh-CN"/>
              <a:t>A packet passes through many networks</a:t>
            </a: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037CC6A-22CF-7CAD-4633-4D843986A9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/>
          </a:p>
        </p:txBody>
      </p:sp>
      <p:grpSp>
        <p:nvGrpSpPr>
          <p:cNvPr id="4" name="Group 90">
            <a:extLst>
              <a:ext uri="{FF2B5EF4-FFF2-40B4-BE49-F238E27FC236}">
                <a16:creationId xmlns:a16="http://schemas.microsoft.com/office/drawing/2014/main" id="{74083B24-1B87-E373-C48F-E0538E087FFD}"/>
              </a:ext>
            </a:extLst>
          </p:cNvPr>
          <p:cNvGrpSpPr>
            <a:grpSpLocks/>
          </p:cNvGrpSpPr>
          <p:nvPr/>
        </p:nvGrpSpPr>
        <p:grpSpPr bwMode="auto">
          <a:xfrm>
            <a:off x="1216113" y="2520832"/>
            <a:ext cx="893762" cy="828675"/>
            <a:chOff x="-44" y="1473"/>
            <a:chExt cx="981" cy="1105"/>
          </a:xfrm>
        </p:grpSpPr>
        <p:pic>
          <p:nvPicPr>
            <p:cNvPr id="6" name="Picture 91" descr="desktop_computer_stylized_medium">
              <a:extLst>
                <a:ext uri="{FF2B5EF4-FFF2-40B4-BE49-F238E27FC236}">
                  <a16:creationId xmlns:a16="http://schemas.microsoft.com/office/drawing/2014/main" id="{7D9A8C0E-08CE-8757-90F1-5850B620FE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987E7DD4-420B-0111-85F7-BB3E3C469B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" name="Group 90">
            <a:extLst>
              <a:ext uri="{FF2B5EF4-FFF2-40B4-BE49-F238E27FC236}">
                <a16:creationId xmlns:a16="http://schemas.microsoft.com/office/drawing/2014/main" id="{0FF5B870-319E-CA6C-D204-F4C6EF49EC8C}"/>
              </a:ext>
            </a:extLst>
          </p:cNvPr>
          <p:cNvGrpSpPr>
            <a:grpSpLocks/>
          </p:cNvGrpSpPr>
          <p:nvPr/>
        </p:nvGrpSpPr>
        <p:grpSpPr bwMode="auto">
          <a:xfrm>
            <a:off x="10595193" y="4029775"/>
            <a:ext cx="893762" cy="828675"/>
            <a:chOff x="-44" y="1473"/>
            <a:chExt cx="981" cy="1105"/>
          </a:xfrm>
        </p:grpSpPr>
        <p:pic>
          <p:nvPicPr>
            <p:cNvPr id="10" name="Picture 91" descr="desktop_computer_stylized_medium">
              <a:extLst>
                <a:ext uri="{FF2B5EF4-FFF2-40B4-BE49-F238E27FC236}">
                  <a16:creationId xmlns:a16="http://schemas.microsoft.com/office/drawing/2014/main" id="{E984E16B-1394-16B9-DE42-189321FB5C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92">
              <a:extLst>
                <a:ext uri="{FF2B5EF4-FFF2-40B4-BE49-F238E27FC236}">
                  <a16:creationId xmlns:a16="http://schemas.microsoft.com/office/drawing/2014/main" id="{39EE2FD1-83C6-5828-7863-EA3088E238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3" name="Graphic 42" descr="Newspaper with solid fill">
            <a:extLst>
              <a:ext uri="{FF2B5EF4-FFF2-40B4-BE49-F238E27FC236}">
                <a16:creationId xmlns:a16="http://schemas.microsoft.com/office/drawing/2014/main" id="{BD78A2E8-4393-067B-038A-989AD03811D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60106" y="2576955"/>
            <a:ext cx="521314" cy="521314"/>
          </a:xfrm>
          <a:prstGeom prst="rect">
            <a:avLst/>
          </a:prstGeom>
        </p:spPr>
      </p:pic>
      <p:pic>
        <p:nvPicPr>
          <p:cNvPr id="46" name="Graphic 45" descr="Newspaper outline">
            <a:extLst>
              <a:ext uri="{FF2B5EF4-FFF2-40B4-BE49-F238E27FC236}">
                <a16:creationId xmlns:a16="http://schemas.microsoft.com/office/drawing/2014/main" id="{93BAE44F-E2A6-111C-873C-9C0B11F32B8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54385" y="4198510"/>
            <a:ext cx="514828" cy="514828"/>
          </a:xfrm>
          <a:prstGeom prst="rect">
            <a:avLst/>
          </a:prstGeom>
        </p:spPr>
      </p:pic>
      <p:sp>
        <p:nvSpPr>
          <p:cNvPr id="48" name="Line 10">
            <a:extLst>
              <a:ext uri="{FF2B5EF4-FFF2-40B4-BE49-F238E27FC236}">
                <a16:creationId xmlns:a16="http://schemas.microsoft.com/office/drawing/2014/main" id="{56D52000-E7A0-946D-D159-1FE7AF57B471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2049738" y="3233755"/>
            <a:ext cx="358145" cy="24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Line 10">
            <a:extLst>
              <a:ext uri="{FF2B5EF4-FFF2-40B4-BE49-F238E27FC236}">
                <a16:creationId xmlns:a16="http://schemas.microsoft.com/office/drawing/2014/main" id="{DA693BCF-DE5A-1DCC-F7EC-127D259F5802}"/>
              </a:ext>
            </a:extLst>
          </p:cNvPr>
          <p:cNvSpPr>
            <a:spLocks noChangeShapeType="1"/>
          </p:cNvSpPr>
          <p:nvPr/>
        </p:nvSpPr>
        <p:spPr bwMode="auto">
          <a:xfrm rot="4781293" flipH="1" flipV="1">
            <a:off x="2098752" y="3597120"/>
            <a:ext cx="60648" cy="43800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4B2EA75-8BC0-3813-9B7B-BAB27CD8140E}"/>
              </a:ext>
            </a:extLst>
          </p:cNvPr>
          <p:cNvGrpSpPr/>
          <p:nvPr/>
        </p:nvGrpSpPr>
        <p:grpSpPr>
          <a:xfrm>
            <a:off x="2291235" y="3443857"/>
            <a:ext cx="516796" cy="338181"/>
            <a:chOff x="9497138" y="3394032"/>
            <a:chExt cx="367224" cy="240304"/>
          </a:xfrm>
        </p:grpSpPr>
        <p:sp>
          <p:nvSpPr>
            <p:cNvPr id="24" name="Freeform 235">
              <a:extLst>
                <a:ext uri="{FF2B5EF4-FFF2-40B4-BE49-F238E27FC236}">
                  <a16:creationId xmlns:a16="http://schemas.microsoft.com/office/drawing/2014/main" id="{8BF5FAB3-D4EC-3D67-F650-327A0981FA55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DA1973B-173F-B9B1-CC27-A97FE656B5CF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26" name="Freeform 237">
              <a:extLst>
                <a:ext uri="{FF2B5EF4-FFF2-40B4-BE49-F238E27FC236}">
                  <a16:creationId xmlns:a16="http://schemas.microsoft.com/office/drawing/2014/main" id="{ADD89570-F64E-C7A3-D8A6-325457CAE14F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38">
              <a:extLst>
                <a:ext uri="{FF2B5EF4-FFF2-40B4-BE49-F238E27FC236}">
                  <a16:creationId xmlns:a16="http://schemas.microsoft.com/office/drawing/2014/main" id="{F557A2D8-27CC-A0D3-0427-D49AD4429E1E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39">
              <a:extLst>
                <a:ext uri="{FF2B5EF4-FFF2-40B4-BE49-F238E27FC236}">
                  <a16:creationId xmlns:a16="http://schemas.microsoft.com/office/drawing/2014/main" id="{8CBAAB08-1057-2371-9F12-B14BE8DE643B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40">
              <a:extLst>
                <a:ext uri="{FF2B5EF4-FFF2-40B4-BE49-F238E27FC236}">
                  <a16:creationId xmlns:a16="http://schemas.microsoft.com/office/drawing/2014/main" id="{238330E2-8D54-6000-38F6-2674FF61D2CE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F3C7078-15A5-3542-2ADA-9BC955645D43}"/>
              </a:ext>
            </a:extLst>
          </p:cNvPr>
          <p:cNvGrpSpPr/>
          <p:nvPr/>
        </p:nvGrpSpPr>
        <p:grpSpPr>
          <a:xfrm>
            <a:off x="10300105" y="3483948"/>
            <a:ext cx="516796" cy="338181"/>
            <a:chOff x="9497138" y="3394032"/>
            <a:chExt cx="367224" cy="240304"/>
          </a:xfrm>
        </p:grpSpPr>
        <p:sp>
          <p:nvSpPr>
            <p:cNvPr id="63" name="Freeform 235">
              <a:extLst>
                <a:ext uri="{FF2B5EF4-FFF2-40B4-BE49-F238E27FC236}">
                  <a16:creationId xmlns:a16="http://schemas.microsoft.com/office/drawing/2014/main" id="{1686A034-88A6-BE16-B19A-C629C6BC5C16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EF5F2A1A-7C19-D714-BC0D-15971AE0F170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65" name="Freeform 237">
              <a:extLst>
                <a:ext uri="{FF2B5EF4-FFF2-40B4-BE49-F238E27FC236}">
                  <a16:creationId xmlns:a16="http://schemas.microsoft.com/office/drawing/2014/main" id="{E2DAECF2-DD21-ED44-4872-53DA22A76D2C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238">
              <a:extLst>
                <a:ext uri="{FF2B5EF4-FFF2-40B4-BE49-F238E27FC236}">
                  <a16:creationId xmlns:a16="http://schemas.microsoft.com/office/drawing/2014/main" id="{9126A161-17F9-4840-A432-77415C9909CE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239">
              <a:extLst>
                <a:ext uri="{FF2B5EF4-FFF2-40B4-BE49-F238E27FC236}">
                  <a16:creationId xmlns:a16="http://schemas.microsoft.com/office/drawing/2014/main" id="{1490571B-10C5-854C-61E7-DAF23977B589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 240">
              <a:extLst>
                <a:ext uri="{FF2B5EF4-FFF2-40B4-BE49-F238E27FC236}">
                  <a16:creationId xmlns:a16="http://schemas.microsoft.com/office/drawing/2014/main" id="{53F7951B-4FD9-B0C5-C471-F34A87EDCBA2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" name="Line 10">
            <a:extLst>
              <a:ext uri="{FF2B5EF4-FFF2-40B4-BE49-F238E27FC236}">
                <a16:creationId xmlns:a16="http://schemas.microsoft.com/office/drawing/2014/main" id="{156C82DA-7202-496A-EC73-6061F21CF543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2652541" y="2683989"/>
            <a:ext cx="732697" cy="78051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" name="Line 10">
            <a:extLst>
              <a:ext uri="{FF2B5EF4-FFF2-40B4-BE49-F238E27FC236}">
                <a16:creationId xmlns:a16="http://schemas.microsoft.com/office/drawing/2014/main" id="{BEBBF316-7792-E770-973E-FCA3950E7DED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10661900" y="3919050"/>
            <a:ext cx="375181" cy="9999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6A469548-BF3C-2875-2F84-39D95E4A765E}"/>
              </a:ext>
            </a:extLst>
          </p:cNvPr>
          <p:cNvSpPr txBox="1">
            <a:spLocks/>
          </p:cNvSpPr>
          <p:nvPr/>
        </p:nvSpPr>
        <p:spPr>
          <a:xfrm>
            <a:off x="355023" y="2180832"/>
            <a:ext cx="136617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Sender</a:t>
            </a:r>
          </a:p>
        </p:txBody>
      </p:sp>
      <p:sp>
        <p:nvSpPr>
          <p:cNvPr id="49" name="Content Placeholder 2">
            <a:extLst>
              <a:ext uri="{FF2B5EF4-FFF2-40B4-BE49-F238E27FC236}">
                <a16:creationId xmlns:a16="http://schemas.microsoft.com/office/drawing/2014/main" id="{E14DD69B-799F-B01C-28B5-35E4DC114004}"/>
              </a:ext>
            </a:extLst>
          </p:cNvPr>
          <p:cNvSpPr txBox="1">
            <a:spLocks/>
          </p:cNvSpPr>
          <p:nvPr/>
        </p:nvSpPr>
        <p:spPr>
          <a:xfrm>
            <a:off x="10730578" y="3669910"/>
            <a:ext cx="150008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Receiver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A4C41EF-796C-D8F3-7E99-E779DADB456F}"/>
              </a:ext>
            </a:extLst>
          </p:cNvPr>
          <p:cNvGrpSpPr/>
          <p:nvPr/>
        </p:nvGrpSpPr>
        <p:grpSpPr>
          <a:xfrm>
            <a:off x="3166232" y="2373708"/>
            <a:ext cx="516796" cy="338181"/>
            <a:chOff x="9497138" y="3394032"/>
            <a:chExt cx="367224" cy="240304"/>
          </a:xfrm>
        </p:grpSpPr>
        <p:sp>
          <p:nvSpPr>
            <p:cNvPr id="82" name="Freeform 235">
              <a:extLst>
                <a:ext uri="{FF2B5EF4-FFF2-40B4-BE49-F238E27FC236}">
                  <a16:creationId xmlns:a16="http://schemas.microsoft.com/office/drawing/2014/main" id="{8826CCA6-DE19-E6C4-DDFE-6EC1DC0511B0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4732AB36-F09B-15C4-DAEA-6A1F6628FF72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84" name="Freeform 237">
              <a:extLst>
                <a:ext uri="{FF2B5EF4-FFF2-40B4-BE49-F238E27FC236}">
                  <a16:creationId xmlns:a16="http://schemas.microsoft.com/office/drawing/2014/main" id="{3DF72ACA-5855-2E37-4B4D-79E7B1B39D06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238">
              <a:extLst>
                <a:ext uri="{FF2B5EF4-FFF2-40B4-BE49-F238E27FC236}">
                  <a16:creationId xmlns:a16="http://schemas.microsoft.com/office/drawing/2014/main" id="{6E17AE3C-00AF-2694-2FA3-636BE7B768A2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239">
              <a:extLst>
                <a:ext uri="{FF2B5EF4-FFF2-40B4-BE49-F238E27FC236}">
                  <a16:creationId xmlns:a16="http://schemas.microsoft.com/office/drawing/2014/main" id="{F3029849-E021-A03C-8396-3B67BB0C22C3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240">
              <a:extLst>
                <a:ext uri="{FF2B5EF4-FFF2-40B4-BE49-F238E27FC236}">
                  <a16:creationId xmlns:a16="http://schemas.microsoft.com/office/drawing/2014/main" id="{DB00EF8A-9EF5-BE4A-0343-1D26B9F3FBAF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F4B637AD-34AB-30C5-FD04-39A8B8F005D4}"/>
              </a:ext>
            </a:extLst>
          </p:cNvPr>
          <p:cNvGrpSpPr/>
          <p:nvPr/>
        </p:nvGrpSpPr>
        <p:grpSpPr>
          <a:xfrm>
            <a:off x="4014475" y="2110267"/>
            <a:ext cx="516796" cy="338181"/>
            <a:chOff x="9497138" y="3394032"/>
            <a:chExt cx="367224" cy="240304"/>
          </a:xfrm>
        </p:grpSpPr>
        <p:sp>
          <p:nvSpPr>
            <p:cNvPr id="89" name="Freeform 235">
              <a:extLst>
                <a:ext uri="{FF2B5EF4-FFF2-40B4-BE49-F238E27FC236}">
                  <a16:creationId xmlns:a16="http://schemas.microsoft.com/office/drawing/2014/main" id="{9DC78238-731B-8507-DB86-5278F630C292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ECFAB190-7129-6D53-A444-2CEB4C057A58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1" name="Freeform 237">
              <a:extLst>
                <a:ext uri="{FF2B5EF4-FFF2-40B4-BE49-F238E27FC236}">
                  <a16:creationId xmlns:a16="http://schemas.microsoft.com/office/drawing/2014/main" id="{BA7BF644-5C70-15C5-FB62-D0F1E130F307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238">
              <a:extLst>
                <a:ext uri="{FF2B5EF4-FFF2-40B4-BE49-F238E27FC236}">
                  <a16:creationId xmlns:a16="http://schemas.microsoft.com/office/drawing/2014/main" id="{6CC2F77D-F994-FD82-AFBA-DE6316EEA133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239">
              <a:extLst>
                <a:ext uri="{FF2B5EF4-FFF2-40B4-BE49-F238E27FC236}">
                  <a16:creationId xmlns:a16="http://schemas.microsoft.com/office/drawing/2014/main" id="{F0495872-C43B-AA7B-A6E9-358E823CC32C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 240">
              <a:extLst>
                <a:ext uri="{FF2B5EF4-FFF2-40B4-BE49-F238E27FC236}">
                  <a16:creationId xmlns:a16="http://schemas.microsoft.com/office/drawing/2014/main" id="{5DF9A4B1-F69B-64B4-F40F-0B812EDECC1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0FE84A6-EFC6-3F98-CF06-87321032C08F}"/>
              </a:ext>
            </a:extLst>
          </p:cNvPr>
          <p:cNvGrpSpPr/>
          <p:nvPr/>
        </p:nvGrpSpPr>
        <p:grpSpPr>
          <a:xfrm>
            <a:off x="4101172" y="2950240"/>
            <a:ext cx="516796" cy="338181"/>
            <a:chOff x="9497138" y="3394032"/>
            <a:chExt cx="367224" cy="240304"/>
          </a:xfrm>
        </p:grpSpPr>
        <p:sp>
          <p:nvSpPr>
            <p:cNvPr id="96" name="Freeform 235">
              <a:extLst>
                <a:ext uri="{FF2B5EF4-FFF2-40B4-BE49-F238E27FC236}">
                  <a16:creationId xmlns:a16="http://schemas.microsoft.com/office/drawing/2014/main" id="{CDF6E08E-9C77-2E6A-5997-26A86C1EF392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35C2060-34F7-3DC7-C6BC-F87325BBE7E2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8" name="Freeform 237">
              <a:extLst>
                <a:ext uri="{FF2B5EF4-FFF2-40B4-BE49-F238E27FC236}">
                  <a16:creationId xmlns:a16="http://schemas.microsoft.com/office/drawing/2014/main" id="{D126464C-707B-4587-7F26-B6CD0146E8E6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238">
              <a:extLst>
                <a:ext uri="{FF2B5EF4-FFF2-40B4-BE49-F238E27FC236}">
                  <a16:creationId xmlns:a16="http://schemas.microsoft.com/office/drawing/2014/main" id="{6250459F-30A7-3478-856B-554EB8E66B74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239">
              <a:extLst>
                <a:ext uri="{FF2B5EF4-FFF2-40B4-BE49-F238E27FC236}">
                  <a16:creationId xmlns:a16="http://schemas.microsoft.com/office/drawing/2014/main" id="{A29A238B-C1C0-73A6-B7DB-9140F9E12058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240">
              <a:extLst>
                <a:ext uri="{FF2B5EF4-FFF2-40B4-BE49-F238E27FC236}">
                  <a16:creationId xmlns:a16="http://schemas.microsoft.com/office/drawing/2014/main" id="{5CB11745-8372-DF18-E08A-7E148D8DB071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Line 10">
            <a:extLst>
              <a:ext uri="{FF2B5EF4-FFF2-40B4-BE49-F238E27FC236}">
                <a16:creationId xmlns:a16="http://schemas.microsoft.com/office/drawing/2014/main" id="{7FA701F5-C085-388E-AB58-58743451B592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3873259" y="217962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3" name="Line 10">
            <a:extLst>
              <a:ext uri="{FF2B5EF4-FFF2-40B4-BE49-F238E27FC236}">
                <a16:creationId xmlns:a16="http://schemas.microsoft.com/office/drawing/2014/main" id="{1AA9378F-7087-DDDF-B543-B8FA93CE3D78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3654159" y="262752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4" name="Line 10">
            <a:extLst>
              <a:ext uri="{FF2B5EF4-FFF2-40B4-BE49-F238E27FC236}">
                <a16:creationId xmlns:a16="http://schemas.microsoft.com/office/drawing/2014/main" id="{5EE48D49-1ED0-8755-2DA9-21201893206C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4698512" y="3055030"/>
            <a:ext cx="501697" cy="73709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Line 10">
            <a:extLst>
              <a:ext uri="{FF2B5EF4-FFF2-40B4-BE49-F238E27FC236}">
                <a16:creationId xmlns:a16="http://schemas.microsoft.com/office/drawing/2014/main" id="{1AF68A4C-E443-4A1D-7236-28318C39F397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881179" y="3831082"/>
            <a:ext cx="173149" cy="27452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Line 10">
            <a:extLst>
              <a:ext uri="{FF2B5EF4-FFF2-40B4-BE49-F238E27FC236}">
                <a16:creationId xmlns:a16="http://schemas.microsoft.com/office/drawing/2014/main" id="{665ABC2A-7DE1-7A11-5842-316C39B236AE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4048109" y="266608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AF213866-BCF3-2B4F-95DC-41558AF27B11}"/>
              </a:ext>
            </a:extLst>
          </p:cNvPr>
          <p:cNvGrpSpPr/>
          <p:nvPr/>
        </p:nvGrpSpPr>
        <p:grpSpPr>
          <a:xfrm>
            <a:off x="6946379" y="3565060"/>
            <a:ext cx="516796" cy="338181"/>
            <a:chOff x="9497138" y="3394032"/>
            <a:chExt cx="367224" cy="240304"/>
          </a:xfrm>
        </p:grpSpPr>
        <p:sp>
          <p:nvSpPr>
            <p:cNvPr id="141" name="Freeform 235">
              <a:extLst>
                <a:ext uri="{FF2B5EF4-FFF2-40B4-BE49-F238E27FC236}">
                  <a16:creationId xmlns:a16="http://schemas.microsoft.com/office/drawing/2014/main" id="{1ED19C62-1822-CBCA-F764-7770AE4ECC60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F67D18E9-7A3E-007B-0FB9-5AD816C067BB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43" name="Freeform 237">
              <a:extLst>
                <a:ext uri="{FF2B5EF4-FFF2-40B4-BE49-F238E27FC236}">
                  <a16:creationId xmlns:a16="http://schemas.microsoft.com/office/drawing/2014/main" id="{BE36E813-0CAA-3FD2-D884-30B937AA0266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Freeform 238">
              <a:extLst>
                <a:ext uri="{FF2B5EF4-FFF2-40B4-BE49-F238E27FC236}">
                  <a16:creationId xmlns:a16="http://schemas.microsoft.com/office/drawing/2014/main" id="{90C94FDC-7AC4-AA68-596C-552449DCB96F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Freeform 239">
              <a:extLst>
                <a:ext uri="{FF2B5EF4-FFF2-40B4-BE49-F238E27FC236}">
                  <a16:creationId xmlns:a16="http://schemas.microsoft.com/office/drawing/2014/main" id="{8F095061-A8ED-827F-A5D8-AF80AC319DDD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 240">
              <a:extLst>
                <a:ext uri="{FF2B5EF4-FFF2-40B4-BE49-F238E27FC236}">
                  <a16:creationId xmlns:a16="http://schemas.microsoft.com/office/drawing/2014/main" id="{B492AA20-200C-CF1F-E01E-623E1AB1D6B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7" name="Line 10">
            <a:extLst>
              <a:ext uri="{FF2B5EF4-FFF2-40B4-BE49-F238E27FC236}">
                <a16:creationId xmlns:a16="http://schemas.microsoft.com/office/drawing/2014/main" id="{00289757-AF5C-887D-86E7-42C9D3823C16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6759325" y="3414591"/>
            <a:ext cx="279054" cy="20165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8" name="Line 10">
            <a:extLst>
              <a:ext uri="{FF2B5EF4-FFF2-40B4-BE49-F238E27FC236}">
                <a16:creationId xmlns:a16="http://schemas.microsoft.com/office/drawing/2014/main" id="{A00385AE-230F-CAFE-C776-066CCEA5FFF0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111433" y="1632941"/>
            <a:ext cx="22177" cy="1248873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9" name="Line 10">
            <a:extLst>
              <a:ext uri="{FF2B5EF4-FFF2-40B4-BE49-F238E27FC236}">
                <a16:creationId xmlns:a16="http://schemas.microsoft.com/office/drawing/2014/main" id="{4DBF162C-ECAB-56BD-DC1E-DCF288B1F649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226714" y="2146419"/>
            <a:ext cx="348114" cy="146299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0" name="Line 10">
            <a:extLst>
              <a:ext uri="{FF2B5EF4-FFF2-40B4-BE49-F238E27FC236}">
                <a16:creationId xmlns:a16="http://schemas.microsoft.com/office/drawing/2014/main" id="{24F90090-E6C8-57F4-D359-54171BB3E921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963099" y="2152395"/>
            <a:ext cx="1304872" cy="64665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2" name="Freeform 109">
            <a:extLst>
              <a:ext uri="{FF2B5EF4-FFF2-40B4-BE49-F238E27FC236}">
                <a16:creationId xmlns:a16="http://schemas.microsoft.com/office/drawing/2014/main" id="{6DE7D9C8-9B25-C4E4-C60A-FFAA093E1935}"/>
              </a:ext>
            </a:extLst>
          </p:cNvPr>
          <p:cNvSpPr>
            <a:spLocks/>
          </p:cNvSpPr>
          <p:nvPr/>
        </p:nvSpPr>
        <p:spPr bwMode="auto">
          <a:xfrm>
            <a:off x="7828523" y="1823321"/>
            <a:ext cx="1931099" cy="174336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06223DAB-2DA2-DE74-4E7E-7DC24C37D166}"/>
              </a:ext>
            </a:extLst>
          </p:cNvPr>
          <p:cNvGrpSpPr/>
          <p:nvPr/>
        </p:nvGrpSpPr>
        <p:grpSpPr>
          <a:xfrm>
            <a:off x="8058271" y="2394255"/>
            <a:ext cx="516796" cy="338181"/>
            <a:chOff x="9497138" y="3394032"/>
            <a:chExt cx="367224" cy="240304"/>
          </a:xfrm>
        </p:grpSpPr>
        <p:sp>
          <p:nvSpPr>
            <p:cNvPr id="154" name="Freeform 235">
              <a:extLst>
                <a:ext uri="{FF2B5EF4-FFF2-40B4-BE49-F238E27FC236}">
                  <a16:creationId xmlns:a16="http://schemas.microsoft.com/office/drawing/2014/main" id="{FA3A4849-6937-CB11-E4A1-7EBB7A7B52DB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7A098162-D10A-BD11-9C92-0E0DDB41F9A1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56" name="Freeform 237">
              <a:extLst>
                <a:ext uri="{FF2B5EF4-FFF2-40B4-BE49-F238E27FC236}">
                  <a16:creationId xmlns:a16="http://schemas.microsoft.com/office/drawing/2014/main" id="{AD529797-DE70-C53F-97E9-214E88F926BC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238">
              <a:extLst>
                <a:ext uri="{FF2B5EF4-FFF2-40B4-BE49-F238E27FC236}">
                  <a16:creationId xmlns:a16="http://schemas.microsoft.com/office/drawing/2014/main" id="{738094AB-2E88-9071-47FD-1A580802B71D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239">
              <a:extLst>
                <a:ext uri="{FF2B5EF4-FFF2-40B4-BE49-F238E27FC236}">
                  <a16:creationId xmlns:a16="http://schemas.microsoft.com/office/drawing/2014/main" id="{ACD35CA5-EBD7-D4B2-A019-B45D17E55913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240">
              <a:extLst>
                <a:ext uri="{FF2B5EF4-FFF2-40B4-BE49-F238E27FC236}">
                  <a16:creationId xmlns:a16="http://schemas.microsoft.com/office/drawing/2014/main" id="{D6B31643-DAC6-8611-BB38-94DF681222F7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6986299A-9267-BFC0-5BFC-753E483A8676}"/>
              </a:ext>
            </a:extLst>
          </p:cNvPr>
          <p:cNvGrpSpPr/>
          <p:nvPr/>
        </p:nvGrpSpPr>
        <p:grpSpPr>
          <a:xfrm>
            <a:off x="8906514" y="2130814"/>
            <a:ext cx="516796" cy="338181"/>
            <a:chOff x="9497138" y="3394032"/>
            <a:chExt cx="367224" cy="240304"/>
          </a:xfrm>
        </p:grpSpPr>
        <p:sp>
          <p:nvSpPr>
            <p:cNvPr id="161" name="Freeform 235">
              <a:extLst>
                <a:ext uri="{FF2B5EF4-FFF2-40B4-BE49-F238E27FC236}">
                  <a16:creationId xmlns:a16="http://schemas.microsoft.com/office/drawing/2014/main" id="{A944904D-BC43-572D-FE7E-6535C2BF564F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DFB9C3B-A350-DD22-A8C2-9C4952301088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63" name="Freeform 237">
              <a:extLst>
                <a:ext uri="{FF2B5EF4-FFF2-40B4-BE49-F238E27FC236}">
                  <a16:creationId xmlns:a16="http://schemas.microsoft.com/office/drawing/2014/main" id="{8A2DD4B9-8CBC-7D4D-FD44-FEA66A5C9BE5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 238">
              <a:extLst>
                <a:ext uri="{FF2B5EF4-FFF2-40B4-BE49-F238E27FC236}">
                  <a16:creationId xmlns:a16="http://schemas.microsoft.com/office/drawing/2014/main" id="{E608313C-A4AE-C34D-D0F6-DF275F6855FB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 239">
              <a:extLst>
                <a:ext uri="{FF2B5EF4-FFF2-40B4-BE49-F238E27FC236}">
                  <a16:creationId xmlns:a16="http://schemas.microsoft.com/office/drawing/2014/main" id="{9FB9D895-A7DA-94FF-AABE-5F912B5F1353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 240">
              <a:extLst>
                <a:ext uri="{FF2B5EF4-FFF2-40B4-BE49-F238E27FC236}">
                  <a16:creationId xmlns:a16="http://schemas.microsoft.com/office/drawing/2014/main" id="{F719EC27-21E4-128E-D731-963E1ABE1B27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9059984D-227C-5BE6-D40F-BC112C526A97}"/>
              </a:ext>
            </a:extLst>
          </p:cNvPr>
          <p:cNvGrpSpPr/>
          <p:nvPr/>
        </p:nvGrpSpPr>
        <p:grpSpPr>
          <a:xfrm>
            <a:off x="8993211" y="2970787"/>
            <a:ext cx="516796" cy="338181"/>
            <a:chOff x="9497138" y="3394032"/>
            <a:chExt cx="367224" cy="240304"/>
          </a:xfrm>
        </p:grpSpPr>
        <p:sp>
          <p:nvSpPr>
            <p:cNvPr id="168" name="Freeform 235">
              <a:extLst>
                <a:ext uri="{FF2B5EF4-FFF2-40B4-BE49-F238E27FC236}">
                  <a16:creationId xmlns:a16="http://schemas.microsoft.com/office/drawing/2014/main" id="{722F5524-8467-DAE3-4740-ED78FDA76FB6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AE09C58C-0761-B2C7-A910-DD2706F17F3A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70" name="Freeform 237">
              <a:extLst>
                <a:ext uri="{FF2B5EF4-FFF2-40B4-BE49-F238E27FC236}">
                  <a16:creationId xmlns:a16="http://schemas.microsoft.com/office/drawing/2014/main" id="{4D9E8823-6B94-0711-E006-E56AD8890E6C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Freeform 238">
              <a:extLst>
                <a:ext uri="{FF2B5EF4-FFF2-40B4-BE49-F238E27FC236}">
                  <a16:creationId xmlns:a16="http://schemas.microsoft.com/office/drawing/2014/main" id="{9E2EACDA-F4AC-B373-F9A2-4202A434EDFD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reeform 239">
              <a:extLst>
                <a:ext uri="{FF2B5EF4-FFF2-40B4-BE49-F238E27FC236}">
                  <a16:creationId xmlns:a16="http://schemas.microsoft.com/office/drawing/2014/main" id="{46937EAC-03E8-1BB1-567C-5F06843A1241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Freeform 240">
              <a:extLst>
                <a:ext uri="{FF2B5EF4-FFF2-40B4-BE49-F238E27FC236}">
                  <a16:creationId xmlns:a16="http://schemas.microsoft.com/office/drawing/2014/main" id="{7E621EC6-ED68-5413-7BCB-EB3F637558D1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4" name="Line 10">
            <a:extLst>
              <a:ext uri="{FF2B5EF4-FFF2-40B4-BE49-F238E27FC236}">
                <a16:creationId xmlns:a16="http://schemas.microsoft.com/office/drawing/2014/main" id="{888122B2-57BD-CFD9-F1A8-65A5B851F4EF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765298" y="2200167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5" name="Line 10">
            <a:extLst>
              <a:ext uri="{FF2B5EF4-FFF2-40B4-BE49-F238E27FC236}">
                <a16:creationId xmlns:a16="http://schemas.microsoft.com/office/drawing/2014/main" id="{A37572E7-CED9-8D2D-B1E7-675CFF49DB57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8546198" y="2648071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6" name="Line 10">
            <a:extLst>
              <a:ext uri="{FF2B5EF4-FFF2-40B4-BE49-F238E27FC236}">
                <a16:creationId xmlns:a16="http://schemas.microsoft.com/office/drawing/2014/main" id="{478084B6-32BE-13A5-076C-C3D5E21688F5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940148" y="2686628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5" name="Line 10">
            <a:extLst>
              <a:ext uri="{FF2B5EF4-FFF2-40B4-BE49-F238E27FC236}">
                <a16:creationId xmlns:a16="http://schemas.microsoft.com/office/drawing/2014/main" id="{017E8A7C-8F77-4FAA-AD5D-D17DC9160608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9664154" y="3028338"/>
            <a:ext cx="437214" cy="76944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1" name="Line 10">
            <a:extLst>
              <a:ext uri="{FF2B5EF4-FFF2-40B4-BE49-F238E27FC236}">
                <a16:creationId xmlns:a16="http://schemas.microsoft.com/office/drawing/2014/main" id="{45812FD8-51A9-A4CB-4E91-2FFE411B4701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9732687" y="1558421"/>
            <a:ext cx="298186" cy="88724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994B37AC-51C0-DCF0-5035-47D3F4330487}"/>
              </a:ext>
            </a:extLst>
          </p:cNvPr>
          <p:cNvSpPr txBox="1">
            <a:spLocks/>
          </p:cNvSpPr>
          <p:nvPr/>
        </p:nvSpPr>
        <p:spPr>
          <a:xfrm>
            <a:off x="1554361" y="4173725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sp>
        <p:nvSpPr>
          <p:cNvPr id="183" name="Content Placeholder 2">
            <a:extLst>
              <a:ext uri="{FF2B5EF4-FFF2-40B4-BE49-F238E27FC236}">
                <a16:creationId xmlns:a16="http://schemas.microsoft.com/office/drawing/2014/main" id="{6C05F978-7EF3-C015-24EE-C8999582A82E}"/>
              </a:ext>
            </a:extLst>
          </p:cNvPr>
          <p:cNvSpPr txBox="1">
            <a:spLocks/>
          </p:cNvSpPr>
          <p:nvPr/>
        </p:nvSpPr>
        <p:spPr>
          <a:xfrm>
            <a:off x="10727320" y="3099437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pic>
        <p:nvPicPr>
          <p:cNvPr id="184" name="Picture 777" descr="access_point_stylized_small">
            <a:extLst>
              <a:ext uri="{FF2B5EF4-FFF2-40B4-BE49-F238E27FC236}">
                <a16:creationId xmlns:a16="http://schemas.microsoft.com/office/drawing/2014/main" id="{7CB27B36-5452-D498-FD74-EDA99B3880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3526" y="3561728"/>
            <a:ext cx="582805" cy="48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8" name="Group 187">
            <a:extLst>
              <a:ext uri="{FF2B5EF4-FFF2-40B4-BE49-F238E27FC236}">
                <a16:creationId xmlns:a16="http://schemas.microsoft.com/office/drawing/2014/main" id="{997F49D1-4799-88C0-B32C-5072E60556AE}"/>
              </a:ext>
            </a:extLst>
          </p:cNvPr>
          <p:cNvGrpSpPr/>
          <p:nvPr/>
        </p:nvGrpSpPr>
        <p:grpSpPr>
          <a:xfrm>
            <a:off x="512399" y="3568464"/>
            <a:ext cx="753906" cy="588554"/>
            <a:chOff x="7414072" y="2388800"/>
            <a:chExt cx="530702" cy="407988"/>
          </a:xfrm>
        </p:grpSpPr>
        <p:pic>
          <p:nvPicPr>
            <p:cNvPr id="185" name="Picture 1017" descr="antenna_stylized">
              <a:extLst>
                <a:ext uri="{FF2B5EF4-FFF2-40B4-BE49-F238E27FC236}">
                  <a16:creationId xmlns:a16="http://schemas.microsoft.com/office/drawing/2014/main" id="{6511BBFD-5158-E574-B7E1-A5C13F880F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4072" y="2388800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" name="Picture 1018" descr="laptop_keyboard">
              <a:extLst>
                <a:ext uri="{FF2B5EF4-FFF2-40B4-BE49-F238E27FC236}">
                  <a16:creationId xmlns:a16="http://schemas.microsoft.com/office/drawing/2014/main" id="{983F4F14-F1A1-8E3C-E28E-22DC0A6D8C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39779" y="2637277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" name="Picture 1020" descr="screen">
              <a:extLst>
                <a:ext uri="{FF2B5EF4-FFF2-40B4-BE49-F238E27FC236}">
                  <a16:creationId xmlns:a16="http://schemas.microsoft.com/office/drawing/2014/main" id="{E0168268-A0FA-CB39-66CC-677F902639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2009" y="2487845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0" name="Content Placeholder 2">
            <a:extLst>
              <a:ext uri="{FF2B5EF4-FFF2-40B4-BE49-F238E27FC236}">
                <a16:creationId xmlns:a16="http://schemas.microsoft.com/office/drawing/2014/main" id="{4EB921DE-E03E-138F-A325-5C5BD1210023}"/>
              </a:ext>
            </a:extLst>
          </p:cNvPr>
          <p:cNvSpPr txBox="1">
            <a:spLocks/>
          </p:cNvSpPr>
          <p:nvPr/>
        </p:nvSpPr>
        <p:spPr>
          <a:xfrm>
            <a:off x="2855276" y="339994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1" name="Content Placeholder 2">
            <a:extLst>
              <a:ext uri="{FF2B5EF4-FFF2-40B4-BE49-F238E27FC236}">
                <a16:creationId xmlns:a16="http://schemas.microsoft.com/office/drawing/2014/main" id="{1AB87460-52CF-66D1-50E9-4AB0C3F3E100}"/>
              </a:ext>
            </a:extLst>
          </p:cNvPr>
          <p:cNvSpPr txBox="1">
            <a:spLocks/>
          </p:cNvSpPr>
          <p:nvPr/>
        </p:nvSpPr>
        <p:spPr>
          <a:xfrm>
            <a:off x="8092135" y="351779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2" name="Content Placeholder 2">
            <a:extLst>
              <a:ext uri="{FF2B5EF4-FFF2-40B4-BE49-F238E27FC236}">
                <a16:creationId xmlns:a16="http://schemas.microsoft.com/office/drawing/2014/main" id="{F46BBA44-7B62-49A8-902B-2FC9F54C960F}"/>
              </a:ext>
            </a:extLst>
          </p:cNvPr>
          <p:cNvSpPr txBox="1">
            <a:spLocks/>
          </p:cNvSpPr>
          <p:nvPr/>
        </p:nvSpPr>
        <p:spPr>
          <a:xfrm>
            <a:off x="4723111" y="4526700"/>
            <a:ext cx="2372010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National/global network</a:t>
            </a:r>
          </a:p>
        </p:txBody>
      </p:sp>
      <p:sp>
        <p:nvSpPr>
          <p:cNvPr id="18" name="Line 10">
            <a:extLst>
              <a:ext uri="{FF2B5EF4-FFF2-40B4-BE49-F238E27FC236}">
                <a16:creationId xmlns:a16="http://schemas.microsoft.com/office/drawing/2014/main" id="{0E8B5FF9-8808-29EF-D3EC-733192E220A8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66950" y="3484998"/>
            <a:ext cx="4737857" cy="833953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11E86894-A162-C3E1-9115-22239A9D690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5046" y="5488714"/>
            <a:ext cx="3767202" cy="1743366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1765BE5C-C189-D3AF-B80F-54191F7E0FCF}"/>
              </a:ext>
            </a:extLst>
          </p:cNvPr>
          <p:cNvSpPr txBox="1">
            <a:spLocks/>
          </p:cNvSpPr>
          <p:nvPr/>
        </p:nvSpPr>
        <p:spPr>
          <a:xfrm>
            <a:off x="4912144" y="5534496"/>
            <a:ext cx="3767202" cy="17433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Core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000B8FC1-FCF4-1089-134B-220D8154FE86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375006" y="3506122"/>
            <a:ext cx="4745542" cy="791708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20BF8830-376B-FF46-9420-262A6AA94F0D}"/>
              </a:ext>
            </a:extLst>
          </p:cNvPr>
          <p:cNvSpPr txBox="1">
            <a:spLocks/>
          </p:cNvSpPr>
          <p:nvPr/>
        </p:nvSpPr>
        <p:spPr>
          <a:xfrm>
            <a:off x="9572313" y="5486058"/>
            <a:ext cx="2671165" cy="8350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80552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Freeform 109">
            <a:extLst>
              <a:ext uri="{FF2B5EF4-FFF2-40B4-BE49-F238E27FC236}">
                <a16:creationId xmlns:a16="http://schemas.microsoft.com/office/drawing/2014/main" id="{9ECB2B78-1908-714E-ACFA-712038F6FFC5}"/>
              </a:ext>
            </a:extLst>
          </p:cNvPr>
          <p:cNvSpPr>
            <a:spLocks/>
          </p:cNvSpPr>
          <p:nvPr/>
        </p:nvSpPr>
        <p:spPr bwMode="auto">
          <a:xfrm>
            <a:off x="9824120" y="3067300"/>
            <a:ext cx="2372010" cy="1921059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15" name="Freeform 109">
            <a:extLst>
              <a:ext uri="{FF2B5EF4-FFF2-40B4-BE49-F238E27FC236}">
                <a16:creationId xmlns:a16="http://schemas.microsoft.com/office/drawing/2014/main" id="{EAFE4597-475A-11D7-73F1-9D8394F1C397}"/>
              </a:ext>
            </a:extLst>
          </p:cNvPr>
          <p:cNvSpPr>
            <a:spLocks/>
          </p:cNvSpPr>
          <p:nvPr/>
        </p:nvSpPr>
        <p:spPr bwMode="auto">
          <a:xfrm>
            <a:off x="5202024" y="2158639"/>
            <a:ext cx="2372010" cy="239655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C0D8E8AF-4021-6ABB-D175-E9AF52B7DB9E}"/>
              </a:ext>
            </a:extLst>
          </p:cNvPr>
          <p:cNvGrpSpPr/>
          <p:nvPr/>
        </p:nvGrpSpPr>
        <p:grpSpPr>
          <a:xfrm>
            <a:off x="5427158" y="3415718"/>
            <a:ext cx="516796" cy="338181"/>
            <a:chOff x="9497138" y="3394032"/>
            <a:chExt cx="367224" cy="240304"/>
          </a:xfrm>
        </p:grpSpPr>
        <p:sp>
          <p:nvSpPr>
            <p:cNvPr id="117" name="Freeform 235">
              <a:extLst>
                <a:ext uri="{FF2B5EF4-FFF2-40B4-BE49-F238E27FC236}">
                  <a16:creationId xmlns:a16="http://schemas.microsoft.com/office/drawing/2014/main" id="{BDEB7DBA-656F-4E8F-73FB-BF28ED8F2F1C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9F7A093-FEF1-9AC0-E65C-7C59D321BBFA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19" name="Freeform 237">
              <a:extLst>
                <a:ext uri="{FF2B5EF4-FFF2-40B4-BE49-F238E27FC236}">
                  <a16:creationId xmlns:a16="http://schemas.microsoft.com/office/drawing/2014/main" id="{40A345CB-B927-DF8E-AC33-3633B6A89B3D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238">
              <a:extLst>
                <a:ext uri="{FF2B5EF4-FFF2-40B4-BE49-F238E27FC236}">
                  <a16:creationId xmlns:a16="http://schemas.microsoft.com/office/drawing/2014/main" id="{E82D90A2-B9E7-4E14-73FE-FBAB17953B37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239">
              <a:extLst>
                <a:ext uri="{FF2B5EF4-FFF2-40B4-BE49-F238E27FC236}">
                  <a16:creationId xmlns:a16="http://schemas.microsoft.com/office/drawing/2014/main" id="{E0DF0F9D-F8FD-1173-0F2A-6D30420401D7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240">
              <a:extLst>
                <a:ext uri="{FF2B5EF4-FFF2-40B4-BE49-F238E27FC236}">
                  <a16:creationId xmlns:a16="http://schemas.microsoft.com/office/drawing/2014/main" id="{7BA40797-65D1-4441-B2C9-FCAC2D00515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152A026C-0BA3-33CF-7580-41DFE1E54EAF}"/>
              </a:ext>
            </a:extLst>
          </p:cNvPr>
          <p:cNvGrpSpPr/>
          <p:nvPr/>
        </p:nvGrpSpPr>
        <p:grpSpPr>
          <a:xfrm>
            <a:off x="6275401" y="3152277"/>
            <a:ext cx="516796" cy="338181"/>
            <a:chOff x="9497138" y="3394032"/>
            <a:chExt cx="367224" cy="240304"/>
          </a:xfrm>
        </p:grpSpPr>
        <p:sp>
          <p:nvSpPr>
            <p:cNvPr id="124" name="Freeform 235">
              <a:extLst>
                <a:ext uri="{FF2B5EF4-FFF2-40B4-BE49-F238E27FC236}">
                  <a16:creationId xmlns:a16="http://schemas.microsoft.com/office/drawing/2014/main" id="{81A4E7D8-796B-256F-4D99-74730ACC4168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F006EEF-6EB7-24BB-71B1-713CC2B7449B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26" name="Freeform 237">
              <a:extLst>
                <a:ext uri="{FF2B5EF4-FFF2-40B4-BE49-F238E27FC236}">
                  <a16:creationId xmlns:a16="http://schemas.microsoft.com/office/drawing/2014/main" id="{A2824563-FEF1-8B1C-53B7-3693E8E5F93D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238">
              <a:extLst>
                <a:ext uri="{FF2B5EF4-FFF2-40B4-BE49-F238E27FC236}">
                  <a16:creationId xmlns:a16="http://schemas.microsoft.com/office/drawing/2014/main" id="{10CF4164-F14F-7638-1F70-E0318E4E92C0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239">
              <a:extLst>
                <a:ext uri="{FF2B5EF4-FFF2-40B4-BE49-F238E27FC236}">
                  <a16:creationId xmlns:a16="http://schemas.microsoft.com/office/drawing/2014/main" id="{BA141280-D5AA-B519-7074-A8A5F1450E3D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240">
              <a:extLst>
                <a:ext uri="{FF2B5EF4-FFF2-40B4-BE49-F238E27FC236}">
                  <a16:creationId xmlns:a16="http://schemas.microsoft.com/office/drawing/2014/main" id="{E9CD2854-EBF9-473A-B00D-6A395F5A0419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E067518F-B9A2-DA32-34E1-382EF0302C60}"/>
              </a:ext>
            </a:extLst>
          </p:cNvPr>
          <p:cNvGrpSpPr/>
          <p:nvPr/>
        </p:nvGrpSpPr>
        <p:grpSpPr>
          <a:xfrm>
            <a:off x="6362098" y="3992250"/>
            <a:ext cx="516796" cy="338181"/>
            <a:chOff x="9497138" y="3394032"/>
            <a:chExt cx="367224" cy="240304"/>
          </a:xfrm>
        </p:grpSpPr>
        <p:sp>
          <p:nvSpPr>
            <p:cNvPr id="131" name="Freeform 235">
              <a:extLst>
                <a:ext uri="{FF2B5EF4-FFF2-40B4-BE49-F238E27FC236}">
                  <a16:creationId xmlns:a16="http://schemas.microsoft.com/office/drawing/2014/main" id="{B4EB7285-635F-543B-3AE1-4E476844FB31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A7F25D14-02DA-476A-86BB-76198F007BF7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33" name="Freeform 237">
              <a:extLst>
                <a:ext uri="{FF2B5EF4-FFF2-40B4-BE49-F238E27FC236}">
                  <a16:creationId xmlns:a16="http://schemas.microsoft.com/office/drawing/2014/main" id="{FF17FBBA-4FC5-3935-42FB-B661113DDB4D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 238">
              <a:extLst>
                <a:ext uri="{FF2B5EF4-FFF2-40B4-BE49-F238E27FC236}">
                  <a16:creationId xmlns:a16="http://schemas.microsoft.com/office/drawing/2014/main" id="{C005C062-C08D-DC8D-AFB7-B538D2B69625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239">
              <a:extLst>
                <a:ext uri="{FF2B5EF4-FFF2-40B4-BE49-F238E27FC236}">
                  <a16:creationId xmlns:a16="http://schemas.microsoft.com/office/drawing/2014/main" id="{04009DD3-DDF4-99A1-04F3-B0729BE26E3E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 240">
              <a:extLst>
                <a:ext uri="{FF2B5EF4-FFF2-40B4-BE49-F238E27FC236}">
                  <a16:creationId xmlns:a16="http://schemas.microsoft.com/office/drawing/2014/main" id="{04198A5A-4F6E-5AD0-C194-3016267EC53C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7" name="Line 10">
            <a:extLst>
              <a:ext uri="{FF2B5EF4-FFF2-40B4-BE49-F238E27FC236}">
                <a16:creationId xmlns:a16="http://schemas.microsoft.com/office/drawing/2014/main" id="{9CFF9E55-576E-9E4C-8CAA-0C1E59892893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134185" y="322163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8" name="Line 10">
            <a:extLst>
              <a:ext uri="{FF2B5EF4-FFF2-40B4-BE49-F238E27FC236}">
                <a16:creationId xmlns:a16="http://schemas.microsoft.com/office/drawing/2014/main" id="{F4AF35FA-6304-4039-69C9-9386DA53ABD6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915085" y="366953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9" name="Line 10">
            <a:extLst>
              <a:ext uri="{FF2B5EF4-FFF2-40B4-BE49-F238E27FC236}">
                <a16:creationId xmlns:a16="http://schemas.microsoft.com/office/drawing/2014/main" id="{B8AE548A-0E24-8E05-EF8F-9B6769E18AB7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309035" y="370809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Freeform 109">
            <a:extLst>
              <a:ext uri="{FF2B5EF4-FFF2-40B4-BE49-F238E27FC236}">
                <a16:creationId xmlns:a16="http://schemas.microsoft.com/office/drawing/2014/main" id="{A282F3DF-8543-42E0-D135-EB172FAA7839}"/>
              </a:ext>
            </a:extLst>
          </p:cNvPr>
          <p:cNvSpPr>
            <a:spLocks/>
          </p:cNvSpPr>
          <p:nvPr/>
        </p:nvSpPr>
        <p:spPr bwMode="auto">
          <a:xfrm>
            <a:off x="3028416" y="1876949"/>
            <a:ext cx="1987456" cy="1494252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1" name="Freeform 109">
            <a:extLst>
              <a:ext uri="{FF2B5EF4-FFF2-40B4-BE49-F238E27FC236}">
                <a16:creationId xmlns:a16="http://schemas.microsoft.com/office/drawing/2014/main" id="{AE576E54-90D5-9CDA-F277-0733FD9B0DCA}"/>
              </a:ext>
            </a:extLst>
          </p:cNvPr>
          <p:cNvSpPr>
            <a:spLocks/>
          </p:cNvSpPr>
          <p:nvPr/>
        </p:nvSpPr>
        <p:spPr bwMode="auto">
          <a:xfrm>
            <a:off x="355022" y="1692475"/>
            <a:ext cx="2511189" cy="3339901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037CC6A-22CF-7CAD-4633-4D843986A9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/>
          </a:p>
        </p:txBody>
      </p:sp>
      <p:grpSp>
        <p:nvGrpSpPr>
          <p:cNvPr id="4" name="Group 90">
            <a:extLst>
              <a:ext uri="{FF2B5EF4-FFF2-40B4-BE49-F238E27FC236}">
                <a16:creationId xmlns:a16="http://schemas.microsoft.com/office/drawing/2014/main" id="{74083B24-1B87-E373-C48F-E0538E087FFD}"/>
              </a:ext>
            </a:extLst>
          </p:cNvPr>
          <p:cNvGrpSpPr>
            <a:grpSpLocks/>
          </p:cNvGrpSpPr>
          <p:nvPr/>
        </p:nvGrpSpPr>
        <p:grpSpPr bwMode="auto">
          <a:xfrm>
            <a:off x="1216113" y="2520832"/>
            <a:ext cx="893762" cy="828675"/>
            <a:chOff x="-44" y="1473"/>
            <a:chExt cx="981" cy="1105"/>
          </a:xfrm>
        </p:grpSpPr>
        <p:pic>
          <p:nvPicPr>
            <p:cNvPr id="6" name="Picture 91" descr="desktop_computer_stylized_medium">
              <a:extLst>
                <a:ext uri="{FF2B5EF4-FFF2-40B4-BE49-F238E27FC236}">
                  <a16:creationId xmlns:a16="http://schemas.microsoft.com/office/drawing/2014/main" id="{7D9A8C0E-08CE-8757-90F1-5850B620FE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987E7DD4-420B-0111-85F7-BB3E3C469B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" name="Group 90">
            <a:extLst>
              <a:ext uri="{FF2B5EF4-FFF2-40B4-BE49-F238E27FC236}">
                <a16:creationId xmlns:a16="http://schemas.microsoft.com/office/drawing/2014/main" id="{0FF5B870-319E-CA6C-D204-F4C6EF49EC8C}"/>
              </a:ext>
            </a:extLst>
          </p:cNvPr>
          <p:cNvGrpSpPr>
            <a:grpSpLocks/>
          </p:cNvGrpSpPr>
          <p:nvPr/>
        </p:nvGrpSpPr>
        <p:grpSpPr bwMode="auto">
          <a:xfrm>
            <a:off x="10595193" y="4029775"/>
            <a:ext cx="893762" cy="828675"/>
            <a:chOff x="-44" y="1473"/>
            <a:chExt cx="981" cy="1105"/>
          </a:xfrm>
        </p:grpSpPr>
        <p:pic>
          <p:nvPicPr>
            <p:cNvPr id="10" name="Picture 91" descr="desktop_computer_stylized_medium">
              <a:extLst>
                <a:ext uri="{FF2B5EF4-FFF2-40B4-BE49-F238E27FC236}">
                  <a16:creationId xmlns:a16="http://schemas.microsoft.com/office/drawing/2014/main" id="{E984E16B-1394-16B9-DE42-189321FB5C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92">
              <a:extLst>
                <a:ext uri="{FF2B5EF4-FFF2-40B4-BE49-F238E27FC236}">
                  <a16:creationId xmlns:a16="http://schemas.microsoft.com/office/drawing/2014/main" id="{39EE2FD1-83C6-5828-7863-EA3088E238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3" name="Graphic 42" descr="Newspaper with solid fill">
            <a:extLst>
              <a:ext uri="{FF2B5EF4-FFF2-40B4-BE49-F238E27FC236}">
                <a16:creationId xmlns:a16="http://schemas.microsoft.com/office/drawing/2014/main" id="{BD78A2E8-4393-067B-038A-989AD03811D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60106" y="2576955"/>
            <a:ext cx="521314" cy="521314"/>
          </a:xfrm>
          <a:prstGeom prst="rect">
            <a:avLst/>
          </a:prstGeom>
        </p:spPr>
      </p:pic>
      <p:pic>
        <p:nvPicPr>
          <p:cNvPr id="46" name="Graphic 45" descr="Newspaper outline">
            <a:extLst>
              <a:ext uri="{FF2B5EF4-FFF2-40B4-BE49-F238E27FC236}">
                <a16:creationId xmlns:a16="http://schemas.microsoft.com/office/drawing/2014/main" id="{93BAE44F-E2A6-111C-873C-9C0B11F32B8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54385" y="4198510"/>
            <a:ext cx="514828" cy="514828"/>
          </a:xfrm>
          <a:prstGeom prst="rect">
            <a:avLst/>
          </a:prstGeom>
        </p:spPr>
      </p:pic>
      <p:sp>
        <p:nvSpPr>
          <p:cNvPr id="48" name="Line 10">
            <a:extLst>
              <a:ext uri="{FF2B5EF4-FFF2-40B4-BE49-F238E27FC236}">
                <a16:creationId xmlns:a16="http://schemas.microsoft.com/office/drawing/2014/main" id="{56D52000-E7A0-946D-D159-1FE7AF57B471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2049738" y="3233755"/>
            <a:ext cx="358145" cy="24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Line 10">
            <a:extLst>
              <a:ext uri="{FF2B5EF4-FFF2-40B4-BE49-F238E27FC236}">
                <a16:creationId xmlns:a16="http://schemas.microsoft.com/office/drawing/2014/main" id="{DA693BCF-DE5A-1DCC-F7EC-127D259F5802}"/>
              </a:ext>
            </a:extLst>
          </p:cNvPr>
          <p:cNvSpPr>
            <a:spLocks noChangeShapeType="1"/>
          </p:cNvSpPr>
          <p:nvPr/>
        </p:nvSpPr>
        <p:spPr bwMode="auto">
          <a:xfrm rot="4781293" flipH="1" flipV="1">
            <a:off x="2098752" y="3597120"/>
            <a:ext cx="60648" cy="43800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4B2EA75-8BC0-3813-9B7B-BAB27CD8140E}"/>
              </a:ext>
            </a:extLst>
          </p:cNvPr>
          <p:cNvGrpSpPr/>
          <p:nvPr/>
        </p:nvGrpSpPr>
        <p:grpSpPr>
          <a:xfrm>
            <a:off x="2291235" y="3443857"/>
            <a:ext cx="516796" cy="338181"/>
            <a:chOff x="9497138" y="3394032"/>
            <a:chExt cx="367224" cy="240304"/>
          </a:xfrm>
        </p:grpSpPr>
        <p:sp>
          <p:nvSpPr>
            <p:cNvPr id="24" name="Freeform 235">
              <a:extLst>
                <a:ext uri="{FF2B5EF4-FFF2-40B4-BE49-F238E27FC236}">
                  <a16:creationId xmlns:a16="http://schemas.microsoft.com/office/drawing/2014/main" id="{8BF5FAB3-D4EC-3D67-F650-327A0981FA55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DA1973B-173F-B9B1-CC27-A97FE656B5CF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26" name="Freeform 237">
              <a:extLst>
                <a:ext uri="{FF2B5EF4-FFF2-40B4-BE49-F238E27FC236}">
                  <a16:creationId xmlns:a16="http://schemas.microsoft.com/office/drawing/2014/main" id="{ADD89570-F64E-C7A3-D8A6-325457CAE14F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38">
              <a:extLst>
                <a:ext uri="{FF2B5EF4-FFF2-40B4-BE49-F238E27FC236}">
                  <a16:creationId xmlns:a16="http://schemas.microsoft.com/office/drawing/2014/main" id="{F557A2D8-27CC-A0D3-0427-D49AD4429E1E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39">
              <a:extLst>
                <a:ext uri="{FF2B5EF4-FFF2-40B4-BE49-F238E27FC236}">
                  <a16:creationId xmlns:a16="http://schemas.microsoft.com/office/drawing/2014/main" id="{8CBAAB08-1057-2371-9F12-B14BE8DE643B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40">
              <a:extLst>
                <a:ext uri="{FF2B5EF4-FFF2-40B4-BE49-F238E27FC236}">
                  <a16:creationId xmlns:a16="http://schemas.microsoft.com/office/drawing/2014/main" id="{238330E2-8D54-6000-38F6-2674FF61D2CE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F3C7078-15A5-3542-2ADA-9BC955645D43}"/>
              </a:ext>
            </a:extLst>
          </p:cNvPr>
          <p:cNvGrpSpPr/>
          <p:nvPr/>
        </p:nvGrpSpPr>
        <p:grpSpPr>
          <a:xfrm>
            <a:off x="10300105" y="3483948"/>
            <a:ext cx="516796" cy="338181"/>
            <a:chOff x="9497138" y="3394032"/>
            <a:chExt cx="367224" cy="240304"/>
          </a:xfrm>
        </p:grpSpPr>
        <p:sp>
          <p:nvSpPr>
            <p:cNvPr id="63" name="Freeform 235">
              <a:extLst>
                <a:ext uri="{FF2B5EF4-FFF2-40B4-BE49-F238E27FC236}">
                  <a16:creationId xmlns:a16="http://schemas.microsoft.com/office/drawing/2014/main" id="{1686A034-88A6-BE16-B19A-C629C6BC5C16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EF5F2A1A-7C19-D714-BC0D-15971AE0F170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65" name="Freeform 237">
              <a:extLst>
                <a:ext uri="{FF2B5EF4-FFF2-40B4-BE49-F238E27FC236}">
                  <a16:creationId xmlns:a16="http://schemas.microsoft.com/office/drawing/2014/main" id="{E2DAECF2-DD21-ED44-4872-53DA22A76D2C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238">
              <a:extLst>
                <a:ext uri="{FF2B5EF4-FFF2-40B4-BE49-F238E27FC236}">
                  <a16:creationId xmlns:a16="http://schemas.microsoft.com/office/drawing/2014/main" id="{9126A161-17F9-4840-A432-77415C9909CE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239">
              <a:extLst>
                <a:ext uri="{FF2B5EF4-FFF2-40B4-BE49-F238E27FC236}">
                  <a16:creationId xmlns:a16="http://schemas.microsoft.com/office/drawing/2014/main" id="{1490571B-10C5-854C-61E7-DAF23977B589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 240">
              <a:extLst>
                <a:ext uri="{FF2B5EF4-FFF2-40B4-BE49-F238E27FC236}">
                  <a16:creationId xmlns:a16="http://schemas.microsoft.com/office/drawing/2014/main" id="{53F7951B-4FD9-B0C5-C471-F34A87EDCBA2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" name="Line 10">
            <a:extLst>
              <a:ext uri="{FF2B5EF4-FFF2-40B4-BE49-F238E27FC236}">
                <a16:creationId xmlns:a16="http://schemas.microsoft.com/office/drawing/2014/main" id="{156C82DA-7202-496A-EC73-6061F21CF543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2652541" y="2683989"/>
            <a:ext cx="732697" cy="78051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" name="Line 10">
            <a:extLst>
              <a:ext uri="{FF2B5EF4-FFF2-40B4-BE49-F238E27FC236}">
                <a16:creationId xmlns:a16="http://schemas.microsoft.com/office/drawing/2014/main" id="{BEBBF316-7792-E770-973E-FCA3950E7DED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10661900" y="3919050"/>
            <a:ext cx="375181" cy="9999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6A469548-BF3C-2875-2F84-39D95E4A765E}"/>
              </a:ext>
            </a:extLst>
          </p:cNvPr>
          <p:cNvSpPr txBox="1">
            <a:spLocks/>
          </p:cNvSpPr>
          <p:nvPr/>
        </p:nvSpPr>
        <p:spPr>
          <a:xfrm>
            <a:off x="355023" y="2180832"/>
            <a:ext cx="136617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Sender</a:t>
            </a:r>
          </a:p>
        </p:txBody>
      </p:sp>
      <p:sp>
        <p:nvSpPr>
          <p:cNvPr id="49" name="Content Placeholder 2">
            <a:extLst>
              <a:ext uri="{FF2B5EF4-FFF2-40B4-BE49-F238E27FC236}">
                <a16:creationId xmlns:a16="http://schemas.microsoft.com/office/drawing/2014/main" id="{E14DD69B-799F-B01C-28B5-35E4DC114004}"/>
              </a:ext>
            </a:extLst>
          </p:cNvPr>
          <p:cNvSpPr txBox="1">
            <a:spLocks/>
          </p:cNvSpPr>
          <p:nvPr/>
        </p:nvSpPr>
        <p:spPr>
          <a:xfrm>
            <a:off x="10730578" y="3669910"/>
            <a:ext cx="150008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Receiver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A4C41EF-796C-D8F3-7E99-E779DADB456F}"/>
              </a:ext>
            </a:extLst>
          </p:cNvPr>
          <p:cNvGrpSpPr/>
          <p:nvPr/>
        </p:nvGrpSpPr>
        <p:grpSpPr>
          <a:xfrm>
            <a:off x="3166232" y="2373708"/>
            <a:ext cx="516796" cy="338181"/>
            <a:chOff x="9497138" y="3394032"/>
            <a:chExt cx="367224" cy="240304"/>
          </a:xfrm>
        </p:grpSpPr>
        <p:sp>
          <p:nvSpPr>
            <p:cNvPr id="82" name="Freeform 235">
              <a:extLst>
                <a:ext uri="{FF2B5EF4-FFF2-40B4-BE49-F238E27FC236}">
                  <a16:creationId xmlns:a16="http://schemas.microsoft.com/office/drawing/2014/main" id="{8826CCA6-DE19-E6C4-DDFE-6EC1DC0511B0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4732AB36-F09B-15C4-DAEA-6A1F6628FF72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84" name="Freeform 237">
              <a:extLst>
                <a:ext uri="{FF2B5EF4-FFF2-40B4-BE49-F238E27FC236}">
                  <a16:creationId xmlns:a16="http://schemas.microsoft.com/office/drawing/2014/main" id="{3DF72ACA-5855-2E37-4B4D-79E7B1B39D06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238">
              <a:extLst>
                <a:ext uri="{FF2B5EF4-FFF2-40B4-BE49-F238E27FC236}">
                  <a16:creationId xmlns:a16="http://schemas.microsoft.com/office/drawing/2014/main" id="{6E17AE3C-00AF-2694-2FA3-636BE7B768A2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239">
              <a:extLst>
                <a:ext uri="{FF2B5EF4-FFF2-40B4-BE49-F238E27FC236}">
                  <a16:creationId xmlns:a16="http://schemas.microsoft.com/office/drawing/2014/main" id="{F3029849-E021-A03C-8396-3B67BB0C22C3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240">
              <a:extLst>
                <a:ext uri="{FF2B5EF4-FFF2-40B4-BE49-F238E27FC236}">
                  <a16:creationId xmlns:a16="http://schemas.microsoft.com/office/drawing/2014/main" id="{DB00EF8A-9EF5-BE4A-0343-1D26B9F3FBAF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F4B637AD-34AB-30C5-FD04-39A8B8F005D4}"/>
              </a:ext>
            </a:extLst>
          </p:cNvPr>
          <p:cNvGrpSpPr/>
          <p:nvPr/>
        </p:nvGrpSpPr>
        <p:grpSpPr>
          <a:xfrm>
            <a:off x="4014475" y="2110267"/>
            <a:ext cx="516796" cy="338181"/>
            <a:chOff x="9497138" y="3394032"/>
            <a:chExt cx="367224" cy="240304"/>
          </a:xfrm>
        </p:grpSpPr>
        <p:sp>
          <p:nvSpPr>
            <p:cNvPr id="89" name="Freeform 235">
              <a:extLst>
                <a:ext uri="{FF2B5EF4-FFF2-40B4-BE49-F238E27FC236}">
                  <a16:creationId xmlns:a16="http://schemas.microsoft.com/office/drawing/2014/main" id="{9DC78238-731B-8507-DB86-5278F630C292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ECFAB190-7129-6D53-A444-2CEB4C057A58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1" name="Freeform 237">
              <a:extLst>
                <a:ext uri="{FF2B5EF4-FFF2-40B4-BE49-F238E27FC236}">
                  <a16:creationId xmlns:a16="http://schemas.microsoft.com/office/drawing/2014/main" id="{BA7BF644-5C70-15C5-FB62-D0F1E130F307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238">
              <a:extLst>
                <a:ext uri="{FF2B5EF4-FFF2-40B4-BE49-F238E27FC236}">
                  <a16:creationId xmlns:a16="http://schemas.microsoft.com/office/drawing/2014/main" id="{6CC2F77D-F994-FD82-AFBA-DE6316EEA133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239">
              <a:extLst>
                <a:ext uri="{FF2B5EF4-FFF2-40B4-BE49-F238E27FC236}">
                  <a16:creationId xmlns:a16="http://schemas.microsoft.com/office/drawing/2014/main" id="{F0495872-C43B-AA7B-A6E9-358E823CC32C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 240">
              <a:extLst>
                <a:ext uri="{FF2B5EF4-FFF2-40B4-BE49-F238E27FC236}">
                  <a16:creationId xmlns:a16="http://schemas.microsoft.com/office/drawing/2014/main" id="{5DF9A4B1-F69B-64B4-F40F-0B812EDECC1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0FE84A6-EFC6-3F98-CF06-87321032C08F}"/>
              </a:ext>
            </a:extLst>
          </p:cNvPr>
          <p:cNvGrpSpPr/>
          <p:nvPr/>
        </p:nvGrpSpPr>
        <p:grpSpPr>
          <a:xfrm>
            <a:off x="4101172" y="2950240"/>
            <a:ext cx="516796" cy="338181"/>
            <a:chOff x="9497138" y="3394032"/>
            <a:chExt cx="367224" cy="240304"/>
          </a:xfrm>
        </p:grpSpPr>
        <p:sp>
          <p:nvSpPr>
            <p:cNvPr id="96" name="Freeform 235">
              <a:extLst>
                <a:ext uri="{FF2B5EF4-FFF2-40B4-BE49-F238E27FC236}">
                  <a16:creationId xmlns:a16="http://schemas.microsoft.com/office/drawing/2014/main" id="{CDF6E08E-9C77-2E6A-5997-26A86C1EF392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35C2060-34F7-3DC7-C6BC-F87325BBE7E2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8" name="Freeform 237">
              <a:extLst>
                <a:ext uri="{FF2B5EF4-FFF2-40B4-BE49-F238E27FC236}">
                  <a16:creationId xmlns:a16="http://schemas.microsoft.com/office/drawing/2014/main" id="{D126464C-707B-4587-7F26-B6CD0146E8E6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238">
              <a:extLst>
                <a:ext uri="{FF2B5EF4-FFF2-40B4-BE49-F238E27FC236}">
                  <a16:creationId xmlns:a16="http://schemas.microsoft.com/office/drawing/2014/main" id="{6250459F-30A7-3478-856B-554EB8E66B74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239">
              <a:extLst>
                <a:ext uri="{FF2B5EF4-FFF2-40B4-BE49-F238E27FC236}">
                  <a16:creationId xmlns:a16="http://schemas.microsoft.com/office/drawing/2014/main" id="{A29A238B-C1C0-73A6-B7DB-9140F9E12058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240">
              <a:extLst>
                <a:ext uri="{FF2B5EF4-FFF2-40B4-BE49-F238E27FC236}">
                  <a16:creationId xmlns:a16="http://schemas.microsoft.com/office/drawing/2014/main" id="{5CB11745-8372-DF18-E08A-7E148D8DB071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Line 10">
            <a:extLst>
              <a:ext uri="{FF2B5EF4-FFF2-40B4-BE49-F238E27FC236}">
                <a16:creationId xmlns:a16="http://schemas.microsoft.com/office/drawing/2014/main" id="{7FA701F5-C085-388E-AB58-58743451B592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3873259" y="217962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3" name="Line 10">
            <a:extLst>
              <a:ext uri="{FF2B5EF4-FFF2-40B4-BE49-F238E27FC236}">
                <a16:creationId xmlns:a16="http://schemas.microsoft.com/office/drawing/2014/main" id="{1AA9378F-7087-DDDF-B543-B8FA93CE3D78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3654159" y="262752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4" name="Line 10">
            <a:extLst>
              <a:ext uri="{FF2B5EF4-FFF2-40B4-BE49-F238E27FC236}">
                <a16:creationId xmlns:a16="http://schemas.microsoft.com/office/drawing/2014/main" id="{5EE48D49-1ED0-8755-2DA9-21201893206C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4698512" y="3055030"/>
            <a:ext cx="501697" cy="73709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Line 10">
            <a:extLst>
              <a:ext uri="{FF2B5EF4-FFF2-40B4-BE49-F238E27FC236}">
                <a16:creationId xmlns:a16="http://schemas.microsoft.com/office/drawing/2014/main" id="{1AF68A4C-E443-4A1D-7236-28318C39F397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881179" y="3831082"/>
            <a:ext cx="173149" cy="27452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Line 10">
            <a:extLst>
              <a:ext uri="{FF2B5EF4-FFF2-40B4-BE49-F238E27FC236}">
                <a16:creationId xmlns:a16="http://schemas.microsoft.com/office/drawing/2014/main" id="{665ABC2A-7DE1-7A11-5842-316C39B236AE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4048109" y="266608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AF213866-BCF3-2B4F-95DC-41558AF27B11}"/>
              </a:ext>
            </a:extLst>
          </p:cNvPr>
          <p:cNvGrpSpPr/>
          <p:nvPr/>
        </p:nvGrpSpPr>
        <p:grpSpPr>
          <a:xfrm>
            <a:off x="6946379" y="3565060"/>
            <a:ext cx="516796" cy="338181"/>
            <a:chOff x="9497138" y="3394032"/>
            <a:chExt cx="367224" cy="240304"/>
          </a:xfrm>
        </p:grpSpPr>
        <p:sp>
          <p:nvSpPr>
            <p:cNvPr id="141" name="Freeform 235">
              <a:extLst>
                <a:ext uri="{FF2B5EF4-FFF2-40B4-BE49-F238E27FC236}">
                  <a16:creationId xmlns:a16="http://schemas.microsoft.com/office/drawing/2014/main" id="{1ED19C62-1822-CBCA-F764-7770AE4ECC60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F67D18E9-7A3E-007B-0FB9-5AD816C067BB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43" name="Freeform 237">
              <a:extLst>
                <a:ext uri="{FF2B5EF4-FFF2-40B4-BE49-F238E27FC236}">
                  <a16:creationId xmlns:a16="http://schemas.microsoft.com/office/drawing/2014/main" id="{BE36E813-0CAA-3FD2-D884-30B937AA0266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Freeform 238">
              <a:extLst>
                <a:ext uri="{FF2B5EF4-FFF2-40B4-BE49-F238E27FC236}">
                  <a16:creationId xmlns:a16="http://schemas.microsoft.com/office/drawing/2014/main" id="{90C94FDC-7AC4-AA68-596C-552449DCB96F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Freeform 239">
              <a:extLst>
                <a:ext uri="{FF2B5EF4-FFF2-40B4-BE49-F238E27FC236}">
                  <a16:creationId xmlns:a16="http://schemas.microsoft.com/office/drawing/2014/main" id="{8F095061-A8ED-827F-A5D8-AF80AC319DDD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 240">
              <a:extLst>
                <a:ext uri="{FF2B5EF4-FFF2-40B4-BE49-F238E27FC236}">
                  <a16:creationId xmlns:a16="http://schemas.microsoft.com/office/drawing/2014/main" id="{B492AA20-200C-CF1F-E01E-623E1AB1D6B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7" name="Line 10">
            <a:extLst>
              <a:ext uri="{FF2B5EF4-FFF2-40B4-BE49-F238E27FC236}">
                <a16:creationId xmlns:a16="http://schemas.microsoft.com/office/drawing/2014/main" id="{00289757-AF5C-887D-86E7-42C9D3823C16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6759325" y="3414591"/>
            <a:ext cx="279054" cy="20165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8" name="Line 10">
            <a:extLst>
              <a:ext uri="{FF2B5EF4-FFF2-40B4-BE49-F238E27FC236}">
                <a16:creationId xmlns:a16="http://schemas.microsoft.com/office/drawing/2014/main" id="{A00385AE-230F-CAFE-C776-066CCEA5FFF0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111433" y="1632941"/>
            <a:ext cx="22177" cy="1248873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9" name="Line 10">
            <a:extLst>
              <a:ext uri="{FF2B5EF4-FFF2-40B4-BE49-F238E27FC236}">
                <a16:creationId xmlns:a16="http://schemas.microsoft.com/office/drawing/2014/main" id="{4DBF162C-ECAB-56BD-DC1E-DCF288B1F649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226714" y="2146419"/>
            <a:ext cx="348114" cy="146299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0" name="Line 10">
            <a:extLst>
              <a:ext uri="{FF2B5EF4-FFF2-40B4-BE49-F238E27FC236}">
                <a16:creationId xmlns:a16="http://schemas.microsoft.com/office/drawing/2014/main" id="{24F90090-E6C8-57F4-D359-54171BB3E921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963099" y="2152395"/>
            <a:ext cx="1304872" cy="64665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2" name="Freeform 109">
            <a:extLst>
              <a:ext uri="{FF2B5EF4-FFF2-40B4-BE49-F238E27FC236}">
                <a16:creationId xmlns:a16="http://schemas.microsoft.com/office/drawing/2014/main" id="{6DE7D9C8-9B25-C4E4-C60A-FFAA093E1935}"/>
              </a:ext>
            </a:extLst>
          </p:cNvPr>
          <p:cNvSpPr>
            <a:spLocks/>
          </p:cNvSpPr>
          <p:nvPr/>
        </p:nvSpPr>
        <p:spPr bwMode="auto">
          <a:xfrm>
            <a:off x="7828523" y="1823321"/>
            <a:ext cx="1931099" cy="174336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06223DAB-2DA2-DE74-4E7E-7DC24C37D166}"/>
              </a:ext>
            </a:extLst>
          </p:cNvPr>
          <p:cNvGrpSpPr/>
          <p:nvPr/>
        </p:nvGrpSpPr>
        <p:grpSpPr>
          <a:xfrm>
            <a:off x="8058271" y="2394255"/>
            <a:ext cx="516796" cy="338181"/>
            <a:chOff x="9497138" y="3394032"/>
            <a:chExt cx="367224" cy="240304"/>
          </a:xfrm>
        </p:grpSpPr>
        <p:sp>
          <p:nvSpPr>
            <p:cNvPr id="154" name="Freeform 235">
              <a:extLst>
                <a:ext uri="{FF2B5EF4-FFF2-40B4-BE49-F238E27FC236}">
                  <a16:creationId xmlns:a16="http://schemas.microsoft.com/office/drawing/2014/main" id="{FA3A4849-6937-CB11-E4A1-7EBB7A7B52DB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7A098162-D10A-BD11-9C92-0E0DDB41F9A1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56" name="Freeform 237">
              <a:extLst>
                <a:ext uri="{FF2B5EF4-FFF2-40B4-BE49-F238E27FC236}">
                  <a16:creationId xmlns:a16="http://schemas.microsoft.com/office/drawing/2014/main" id="{AD529797-DE70-C53F-97E9-214E88F926BC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238">
              <a:extLst>
                <a:ext uri="{FF2B5EF4-FFF2-40B4-BE49-F238E27FC236}">
                  <a16:creationId xmlns:a16="http://schemas.microsoft.com/office/drawing/2014/main" id="{738094AB-2E88-9071-47FD-1A580802B71D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239">
              <a:extLst>
                <a:ext uri="{FF2B5EF4-FFF2-40B4-BE49-F238E27FC236}">
                  <a16:creationId xmlns:a16="http://schemas.microsoft.com/office/drawing/2014/main" id="{ACD35CA5-EBD7-D4B2-A019-B45D17E55913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240">
              <a:extLst>
                <a:ext uri="{FF2B5EF4-FFF2-40B4-BE49-F238E27FC236}">
                  <a16:creationId xmlns:a16="http://schemas.microsoft.com/office/drawing/2014/main" id="{D6B31643-DAC6-8611-BB38-94DF681222F7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6986299A-9267-BFC0-5BFC-753E483A8676}"/>
              </a:ext>
            </a:extLst>
          </p:cNvPr>
          <p:cNvGrpSpPr/>
          <p:nvPr/>
        </p:nvGrpSpPr>
        <p:grpSpPr>
          <a:xfrm>
            <a:off x="8906514" y="2130814"/>
            <a:ext cx="516796" cy="338181"/>
            <a:chOff x="9497138" y="3394032"/>
            <a:chExt cx="367224" cy="240304"/>
          </a:xfrm>
        </p:grpSpPr>
        <p:sp>
          <p:nvSpPr>
            <p:cNvPr id="161" name="Freeform 235">
              <a:extLst>
                <a:ext uri="{FF2B5EF4-FFF2-40B4-BE49-F238E27FC236}">
                  <a16:creationId xmlns:a16="http://schemas.microsoft.com/office/drawing/2014/main" id="{A944904D-BC43-572D-FE7E-6535C2BF564F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DFB9C3B-A350-DD22-A8C2-9C4952301088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63" name="Freeform 237">
              <a:extLst>
                <a:ext uri="{FF2B5EF4-FFF2-40B4-BE49-F238E27FC236}">
                  <a16:creationId xmlns:a16="http://schemas.microsoft.com/office/drawing/2014/main" id="{8A2DD4B9-8CBC-7D4D-FD44-FEA66A5C9BE5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 238">
              <a:extLst>
                <a:ext uri="{FF2B5EF4-FFF2-40B4-BE49-F238E27FC236}">
                  <a16:creationId xmlns:a16="http://schemas.microsoft.com/office/drawing/2014/main" id="{E608313C-A4AE-C34D-D0F6-DF275F6855FB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 239">
              <a:extLst>
                <a:ext uri="{FF2B5EF4-FFF2-40B4-BE49-F238E27FC236}">
                  <a16:creationId xmlns:a16="http://schemas.microsoft.com/office/drawing/2014/main" id="{9FB9D895-A7DA-94FF-AABE-5F912B5F1353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 240">
              <a:extLst>
                <a:ext uri="{FF2B5EF4-FFF2-40B4-BE49-F238E27FC236}">
                  <a16:creationId xmlns:a16="http://schemas.microsoft.com/office/drawing/2014/main" id="{F719EC27-21E4-128E-D731-963E1ABE1B27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9059984D-227C-5BE6-D40F-BC112C526A97}"/>
              </a:ext>
            </a:extLst>
          </p:cNvPr>
          <p:cNvGrpSpPr/>
          <p:nvPr/>
        </p:nvGrpSpPr>
        <p:grpSpPr>
          <a:xfrm>
            <a:off x="8993211" y="2970787"/>
            <a:ext cx="516796" cy="338181"/>
            <a:chOff x="9497138" y="3394032"/>
            <a:chExt cx="367224" cy="240304"/>
          </a:xfrm>
        </p:grpSpPr>
        <p:sp>
          <p:nvSpPr>
            <p:cNvPr id="168" name="Freeform 235">
              <a:extLst>
                <a:ext uri="{FF2B5EF4-FFF2-40B4-BE49-F238E27FC236}">
                  <a16:creationId xmlns:a16="http://schemas.microsoft.com/office/drawing/2014/main" id="{722F5524-8467-DAE3-4740-ED78FDA76FB6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AE09C58C-0761-B2C7-A910-DD2706F17F3A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70" name="Freeform 237">
              <a:extLst>
                <a:ext uri="{FF2B5EF4-FFF2-40B4-BE49-F238E27FC236}">
                  <a16:creationId xmlns:a16="http://schemas.microsoft.com/office/drawing/2014/main" id="{4D9E8823-6B94-0711-E006-E56AD8890E6C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Freeform 238">
              <a:extLst>
                <a:ext uri="{FF2B5EF4-FFF2-40B4-BE49-F238E27FC236}">
                  <a16:creationId xmlns:a16="http://schemas.microsoft.com/office/drawing/2014/main" id="{9E2EACDA-F4AC-B373-F9A2-4202A434EDFD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reeform 239">
              <a:extLst>
                <a:ext uri="{FF2B5EF4-FFF2-40B4-BE49-F238E27FC236}">
                  <a16:creationId xmlns:a16="http://schemas.microsoft.com/office/drawing/2014/main" id="{46937EAC-03E8-1BB1-567C-5F06843A1241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Freeform 240">
              <a:extLst>
                <a:ext uri="{FF2B5EF4-FFF2-40B4-BE49-F238E27FC236}">
                  <a16:creationId xmlns:a16="http://schemas.microsoft.com/office/drawing/2014/main" id="{7E621EC6-ED68-5413-7BCB-EB3F637558D1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4" name="Line 10">
            <a:extLst>
              <a:ext uri="{FF2B5EF4-FFF2-40B4-BE49-F238E27FC236}">
                <a16:creationId xmlns:a16="http://schemas.microsoft.com/office/drawing/2014/main" id="{888122B2-57BD-CFD9-F1A8-65A5B851F4EF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765298" y="2200167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5" name="Line 10">
            <a:extLst>
              <a:ext uri="{FF2B5EF4-FFF2-40B4-BE49-F238E27FC236}">
                <a16:creationId xmlns:a16="http://schemas.microsoft.com/office/drawing/2014/main" id="{A37572E7-CED9-8D2D-B1E7-675CFF49DB57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8546198" y="2648071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6" name="Line 10">
            <a:extLst>
              <a:ext uri="{FF2B5EF4-FFF2-40B4-BE49-F238E27FC236}">
                <a16:creationId xmlns:a16="http://schemas.microsoft.com/office/drawing/2014/main" id="{478084B6-32BE-13A5-076C-C3D5E21688F5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940148" y="2686628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5" name="Line 10">
            <a:extLst>
              <a:ext uri="{FF2B5EF4-FFF2-40B4-BE49-F238E27FC236}">
                <a16:creationId xmlns:a16="http://schemas.microsoft.com/office/drawing/2014/main" id="{017E8A7C-8F77-4FAA-AD5D-D17DC9160608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9664154" y="3028338"/>
            <a:ext cx="437214" cy="76944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1" name="Line 10">
            <a:extLst>
              <a:ext uri="{FF2B5EF4-FFF2-40B4-BE49-F238E27FC236}">
                <a16:creationId xmlns:a16="http://schemas.microsoft.com/office/drawing/2014/main" id="{45812FD8-51A9-A4CB-4E91-2FFE411B4701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9732687" y="1558421"/>
            <a:ext cx="298186" cy="88724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8" name="Line 10">
            <a:extLst>
              <a:ext uri="{FF2B5EF4-FFF2-40B4-BE49-F238E27FC236}">
                <a16:creationId xmlns:a16="http://schemas.microsoft.com/office/drawing/2014/main" id="{56345139-F706-8B3E-6620-EC11671E08D1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66950" y="3484998"/>
            <a:ext cx="4737857" cy="833953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9" name="Line 10">
            <a:extLst>
              <a:ext uri="{FF2B5EF4-FFF2-40B4-BE49-F238E27FC236}">
                <a16:creationId xmlns:a16="http://schemas.microsoft.com/office/drawing/2014/main" id="{18387A04-4977-DD6F-BECA-3C87326B640F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375006" y="3506122"/>
            <a:ext cx="4745542" cy="791708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0" name="Content Placeholder 2">
            <a:extLst>
              <a:ext uri="{FF2B5EF4-FFF2-40B4-BE49-F238E27FC236}">
                <a16:creationId xmlns:a16="http://schemas.microsoft.com/office/drawing/2014/main" id="{31298470-002E-B98D-478B-3BC84AB38E9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5046" y="5488714"/>
            <a:ext cx="2671165" cy="835050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994B37AC-51C0-DCF0-5035-47D3F4330487}"/>
              </a:ext>
            </a:extLst>
          </p:cNvPr>
          <p:cNvSpPr txBox="1">
            <a:spLocks/>
          </p:cNvSpPr>
          <p:nvPr/>
        </p:nvSpPr>
        <p:spPr>
          <a:xfrm>
            <a:off x="1554361" y="4173725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sp>
        <p:nvSpPr>
          <p:cNvPr id="183" name="Content Placeholder 2">
            <a:extLst>
              <a:ext uri="{FF2B5EF4-FFF2-40B4-BE49-F238E27FC236}">
                <a16:creationId xmlns:a16="http://schemas.microsoft.com/office/drawing/2014/main" id="{6C05F978-7EF3-C015-24EE-C8999582A82E}"/>
              </a:ext>
            </a:extLst>
          </p:cNvPr>
          <p:cNvSpPr txBox="1">
            <a:spLocks/>
          </p:cNvSpPr>
          <p:nvPr/>
        </p:nvSpPr>
        <p:spPr>
          <a:xfrm>
            <a:off x="10727320" y="3099437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pic>
        <p:nvPicPr>
          <p:cNvPr id="184" name="Picture 777" descr="access_point_stylized_small">
            <a:extLst>
              <a:ext uri="{FF2B5EF4-FFF2-40B4-BE49-F238E27FC236}">
                <a16:creationId xmlns:a16="http://schemas.microsoft.com/office/drawing/2014/main" id="{7CB27B36-5452-D498-FD74-EDA99B3880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3526" y="3561728"/>
            <a:ext cx="582805" cy="48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8" name="Group 187">
            <a:extLst>
              <a:ext uri="{FF2B5EF4-FFF2-40B4-BE49-F238E27FC236}">
                <a16:creationId xmlns:a16="http://schemas.microsoft.com/office/drawing/2014/main" id="{997F49D1-4799-88C0-B32C-5072E60556AE}"/>
              </a:ext>
            </a:extLst>
          </p:cNvPr>
          <p:cNvGrpSpPr/>
          <p:nvPr/>
        </p:nvGrpSpPr>
        <p:grpSpPr>
          <a:xfrm>
            <a:off x="512399" y="3568464"/>
            <a:ext cx="753906" cy="588554"/>
            <a:chOff x="7414072" y="2388800"/>
            <a:chExt cx="530702" cy="407988"/>
          </a:xfrm>
        </p:grpSpPr>
        <p:pic>
          <p:nvPicPr>
            <p:cNvPr id="185" name="Picture 1017" descr="antenna_stylized">
              <a:extLst>
                <a:ext uri="{FF2B5EF4-FFF2-40B4-BE49-F238E27FC236}">
                  <a16:creationId xmlns:a16="http://schemas.microsoft.com/office/drawing/2014/main" id="{6511BBFD-5158-E574-B7E1-A5C13F880F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4072" y="2388800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" name="Picture 1018" descr="laptop_keyboard">
              <a:extLst>
                <a:ext uri="{FF2B5EF4-FFF2-40B4-BE49-F238E27FC236}">
                  <a16:creationId xmlns:a16="http://schemas.microsoft.com/office/drawing/2014/main" id="{983F4F14-F1A1-8E3C-E28E-22DC0A6D8C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39779" y="2637277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" name="Picture 1020" descr="screen">
              <a:extLst>
                <a:ext uri="{FF2B5EF4-FFF2-40B4-BE49-F238E27FC236}">
                  <a16:creationId xmlns:a16="http://schemas.microsoft.com/office/drawing/2014/main" id="{E0168268-A0FA-CB39-66CC-677F902639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2009" y="2487845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0" name="Content Placeholder 2">
            <a:extLst>
              <a:ext uri="{FF2B5EF4-FFF2-40B4-BE49-F238E27FC236}">
                <a16:creationId xmlns:a16="http://schemas.microsoft.com/office/drawing/2014/main" id="{4EB921DE-E03E-138F-A325-5C5BD1210023}"/>
              </a:ext>
            </a:extLst>
          </p:cNvPr>
          <p:cNvSpPr txBox="1">
            <a:spLocks/>
          </p:cNvSpPr>
          <p:nvPr/>
        </p:nvSpPr>
        <p:spPr>
          <a:xfrm>
            <a:off x="2855276" y="339994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1" name="Content Placeholder 2">
            <a:extLst>
              <a:ext uri="{FF2B5EF4-FFF2-40B4-BE49-F238E27FC236}">
                <a16:creationId xmlns:a16="http://schemas.microsoft.com/office/drawing/2014/main" id="{1AB87460-52CF-66D1-50E9-4AB0C3F3E100}"/>
              </a:ext>
            </a:extLst>
          </p:cNvPr>
          <p:cNvSpPr txBox="1">
            <a:spLocks/>
          </p:cNvSpPr>
          <p:nvPr/>
        </p:nvSpPr>
        <p:spPr>
          <a:xfrm>
            <a:off x="8092135" y="351779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2" name="Content Placeholder 2">
            <a:extLst>
              <a:ext uri="{FF2B5EF4-FFF2-40B4-BE49-F238E27FC236}">
                <a16:creationId xmlns:a16="http://schemas.microsoft.com/office/drawing/2014/main" id="{F46BBA44-7B62-49A8-902B-2FC9F54C960F}"/>
              </a:ext>
            </a:extLst>
          </p:cNvPr>
          <p:cNvSpPr txBox="1">
            <a:spLocks/>
          </p:cNvSpPr>
          <p:nvPr/>
        </p:nvSpPr>
        <p:spPr>
          <a:xfrm>
            <a:off x="4723111" y="4526700"/>
            <a:ext cx="2372010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National/global network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C18D678-73C0-4FA3-43C3-F339999B10FC}"/>
              </a:ext>
            </a:extLst>
          </p:cNvPr>
          <p:cNvSpPr/>
          <p:nvPr/>
        </p:nvSpPr>
        <p:spPr>
          <a:xfrm>
            <a:off x="2040673" y="2477726"/>
            <a:ext cx="8999034" cy="1882401"/>
          </a:xfrm>
          <a:custGeom>
            <a:avLst/>
            <a:gdLst>
              <a:gd name="connsiteX0" fmla="*/ 0 w 8999034"/>
              <a:gd name="connsiteY0" fmla="*/ 666918 h 1882401"/>
              <a:gd name="connsiteX1" fmla="*/ 468351 w 8999034"/>
              <a:gd name="connsiteY1" fmla="*/ 1135269 h 1882401"/>
              <a:gd name="connsiteX2" fmla="*/ 1349298 w 8999034"/>
              <a:gd name="connsiteY2" fmla="*/ 8996 h 1882401"/>
              <a:gd name="connsiteX3" fmla="*/ 2297151 w 8999034"/>
              <a:gd name="connsiteY3" fmla="*/ 633464 h 1882401"/>
              <a:gd name="connsiteX4" fmla="*/ 3635298 w 8999034"/>
              <a:gd name="connsiteY4" fmla="*/ 1124118 h 1882401"/>
              <a:gd name="connsiteX5" fmla="*/ 4538547 w 8999034"/>
              <a:gd name="connsiteY5" fmla="*/ 756128 h 1882401"/>
              <a:gd name="connsiteX6" fmla="*/ 6322742 w 8999034"/>
              <a:gd name="connsiteY6" fmla="*/ 20147 h 1882401"/>
              <a:gd name="connsiteX7" fmla="*/ 7192537 w 8999034"/>
              <a:gd name="connsiteY7" fmla="*/ 644615 h 1882401"/>
              <a:gd name="connsiteX8" fmla="*/ 8552986 w 8999034"/>
              <a:gd name="connsiteY8" fmla="*/ 1135269 h 1882401"/>
              <a:gd name="connsiteX9" fmla="*/ 8999034 w 8999034"/>
              <a:gd name="connsiteY9" fmla="*/ 1882401 h 1882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99034" h="1882401">
                <a:moveTo>
                  <a:pt x="0" y="666918"/>
                </a:moveTo>
                <a:cubicBezTo>
                  <a:pt x="121734" y="955920"/>
                  <a:pt x="243468" y="1244923"/>
                  <a:pt x="468351" y="1135269"/>
                </a:cubicBezTo>
                <a:cubicBezTo>
                  <a:pt x="693234" y="1025615"/>
                  <a:pt x="1044498" y="92630"/>
                  <a:pt x="1349298" y="8996"/>
                </a:cubicBezTo>
                <a:cubicBezTo>
                  <a:pt x="1654098" y="-74638"/>
                  <a:pt x="1916151" y="447610"/>
                  <a:pt x="2297151" y="633464"/>
                </a:cubicBezTo>
                <a:cubicBezTo>
                  <a:pt x="2678151" y="819318"/>
                  <a:pt x="3261732" y="1103674"/>
                  <a:pt x="3635298" y="1124118"/>
                </a:cubicBezTo>
                <a:cubicBezTo>
                  <a:pt x="4008864" y="1144562"/>
                  <a:pt x="4538547" y="756128"/>
                  <a:pt x="4538547" y="756128"/>
                </a:cubicBezTo>
                <a:cubicBezTo>
                  <a:pt x="4986454" y="572133"/>
                  <a:pt x="5880410" y="38732"/>
                  <a:pt x="6322742" y="20147"/>
                </a:cubicBezTo>
                <a:cubicBezTo>
                  <a:pt x="6765074" y="1561"/>
                  <a:pt x="6820830" y="458761"/>
                  <a:pt x="7192537" y="644615"/>
                </a:cubicBezTo>
                <a:cubicBezTo>
                  <a:pt x="7564244" y="830469"/>
                  <a:pt x="8251903" y="928971"/>
                  <a:pt x="8552986" y="1135269"/>
                </a:cubicBezTo>
                <a:cubicBezTo>
                  <a:pt x="8854069" y="1341567"/>
                  <a:pt x="8917259" y="1744869"/>
                  <a:pt x="8999034" y="1882401"/>
                </a:cubicBezTo>
              </a:path>
            </a:pathLst>
          </a:custGeom>
          <a:noFill/>
          <a:ln w="66675"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K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130EAD77-2514-BF12-A8E7-737C0F33C108}"/>
              </a:ext>
            </a:extLst>
          </p:cNvPr>
          <p:cNvSpPr txBox="1">
            <a:spLocks/>
          </p:cNvSpPr>
          <p:nvPr/>
        </p:nvSpPr>
        <p:spPr>
          <a:xfrm>
            <a:off x="4912144" y="5534496"/>
            <a:ext cx="3767202" cy="17433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Core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540A5B90-A125-8C86-9B2D-06D8DA985FCA}"/>
              </a:ext>
            </a:extLst>
          </p:cNvPr>
          <p:cNvSpPr txBox="1">
            <a:spLocks/>
          </p:cNvSpPr>
          <p:nvPr/>
        </p:nvSpPr>
        <p:spPr>
          <a:xfrm>
            <a:off x="9572313" y="5486058"/>
            <a:ext cx="2671165" cy="8350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65552513-2991-7FC2-557C-73F98D4A6B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9472" y="-5478"/>
            <a:ext cx="10515600" cy="1373804"/>
          </a:xfrm>
        </p:spPr>
        <p:txBody>
          <a:bodyPr>
            <a:normAutofit/>
          </a:bodyPr>
          <a:lstStyle/>
          <a:p>
            <a:r>
              <a:rPr lang="en-US" altLang="zh-CN"/>
              <a:t>A packet passes through many networks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078748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0ACE4D-5694-ECF7-74A4-D0308CB871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Freeform 109">
            <a:extLst>
              <a:ext uri="{FF2B5EF4-FFF2-40B4-BE49-F238E27FC236}">
                <a16:creationId xmlns:a16="http://schemas.microsoft.com/office/drawing/2014/main" id="{8C9F607B-9CE3-6148-7B06-B0405FE3D5FB}"/>
              </a:ext>
            </a:extLst>
          </p:cNvPr>
          <p:cNvSpPr>
            <a:spLocks/>
          </p:cNvSpPr>
          <p:nvPr/>
        </p:nvSpPr>
        <p:spPr bwMode="auto">
          <a:xfrm>
            <a:off x="9824120" y="3067300"/>
            <a:ext cx="2372010" cy="1921059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15" name="Freeform 109">
            <a:extLst>
              <a:ext uri="{FF2B5EF4-FFF2-40B4-BE49-F238E27FC236}">
                <a16:creationId xmlns:a16="http://schemas.microsoft.com/office/drawing/2014/main" id="{EFCC1FDD-14C4-69AD-0856-E62D4B5A9BDE}"/>
              </a:ext>
            </a:extLst>
          </p:cNvPr>
          <p:cNvSpPr>
            <a:spLocks/>
          </p:cNvSpPr>
          <p:nvPr/>
        </p:nvSpPr>
        <p:spPr bwMode="auto">
          <a:xfrm>
            <a:off x="5202024" y="2158639"/>
            <a:ext cx="2372010" cy="239655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EEA99D9-1C03-C6C5-4BD3-E6A32FCB99B2}"/>
              </a:ext>
            </a:extLst>
          </p:cNvPr>
          <p:cNvGrpSpPr/>
          <p:nvPr/>
        </p:nvGrpSpPr>
        <p:grpSpPr>
          <a:xfrm>
            <a:off x="5427158" y="3415718"/>
            <a:ext cx="516796" cy="338181"/>
            <a:chOff x="9497138" y="3394032"/>
            <a:chExt cx="367224" cy="240304"/>
          </a:xfrm>
        </p:grpSpPr>
        <p:sp>
          <p:nvSpPr>
            <p:cNvPr id="117" name="Freeform 235">
              <a:extLst>
                <a:ext uri="{FF2B5EF4-FFF2-40B4-BE49-F238E27FC236}">
                  <a16:creationId xmlns:a16="http://schemas.microsoft.com/office/drawing/2014/main" id="{48F6998D-9BFC-67E1-B230-72B6247A9D8D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F154C3E8-0860-2CE5-D16F-1C5485FE54D5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19" name="Freeform 237">
              <a:extLst>
                <a:ext uri="{FF2B5EF4-FFF2-40B4-BE49-F238E27FC236}">
                  <a16:creationId xmlns:a16="http://schemas.microsoft.com/office/drawing/2014/main" id="{91025786-DC8E-D9B8-88A9-0E8A7B05108E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238">
              <a:extLst>
                <a:ext uri="{FF2B5EF4-FFF2-40B4-BE49-F238E27FC236}">
                  <a16:creationId xmlns:a16="http://schemas.microsoft.com/office/drawing/2014/main" id="{CA8A4C36-5CC7-AA4F-B51E-176176B8079A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239">
              <a:extLst>
                <a:ext uri="{FF2B5EF4-FFF2-40B4-BE49-F238E27FC236}">
                  <a16:creationId xmlns:a16="http://schemas.microsoft.com/office/drawing/2014/main" id="{DB9C1931-F474-53CE-E3DD-D5686EC7F037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240">
              <a:extLst>
                <a:ext uri="{FF2B5EF4-FFF2-40B4-BE49-F238E27FC236}">
                  <a16:creationId xmlns:a16="http://schemas.microsoft.com/office/drawing/2014/main" id="{4E718504-037E-208A-D551-486C5C9E11B3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F670E00D-60F9-FD33-1FF9-06473305477A}"/>
              </a:ext>
            </a:extLst>
          </p:cNvPr>
          <p:cNvGrpSpPr/>
          <p:nvPr/>
        </p:nvGrpSpPr>
        <p:grpSpPr>
          <a:xfrm>
            <a:off x="6275401" y="3152277"/>
            <a:ext cx="516796" cy="338181"/>
            <a:chOff x="9497138" y="3394032"/>
            <a:chExt cx="367224" cy="240304"/>
          </a:xfrm>
        </p:grpSpPr>
        <p:sp>
          <p:nvSpPr>
            <p:cNvPr id="124" name="Freeform 235">
              <a:extLst>
                <a:ext uri="{FF2B5EF4-FFF2-40B4-BE49-F238E27FC236}">
                  <a16:creationId xmlns:a16="http://schemas.microsoft.com/office/drawing/2014/main" id="{EC3438FD-DF60-5EDC-9AD0-1849083948C3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A81AE90E-7E61-C5AB-36FB-EE8298173D72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26" name="Freeform 237">
              <a:extLst>
                <a:ext uri="{FF2B5EF4-FFF2-40B4-BE49-F238E27FC236}">
                  <a16:creationId xmlns:a16="http://schemas.microsoft.com/office/drawing/2014/main" id="{ACAFF50A-DBD8-520D-62EE-EBF49FAD13EA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238">
              <a:extLst>
                <a:ext uri="{FF2B5EF4-FFF2-40B4-BE49-F238E27FC236}">
                  <a16:creationId xmlns:a16="http://schemas.microsoft.com/office/drawing/2014/main" id="{E2D6A7A4-878A-6980-B0BB-1921E7AA3E81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239">
              <a:extLst>
                <a:ext uri="{FF2B5EF4-FFF2-40B4-BE49-F238E27FC236}">
                  <a16:creationId xmlns:a16="http://schemas.microsoft.com/office/drawing/2014/main" id="{888B610C-4034-2FB2-3BE5-6231A541FFCC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240">
              <a:extLst>
                <a:ext uri="{FF2B5EF4-FFF2-40B4-BE49-F238E27FC236}">
                  <a16:creationId xmlns:a16="http://schemas.microsoft.com/office/drawing/2014/main" id="{99EA0930-3ADC-F29C-11B4-2ECCB401C51F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E3FC8486-29B5-5C20-0424-2CFFE02615E9}"/>
              </a:ext>
            </a:extLst>
          </p:cNvPr>
          <p:cNvGrpSpPr/>
          <p:nvPr/>
        </p:nvGrpSpPr>
        <p:grpSpPr>
          <a:xfrm>
            <a:off x="6362098" y="3992250"/>
            <a:ext cx="516796" cy="338181"/>
            <a:chOff x="9497138" y="3394032"/>
            <a:chExt cx="367224" cy="240304"/>
          </a:xfrm>
        </p:grpSpPr>
        <p:sp>
          <p:nvSpPr>
            <p:cNvPr id="131" name="Freeform 235">
              <a:extLst>
                <a:ext uri="{FF2B5EF4-FFF2-40B4-BE49-F238E27FC236}">
                  <a16:creationId xmlns:a16="http://schemas.microsoft.com/office/drawing/2014/main" id="{B9C1A445-3D22-9AC6-63BC-64388953126E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76F27F0F-F3D3-7DA6-E6C7-99F7903D8DA4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33" name="Freeform 237">
              <a:extLst>
                <a:ext uri="{FF2B5EF4-FFF2-40B4-BE49-F238E27FC236}">
                  <a16:creationId xmlns:a16="http://schemas.microsoft.com/office/drawing/2014/main" id="{E81B2653-FA61-AFF1-EF95-D8566B2C873F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 238">
              <a:extLst>
                <a:ext uri="{FF2B5EF4-FFF2-40B4-BE49-F238E27FC236}">
                  <a16:creationId xmlns:a16="http://schemas.microsoft.com/office/drawing/2014/main" id="{E5C8D077-BA0D-C84A-DDD3-8605ADA20EDD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239">
              <a:extLst>
                <a:ext uri="{FF2B5EF4-FFF2-40B4-BE49-F238E27FC236}">
                  <a16:creationId xmlns:a16="http://schemas.microsoft.com/office/drawing/2014/main" id="{DBB38910-A147-2BDA-824F-9CFFD606BFAE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 240">
              <a:extLst>
                <a:ext uri="{FF2B5EF4-FFF2-40B4-BE49-F238E27FC236}">
                  <a16:creationId xmlns:a16="http://schemas.microsoft.com/office/drawing/2014/main" id="{56D3084C-BDDF-93F0-1B44-FB97AFB45021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7" name="Line 10">
            <a:extLst>
              <a:ext uri="{FF2B5EF4-FFF2-40B4-BE49-F238E27FC236}">
                <a16:creationId xmlns:a16="http://schemas.microsoft.com/office/drawing/2014/main" id="{C7E53B3D-FCC6-A52F-23EA-E41C2B84ED97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134185" y="322163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8" name="Line 10">
            <a:extLst>
              <a:ext uri="{FF2B5EF4-FFF2-40B4-BE49-F238E27FC236}">
                <a16:creationId xmlns:a16="http://schemas.microsoft.com/office/drawing/2014/main" id="{56859F7B-0103-20AE-6F92-644C32FB8D6A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915085" y="366953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9" name="Line 10">
            <a:extLst>
              <a:ext uri="{FF2B5EF4-FFF2-40B4-BE49-F238E27FC236}">
                <a16:creationId xmlns:a16="http://schemas.microsoft.com/office/drawing/2014/main" id="{E852BA61-F639-6E6D-4484-7835FAEA3B0E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309035" y="370809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Freeform 109">
            <a:extLst>
              <a:ext uri="{FF2B5EF4-FFF2-40B4-BE49-F238E27FC236}">
                <a16:creationId xmlns:a16="http://schemas.microsoft.com/office/drawing/2014/main" id="{ACE7C859-7759-D7FC-1E61-41B39DFB7125}"/>
              </a:ext>
            </a:extLst>
          </p:cNvPr>
          <p:cNvSpPr>
            <a:spLocks/>
          </p:cNvSpPr>
          <p:nvPr/>
        </p:nvSpPr>
        <p:spPr bwMode="auto">
          <a:xfrm>
            <a:off x="3028416" y="1876949"/>
            <a:ext cx="1987456" cy="1494252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1" name="Freeform 109">
            <a:extLst>
              <a:ext uri="{FF2B5EF4-FFF2-40B4-BE49-F238E27FC236}">
                <a16:creationId xmlns:a16="http://schemas.microsoft.com/office/drawing/2014/main" id="{BC643F0E-3A33-3F40-5C35-C5280F9538B2}"/>
              </a:ext>
            </a:extLst>
          </p:cNvPr>
          <p:cNvSpPr>
            <a:spLocks/>
          </p:cNvSpPr>
          <p:nvPr/>
        </p:nvSpPr>
        <p:spPr bwMode="auto">
          <a:xfrm>
            <a:off x="355022" y="1692475"/>
            <a:ext cx="2511189" cy="3339901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0941D75-229A-FA99-06DE-9C7CE62703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/>
          </a:p>
        </p:txBody>
      </p:sp>
      <p:grpSp>
        <p:nvGrpSpPr>
          <p:cNvPr id="4" name="Group 90">
            <a:extLst>
              <a:ext uri="{FF2B5EF4-FFF2-40B4-BE49-F238E27FC236}">
                <a16:creationId xmlns:a16="http://schemas.microsoft.com/office/drawing/2014/main" id="{5F6371B6-36CE-F7FF-CC44-D1F986A1AB9D}"/>
              </a:ext>
            </a:extLst>
          </p:cNvPr>
          <p:cNvGrpSpPr>
            <a:grpSpLocks/>
          </p:cNvGrpSpPr>
          <p:nvPr/>
        </p:nvGrpSpPr>
        <p:grpSpPr bwMode="auto">
          <a:xfrm>
            <a:off x="1216113" y="2520832"/>
            <a:ext cx="893762" cy="828675"/>
            <a:chOff x="-44" y="1473"/>
            <a:chExt cx="981" cy="1105"/>
          </a:xfrm>
        </p:grpSpPr>
        <p:pic>
          <p:nvPicPr>
            <p:cNvPr id="6" name="Picture 91" descr="desktop_computer_stylized_medium">
              <a:extLst>
                <a:ext uri="{FF2B5EF4-FFF2-40B4-BE49-F238E27FC236}">
                  <a16:creationId xmlns:a16="http://schemas.microsoft.com/office/drawing/2014/main" id="{B2808B82-AE59-20F2-AC10-FC909FAFCE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C3F73891-D9AE-3F55-3D12-050A03E0A2B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" name="Group 90">
            <a:extLst>
              <a:ext uri="{FF2B5EF4-FFF2-40B4-BE49-F238E27FC236}">
                <a16:creationId xmlns:a16="http://schemas.microsoft.com/office/drawing/2014/main" id="{C3F38233-1732-B447-77CF-2ABB577A3460}"/>
              </a:ext>
            </a:extLst>
          </p:cNvPr>
          <p:cNvGrpSpPr>
            <a:grpSpLocks/>
          </p:cNvGrpSpPr>
          <p:nvPr/>
        </p:nvGrpSpPr>
        <p:grpSpPr bwMode="auto">
          <a:xfrm>
            <a:off x="10595193" y="4029775"/>
            <a:ext cx="893762" cy="828675"/>
            <a:chOff x="-44" y="1473"/>
            <a:chExt cx="981" cy="1105"/>
          </a:xfrm>
        </p:grpSpPr>
        <p:pic>
          <p:nvPicPr>
            <p:cNvPr id="10" name="Picture 91" descr="desktop_computer_stylized_medium">
              <a:extLst>
                <a:ext uri="{FF2B5EF4-FFF2-40B4-BE49-F238E27FC236}">
                  <a16:creationId xmlns:a16="http://schemas.microsoft.com/office/drawing/2014/main" id="{F8AD2024-7E53-7F96-BB50-111FD32D08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92">
              <a:extLst>
                <a:ext uri="{FF2B5EF4-FFF2-40B4-BE49-F238E27FC236}">
                  <a16:creationId xmlns:a16="http://schemas.microsoft.com/office/drawing/2014/main" id="{57C6B9BD-2E6D-C143-2DB4-DC951A923D7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3" name="Graphic 42" descr="Newspaper with solid fill">
            <a:extLst>
              <a:ext uri="{FF2B5EF4-FFF2-40B4-BE49-F238E27FC236}">
                <a16:creationId xmlns:a16="http://schemas.microsoft.com/office/drawing/2014/main" id="{72819593-E6A1-9028-FB78-1E4495B307C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60106" y="2576955"/>
            <a:ext cx="521314" cy="521314"/>
          </a:xfrm>
          <a:prstGeom prst="rect">
            <a:avLst/>
          </a:prstGeom>
        </p:spPr>
      </p:pic>
      <p:pic>
        <p:nvPicPr>
          <p:cNvPr id="46" name="Graphic 45" descr="Newspaper outline">
            <a:extLst>
              <a:ext uri="{FF2B5EF4-FFF2-40B4-BE49-F238E27FC236}">
                <a16:creationId xmlns:a16="http://schemas.microsoft.com/office/drawing/2014/main" id="{BE7872B2-632F-1ECB-C8A0-E36F7FF799E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54385" y="4198510"/>
            <a:ext cx="514828" cy="514828"/>
          </a:xfrm>
          <a:prstGeom prst="rect">
            <a:avLst/>
          </a:prstGeom>
        </p:spPr>
      </p:pic>
      <p:sp>
        <p:nvSpPr>
          <p:cNvPr id="48" name="Line 10">
            <a:extLst>
              <a:ext uri="{FF2B5EF4-FFF2-40B4-BE49-F238E27FC236}">
                <a16:creationId xmlns:a16="http://schemas.microsoft.com/office/drawing/2014/main" id="{FE54D6D8-FB73-A018-79FC-4F5C6727E987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2049738" y="3233755"/>
            <a:ext cx="358145" cy="24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Line 10">
            <a:extLst>
              <a:ext uri="{FF2B5EF4-FFF2-40B4-BE49-F238E27FC236}">
                <a16:creationId xmlns:a16="http://schemas.microsoft.com/office/drawing/2014/main" id="{AC5ACB12-22BC-D825-A9F6-88A39C4BF75F}"/>
              </a:ext>
            </a:extLst>
          </p:cNvPr>
          <p:cNvSpPr>
            <a:spLocks noChangeShapeType="1"/>
          </p:cNvSpPr>
          <p:nvPr/>
        </p:nvSpPr>
        <p:spPr bwMode="auto">
          <a:xfrm rot="4781293" flipH="1" flipV="1">
            <a:off x="2098752" y="3597120"/>
            <a:ext cx="60648" cy="43800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F5C3D3C-4F4C-9D33-FA5E-126BCB999AD8}"/>
              </a:ext>
            </a:extLst>
          </p:cNvPr>
          <p:cNvGrpSpPr/>
          <p:nvPr/>
        </p:nvGrpSpPr>
        <p:grpSpPr>
          <a:xfrm>
            <a:off x="2291235" y="3443857"/>
            <a:ext cx="516796" cy="338181"/>
            <a:chOff x="9497138" y="3394032"/>
            <a:chExt cx="367224" cy="240304"/>
          </a:xfrm>
        </p:grpSpPr>
        <p:sp>
          <p:nvSpPr>
            <p:cNvPr id="24" name="Freeform 235">
              <a:extLst>
                <a:ext uri="{FF2B5EF4-FFF2-40B4-BE49-F238E27FC236}">
                  <a16:creationId xmlns:a16="http://schemas.microsoft.com/office/drawing/2014/main" id="{ACD28300-AB1E-9B1A-DDD3-0A7BB0C95F69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AA9CA50-492A-6755-EB83-EBBDDD342D73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26" name="Freeform 237">
              <a:extLst>
                <a:ext uri="{FF2B5EF4-FFF2-40B4-BE49-F238E27FC236}">
                  <a16:creationId xmlns:a16="http://schemas.microsoft.com/office/drawing/2014/main" id="{CEF8F37C-282F-9F0B-2481-219B05E0EF96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38">
              <a:extLst>
                <a:ext uri="{FF2B5EF4-FFF2-40B4-BE49-F238E27FC236}">
                  <a16:creationId xmlns:a16="http://schemas.microsoft.com/office/drawing/2014/main" id="{700A6690-74AF-1AAA-DDFE-640CF02748C2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39">
              <a:extLst>
                <a:ext uri="{FF2B5EF4-FFF2-40B4-BE49-F238E27FC236}">
                  <a16:creationId xmlns:a16="http://schemas.microsoft.com/office/drawing/2014/main" id="{AA3C9C62-1610-D09B-4E09-F4740A8B12B6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40">
              <a:extLst>
                <a:ext uri="{FF2B5EF4-FFF2-40B4-BE49-F238E27FC236}">
                  <a16:creationId xmlns:a16="http://schemas.microsoft.com/office/drawing/2014/main" id="{46D3A590-6F67-C424-2D51-F6FA87A785C4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1392ECE-7E0F-90DD-CECD-97F950AE9458}"/>
              </a:ext>
            </a:extLst>
          </p:cNvPr>
          <p:cNvGrpSpPr/>
          <p:nvPr/>
        </p:nvGrpSpPr>
        <p:grpSpPr>
          <a:xfrm>
            <a:off x="10300105" y="3483948"/>
            <a:ext cx="516796" cy="338181"/>
            <a:chOff x="9497138" y="3394032"/>
            <a:chExt cx="367224" cy="240304"/>
          </a:xfrm>
        </p:grpSpPr>
        <p:sp>
          <p:nvSpPr>
            <p:cNvPr id="63" name="Freeform 235">
              <a:extLst>
                <a:ext uri="{FF2B5EF4-FFF2-40B4-BE49-F238E27FC236}">
                  <a16:creationId xmlns:a16="http://schemas.microsoft.com/office/drawing/2014/main" id="{D61A9714-88CC-A5A2-4206-07A48B17158C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267AAC4A-0BB7-E2A5-BABB-0C6FB96B6227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65" name="Freeform 237">
              <a:extLst>
                <a:ext uri="{FF2B5EF4-FFF2-40B4-BE49-F238E27FC236}">
                  <a16:creationId xmlns:a16="http://schemas.microsoft.com/office/drawing/2014/main" id="{A5A98541-1CFF-E410-4E62-35D42FB953A7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238">
              <a:extLst>
                <a:ext uri="{FF2B5EF4-FFF2-40B4-BE49-F238E27FC236}">
                  <a16:creationId xmlns:a16="http://schemas.microsoft.com/office/drawing/2014/main" id="{D10B6586-9466-79A7-FB96-F04A912E3B3B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239">
              <a:extLst>
                <a:ext uri="{FF2B5EF4-FFF2-40B4-BE49-F238E27FC236}">
                  <a16:creationId xmlns:a16="http://schemas.microsoft.com/office/drawing/2014/main" id="{2C84BB50-8A98-7A16-B7AF-4E6537C2992D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 240">
              <a:extLst>
                <a:ext uri="{FF2B5EF4-FFF2-40B4-BE49-F238E27FC236}">
                  <a16:creationId xmlns:a16="http://schemas.microsoft.com/office/drawing/2014/main" id="{A8A97D28-E707-B3AB-411A-B64E1B09996E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" name="Line 10">
            <a:extLst>
              <a:ext uri="{FF2B5EF4-FFF2-40B4-BE49-F238E27FC236}">
                <a16:creationId xmlns:a16="http://schemas.microsoft.com/office/drawing/2014/main" id="{7BCF78C9-2AC1-1227-5B4E-D2F089BB6714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2652541" y="2683989"/>
            <a:ext cx="732697" cy="78051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" name="Line 10">
            <a:extLst>
              <a:ext uri="{FF2B5EF4-FFF2-40B4-BE49-F238E27FC236}">
                <a16:creationId xmlns:a16="http://schemas.microsoft.com/office/drawing/2014/main" id="{DA411878-A451-C361-51C5-9D242240E53A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10661900" y="3919050"/>
            <a:ext cx="375181" cy="9999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C8AE07D7-C6FA-5015-C124-0E459C274119}"/>
              </a:ext>
            </a:extLst>
          </p:cNvPr>
          <p:cNvSpPr txBox="1">
            <a:spLocks/>
          </p:cNvSpPr>
          <p:nvPr/>
        </p:nvSpPr>
        <p:spPr>
          <a:xfrm>
            <a:off x="355023" y="2180832"/>
            <a:ext cx="136617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Sender</a:t>
            </a:r>
          </a:p>
        </p:txBody>
      </p:sp>
      <p:sp>
        <p:nvSpPr>
          <p:cNvPr id="49" name="Content Placeholder 2">
            <a:extLst>
              <a:ext uri="{FF2B5EF4-FFF2-40B4-BE49-F238E27FC236}">
                <a16:creationId xmlns:a16="http://schemas.microsoft.com/office/drawing/2014/main" id="{DCFCED6F-8627-D142-0A95-4B0C251A6C29}"/>
              </a:ext>
            </a:extLst>
          </p:cNvPr>
          <p:cNvSpPr txBox="1">
            <a:spLocks/>
          </p:cNvSpPr>
          <p:nvPr/>
        </p:nvSpPr>
        <p:spPr>
          <a:xfrm>
            <a:off x="10730578" y="3669910"/>
            <a:ext cx="150008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Receiver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6E27104E-4E52-3BC8-A638-D262561B6036}"/>
              </a:ext>
            </a:extLst>
          </p:cNvPr>
          <p:cNvGrpSpPr/>
          <p:nvPr/>
        </p:nvGrpSpPr>
        <p:grpSpPr>
          <a:xfrm>
            <a:off x="3166232" y="2373708"/>
            <a:ext cx="516796" cy="338181"/>
            <a:chOff x="9497138" y="3394032"/>
            <a:chExt cx="367224" cy="240304"/>
          </a:xfrm>
        </p:grpSpPr>
        <p:sp>
          <p:nvSpPr>
            <p:cNvPr id="82" name="Freeform 235">
              <a:extLst>
                <a:ext uri="{FF2B5EF4-FFF2-40B4-BE49-F238E27FC236}">
                  <a16:creationId xmlns:a16="http://schemas.microsoft.com/office/drawing/2014/main" id="{E9162B61-F987-1986-EE3A-229EEB9B2D1D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0D81B06F-F9A1-B2D3-1597-6A1B47AC367E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84" name="Freeform 237">
              <a:extLst>
                <a:ext uri="{FF2B5EF4-FFF2-40B4-BE49-F238E27FC236}">
                  <a16:creationId xmlns:a16="http://schemas.microsoft.com/office/drawing/2014/main" id="{E24532B5-CE89-2919-585B-831B0C8026B7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238">
              <a:extLst>
                <a:ext uri="{FF2B5EF4-FFF2-40B4-BE49-F238E27FC236}">
                  <a16:creationId xmlns:a16="http://schemas.microsoft.com/office/drawing/2014/main" id="{A33EC1F5-2A1B-4708-1141-DBE9CE774FD9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239">
              <a:extLst>
                <a:ext uri="{FF2B5EF4-FFF2-40B4-BE49-F238E27FC236}">
                  <a16:creationId xmlns:a16="http://schemas.microsoft.com/office/drawing/2014/main" id="{5F6277B6-3ABD-1B0B-F89D-16C4AB58084D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240">
              <a:extLst>
                <a:ext uri="{FF2B5EF4-FFF2-40B4-BE49-F238E27FC236}">
                  <a16:creationId xmlns:a16="http://schemas.microsoft.com/office/drawing/2014/main" id="{97D24599-8393-517F-4209-65A116D41790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65C28A5B-DCAE-FE65-2F06-7C61729AFC29}"/>
              </a:ext>
            </a:extLst>
          </p:cNvPr>
          <p:cNvGrpSpPr/>
          <p:nvPr/>
        </p:nvGrpSpPr>
        <p:grpSpPr>
          <a:xfrm>
            <a:off x="4014475" y="2110267"/>
            <a:ext cx="516796" cy="338181"/>
            <a:chOff x="9497138" y="3394032"/>
            <a:chExt cx="367224" cy="240304"/>
          </a:xfrm>
        </p:grpSpPr>
        <p:sp>
          <p:nvSpPr>
            <p:cNvPr id="89" name="Freeform 235">
              <a:extLst>
                <a:ext uri="{FF2B5EF4-FFF2-40B4-BE49-F238E27FC236}">
                  <a16:creationId xmlns:a16="http://schemas.microsoft.com/office/drawing/2014/main" id="{09533160-CBEB-6D2C-E564-F2536C755749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0ACD80C0-6E46-879D-C51A-B13027E85BBD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1" name="Freeform 237">
              <a:extLst>
                <a:ext uri="{FF2B5EF4-FFF2-40B4-BE49-F238E27FC236}">
                  <a16:creationId xmlns:a16="http://schemas.microsoft.com/office/drawing/2014/main" id="{9EB73384-2472-3074-275E-315FA8F27607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238">
              <a:extLst>
                <a:ext uri="{FF2B5EF4-FFF2-40B4-BE49-F238E27FC236}">
                  <a16:creationId xmlns:a16="http://schemas.microsoft.com/office/drawing/2014/main" id="{53F597E9-FC3B-27C6-0111-76AE340AA388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239">
              <a:extLst>
                <a:ext uri="{FF2B5EF4-FFF2-40B4-BE49-F238E27FC236}">
                  <a16:creationId xmlns:a16="http://schemas.microsoft.com/office/drawing/2014/main" id="{940B295D-E4B8-220E-624E-D5D0A9CCABFA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 240">
              <a:extLst>
                <a:ext uri="{FF2B5EF4-FFF2-40B4-BE49-F238E27FC236}">
                  <a16:creationId xmlns:a16="http://schemas.microsoft.com/office/drawing/2014/main" id="{3049AFFA-9055-BFC8-7E0F-DE70D5BA815B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5C2D290-BE6D-AC60-013E-B77ED51610EC}"/>
              </a:ext>
            </a:extLst>
          </p:cNvPr>
          <p:cNvGrpSpPr/>
          <p:nvPr/>
        </p:nvGrpSpPr>
        <p:grpSpPr>
          <a:xfrm>
            <a:off x="4101172" y="2950240"/>
            <a:ext cx="516796" cy="338181"/>
            <a:chOff x="9497138" y="3394032"/>
            <a:chExt cx="367224" cy="240304"/>
          </a:xfrm>
        </p:grpSpPr>
        <p:sp>
          <p:nvSpPr>
            <p:cNvPr id="96" name="Freeform 235">
              <a:extLst>
                <a:ext uri="{FF2B5EF4-FFF2-40B4-BE49-F238E27FC236}">
                  <a16:creationId xmlns:a16="http://schemas.microsoft.com/office/drawing/2014/main" id="{F5560FDA-A3F7-6D5D-C77C-406AD8A7F68F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C8B35AC6-D50F-38A9-F486-B3970AAB6496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8" name="Freeform 237">
              <a:extLst>
                <a:ext uri="{FF2B5EF4-FFF2-40B4-BE49-F238E27FC236}">
                  <a16:creationId xmlns:a16="http://schemas.microsoft.com/office/drawing/2014/main" id="{102B0E45-96A0-56B5-F2E7-C756FB7AB93A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238">
              <a:extLst>
                <a:ext uri="{FF2B5EF4-FFF2-40B4-BE49-F238E27FC236}">
                  <a16:creationId xmlns:a16="http://schemas.microsoft.com/office/drawing/2014/main" id="{5D67954C-69F5-AEE9-6621-BA0A7BF5A3C6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239">
              <a:extLst>
                <a:ext uri="{FF2B5EF4-FFF2-40B4-BE49-F238E27FC236}">
                  <a16:creationId xmlns:a16="http://schemas.microsoft.com/office/drawing/2014/main" id="{E80106FB-726E-EBBA-EFE9-DFC6D9396021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240">
              <a:extLst>
                <a:ext uri="{FF2B5EF4-FFF2-40B4-BE49-F238E27FC236}">
                  <a16:creationId xmlns:a16="http://schemas.microsoft.com/office/drawing/2014/main" id="{83A270B5-6733-DDD7-A255-40D0B7CCAB8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Line 10">
            <a:extLst>
              <a:ext uri="{FF2B5EF4-FFF2-40B4-BE49-F238E27FC236}">
                <a16:creationId xmlns:a16="http://schemas.microsoft.com/office/drawing/2014/main" id="{964C1744-9F08-678F-09E6-A9AEB8501F7D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3873259" y="217962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3" name="Line 10">
            <a:extLst>
              <a:ext uri="{FF2B5EF4-FFF2-40B4-BE49-F238E27FC236}">
                <a16:creationId xmlns:a16="http://schemas.microsoft.com/office/drawing/2014/main" id="{5BE05E82-7082-F715-9AD3-A59DBA83CB01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3654159" y="262752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4" name="Line 10">
            <a:extLst>
              <a:ext uri="{FF2B5EF4-FFF2-40B4-BE49-F238E27FC236}">
                <a16:creationId xmlns:a16="http://schemas.microsoft.com/office/drawing/2014/main" id="{FA0B594C-FBCB-1303-F90A-C7DB145BA660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4698512" y="3055030"/>
            <a:ext cx="501697" cy="73709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Line 10">
            <a:extLst>
              <a:ext uri="{FF2B5EF4-FFF2-40B4-BE49-F238E27FC236}">
                <a16:creationId xmlns:a16="http://schemas.microsoft.com/office/drawing/2014/main" id="{25BEEB80-5EFB-6565-FB24-4E19B4D13E4E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881179" y="3831082"/>
            <a:ext cx="173149" cy="27452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Line 10">
            <a:extLst>
              <a:ext uri="{FF2B5EF4-FFF2-40B4-BE49-F238E27FC236}">
                <a16:creationId xmlns:a16="http://schemas.microsoft.com/office/drawing/2014/main" id="{50307507-D32B-813A-B1D9-C8B7E63CC2B4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4048109" y="266608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73C88C26-BA3D-9F3D-6DBB-2BB9D5C92A9C}"/>
              </a:ext>
            </a:extLst>
          </p:cNvPr>
          <p:cNvGrpSpPr/>
          <p:nvPr/>
        </p:nvGrpSpPr>
        <p:grpSpPr>
          <a:xfrm>
            <a:off x="6946379" y="3565060"/>
            <a:ext cx="516796" cy="338181"/>
            <a:chOff x="9497138" y="3394032"/>
            <a:chExt cx="367224" cy="240304"/>
          </a:xfrm>
        </p:grpSpPr>
        <p:sp>
          <p:nvSpPr>
            <p:cNvPr id="141" name="Freeform 235">
              <a:extLst>
                <a:ext uri="{FF2B5EF4-FFF2-40B4-BE49-F238E27FC236}">
                  <a16:creationId xmlns:a16="http://schemas.microsoft.com/office/drawing/2014/main" id="{4CDB9D9D-01B9-93F9-5825-CD4BC0021F44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B733A86E-0906-591E-B6EE-98CAB1411B8C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43" name="Freeform 237">
              <a:extLst>
                <a:ext uri="{FF2B5EF4-FFF2-40B4-BE49-F238E27FC236}">
                  <a16:creationId xmlns:a16="http://schemas.microsoft.com/office/drawing/2014/main" id="{270DBC87-DC23-A7BF-3101-976315676F54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Freeform 238">
              <a:extLst>
                <a:ext uri="{FF2B5EF4-FFF2-40B4-BE49-F238E27FC236}">
                  <a16:creationId xmlns:a16="http://schemas.microsoft.com/office/drawing/2014/main" id="{30089FFE-F7D4-7402-52EA-FB58FE762C7B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Freeform 239">
              <a:extLst>
                <a:ext uri="{FF2B5EF4-FFF2-40B4-BE49-F238E27FC236}">
                  <a16:creationId xmlns:a16="http://schemas.microsoft.com/office/drawing/2014/main" id="{EF907CF3-FA66-C87D-354D-D40F16FAF0E9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 240">
              <a:extLst>
                <a:ext uri="{FF2B5EF4-FFF2-40B4-BE49-F238E27FC236}">
                  <a16:creationId xmlns:a16="http://schemas.microsoft.com/office/drawing/2014/main" id="{8F3265C5-E70A-D7DE-939F-E5DAD696B94C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7" name="Line 10">
            <a:extLst>
              <a:ext uri="{FF2B5EF4-FFF2-40B4-BE49-F238E27FC236}">
                <a16:creationId xmlns:a16="http://schemas.microsoft.com/office/drawing/2014/main" id="{3A98A874-68EC-2E8D-13CB-45FB65BAB853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6759325" y="3414591"/>
            <a:ext cx="279054" cy="20165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8" name="Line 10">
            <a:extLst>
              <a:ext uri="{FF2B5EF4-FFF2-40B4-BE49-F238E27FC236}">
                <a16:creationId xmlns:a16="http://schemas.microsoft.com/office/drawing/2014/main" id="{A7BB5DA3-613E-5CED-7BDA-BD7F94565F4A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111433" y="1632941"/>
            <a:ext cx="22177" cy="1248873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9" name="Line 10">
            <a:extLst>
              <a:ext uri="{FF2B5EF4-FFF2-40B4-BE49-F238E27FC236}">
                <a16:creationId xmlns:a16="http://schemas.microsoft.com/office/drawing/2014/main" id="{CFBF64D4-A880-69F1-9EDF-7F5D6438EF01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226714" y="2146419"/>
            <a:ext cx="348114" cy="146299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0" name="Line 10">
            <a:extLst>
              <a:ext uri="{FF2B5EF4-FFF2-40B4-BE49-F238E27FC236}">
                <a16:creationId xmlns:a16="http://schemas.microsoft.com/office/drawing/2014/main" id="{640DD127-67A3-76BC-2ACA-A6B2DEEB4FD7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963099" y="2152395"/>
            <a:ext cx="1304872" cy="64665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2" name="Freeform 109">
            <a:extLst>
              <a:ext uri="{FF2B5EF4-FFF2-40B4-BE49-F238E27FC236}">
                <a16:creationId xmlns:a16="http://schemas.microsoft.com/office/drawing/2014/main" id="{8D038BA3-04E1-9445-DAC0-C5D5705C5B46}"/>
              </a:ext>
            </a:extLst>
          </p:cNvPr>
          <p:cNvSpPr>
            <a:spLocks/>
          </p:cNvSpPr>
          <p:nvPr/>
        </p:nvSpPr>
        <p:spPr bwMode="auto">
          <a:xfrm>
            <a:off x="7828523" y="1823321"/>
            <a:ext cx="1931099" cy="174336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F6E98FEE-1941-0622-0EF6-A73F15163770}"/>
              </a:ext>
            </a:extLst>
          </p:cNvPr>
          <p:cNvGrpSpPr/>
          <p:nvPr/>
        </p:nvGrpSpPr>
        <p:grpSpPr>
          <a:xfrm>
            <a:off x="8058271" y="2394255"/>
            <a:ext cx="516796" cy="338181"/>
            <a:chOff x="9497138" y="3394032"/>
            <a:chExt cx="367224" cy="240304"/>
          </a:xfrm>
        </p:grpSpPr>
        <p:sp>
          <p:nvSpPr>
            <p:cNvPr id="154" name="Freeform 235">
              <a:extLst>
                <a:ext uri="{FF2B5EF4-FFF2-40B4-BE49-F238E27FC236}">
                  <a16:creationId xmlns:a16="http://schemas.microsoft.com/office/drawing/2014/main" id="{67F79989-A85C-7209-2B50-E86DE633D517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7D673519-F460-2678-49FD-CE6119DCFB56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56" name="Freeform 237">
              <a:extLst>
                <a:ext uri="{FF2B5EF4-FFF2-40B4-BE49-F238E27FC236}">
                  <a16:creationId xmlns:a16="http://schemas.microsoft.com/office/drawing/2014/main" id="{E6A9CAA3-7998-D65A-44E9-1673DD483C91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238">
              <a:extLst>
                <a:ext uri="{FF2B5EF4-FFF2-40B4-BE49-F238E27FC236}">
                  <a16:creationId xmlns:a16="http://schemas.microsoft.com/office/drawing/2014/main" id="{CB6F5F46-BB4D-900F-B9DD-76CBE86DFD0A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239">
              <a:extLst>
                <a:ext uri="{FF2B5EF4-FFF2-40B4-BE49-F238E27FC236}">
                  <a16:creationId xmlns:a16="http://schemas.microsoft.com/office/drawing/2014/main" id="{B9379FB5-0D98-8F4E-5CB6-9D2A05CDA31A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240">
              <a:extLst>
                <a:ext uri="{FF2B5EF4-FFF2-40B4-BE49-F238E27FC236}">
                  <a16:creationId xmlns:a16="http://schemas.microsoft.com/office/drawing/2014/main" id="{4AFB0A32-AB40-3E2B-B818-FEB591386CBE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9CAE07D7-92E4-A607-ECA6-9958A40A169D}"/>
              </a:ext>
            </a:extLst>
          </p:cNvPr>
          <p:cNvGrpSpPr/>
          <p:nvPr/>
        </p:nvGrpSpPr>
        <p:grpSpPr>
          <a:xfrm>
            <a:off x="8906514" y="2130814"/>
            <a:ext cx="516796" cy="338181"/>
            <a:chOff x="9497138" y="3394032"/>
            <a:chExt cx="367224" cy="240304"/>
          </a:xfrm>
        </p:grpSpPr>
        <p:sp>
          <p:nvSpPr>
            <p:cNvPr id="161" name="Freeform 235">
              <a:extLst>
                <a:ext uri="{FF2B5EF4-FFF2-40B4-BE49-F238E27FC236}">
                  <a16:creationId xmlns:a16="http://schemas.microsoft.com/office/drawing/2014/main" id="{C414984F-707A-C9EA-CC1F-0C6F6656E0F8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C42B92AD-6300-936F-4505-008B7672EF3A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63" name="Freeform 237">
              <a:extLst>
                <a:ext uri="{FF2B5EF4-FFF2-40B4-BE49-F238E27FC236}">
                  <a16:creationId xmlns:a16="http://schemas.microsoft.com/office/drawing/2014/main" id="{13295279-B7C1-BC68-3036-57C92550FB50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 238">
              <a:extLst>
                <a:ext uri="{FF2B5EF4-FFF2-40B4-BE49-F238E27FC236}">
                  <a16:creationId xmlns:a16="http://schemas.microsoft.com/office/drawing/2014/main" id="{99DDEA8C-3EB9-F100-8046-DD29A40A4553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 239">
              <a:extLst>
                <a:ext uri="{FF2B5EF4-FFF2-40B4-BE49-F238E27FC236}">
                  <a16:creationId xmlns:a16="http://schemas.microsoft.com/office/drawing/2014/main" id="{5A5E5BCB-1965-03A9-1FDC-A90074E6B567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 240">
              <a:extLst>
                <a:ext uri="{FF2B5EF4-FFF2-40B4-BE49-F238E27FC236}">
                  <a16:creationId xmlns:a16="http://schemas.microsoft.com/office/drawing/2014/main" id="{98DB1A30-3E52-F635-7C69-F3A1A1808F07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2DFF564E-0575-263F-13AE-9D84DF3B89C4}"/>
              </a:ext>
            </a:extLst>
          </p:cNvPr>
          <p:cNvGrpSpPr/>
          <p:nvPr/>
        </p:nvGrpSpPr>
        <p:grpSpPr>
          <a:xfrm>
            <a:off x="8993211" y="2970787"/>
            <a:ext cx="516796" cy="338181"/>
            <a:chOff x="9497138" y="3394032"/>
            <a:chExt cx="367224" cy="240304"/>
          </a:xfrm>
        </p:grpSpPr>
        <p:sp>
          <p:nvSpPr>
            <p:cNvPr id="168" name="Freeform 235">
              <a:extLst>
                <a:ext uri="{FF2B5EF4-FFF2-40B4-BE49-F238E27FC236}">
                  <a16:creationId xmlns:a16="http://schemas.microsoft.com/office/drawing/2014/main" id="{E49C3D88-C0FA-133F-2E5C-405DF43903BC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1EF3AEEE-AFB1-9C87-0803-9E19F3F5A411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70" name="Freeform 237">
              <a:extLst>
                <a:ext uri="{FF2B5EF4-FFF2-40B4-BE49-F238E27FC236}">
                  <a16:creationId xmlns:a16="http://schemas.microsoft.com/office/drawing/2014/main" id="{BDC5003D-E475-70D6-55B0-4F184899658D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Freeform 238">
              <a:extLst>
                <a:ext uri="{FF2B5EF4-FFF2-40B4-BE49-F238E27FC236}">
                  <a16:creationId xmlns:a16="http://schemas.microsoft.com/office/drawing/2014/main" id="{82C29E56-0FA3-393F-B1DE-CB05EF4685E5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reeform 239">
              <a:extLst>
                <a:ext uri="{FF2B5EF4-FFF2-40B4-BE49-F238E27FC236}">
                  <a16:creationId xmlns:a16="http://schemas.microsoft.com/office/drawing/2014/main" id="{15ECACD7-70CE-162E-254F-D0AB044317EF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Freeform 240">
              <a:extLst>
                <a:ext uri="{FF2B5EF4-FFF2-40B4-BE49-F238E27FC236}">
                  <a16:creationId xmlns:a16="http://schemas.microsoft.com/office/drawing/2014/main" id="{DC023719-842B-F7AF-16A0-9F46BB02922E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4" name="Line 10">
            <a:extLst>
              <a:ext uri="{FF2B5EF4-FFF2-40B4-BE49-F238E27FC236}">
                <a16:creationId xmlns:a16="http://schemas.microsoft.com/office/drawing/2014/main" id="{29AB3092-D167-240D-93BF-C91E941AD22C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765298" y="2200167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5" name="Line 10">
            <a:extLst>
              <a:ext uri="{FF2B5EF4-FFF2-40B4-BE49-F238E27FC236}">
                <a16:creationId xmlns:a16="http://schemas.microsoft.com/office/drawing/2014/main" id="{7B844BCF-D350-B77E-86E2-63F532F058C4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8546198" y="2648071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6" name="Line 10">
            <a:extLst>
              <a:ext uri="{FF2B5EF4-FFF2-40B4-BE49-F238E27FC236}">
                <a16:creationId xmlns:a16="http://schemas.microsoft.com/office/drawing/2014/main" id="{0F041F82-51C6-00F5-D392-2EDD85E820CF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940148" y="2686628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5" name="Line 10">
            <a:extLst>
              <a:ext uri="{FF2B5EF4-FFF2-40B4-BE49-F238E27FC236}">
                <a16:creationId xmlns:a16="http://schemas.microsoft.com/office/drawing/2014/main" id="{4BCA670E-6BA6-01F4-EFC6-82392D5B8415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9664154" y="3028338"/>
            <a:ext cx="437214" cy="76944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1" name="Line 10">
            <a:extLst>
              <a:ext uri="{FF2B5EF4-FFF2-40B4-BE49-F238E27FC236}">
                <a16:creationId xmlns:a16="http://schemas.microsoft.com/office/drawing/2014/main" id="{5AE9D784-A400-2402-BA20-94AA1568AE36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9732687" y="1558421"/>
            <a:ext cx="298186" cy="88724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8" name="Line 10">
            <a:extLst>
              <a:ext uri="{FF2B5EF4-FFF2-40B4-BE49-F238E27FC236}">
                <a16:creationId xmlns:a16="http://schemas.microsoft.com/office/drawing/2014/main" id="{DFD998F9-DF6D-1709-2999-19463851D8BF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66950" y="3484998"/>
            <a:ext cx="4737857" cy="833953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9" name="Line 10">
            <a:extLst>
              <a:ext uri="{FF2B5EF4-FFF2-40B4-BE49-F238E27FC236}">
                <a16:creationId xmlns:a16="http://schemas.microsoft.com/office/drawing/2014/main" id="{E9E5314C-B3F5-C8D8-25C2-2B991D5B171C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375006" y="3506122"/>
            <a:ext cx="4745542" cy="791708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0" name="Content Placeholder 2">
            <a:extLst>
              <a:ext uri="{FF2B5EF4-FFF2-40B4-BE49-F238E27FC236}">
                <a16:creationId xmlns:a16="http://schemas.microsoft.com/office/drawing/2014/main" id="{D9D6DB72-D1BF-ADE2-B3E3-F94AF045D57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5046" y="5488714"/>
            <a:ext cx="2671165" cy="835050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D37E3DFD-4CD7-EB62-2BDF-EF5752B4A1BB}"/>
              </a:ext>
            </a:extLst>
          </p:cNvPr>
          <p:cNvSpPr txBox="1">
            <a:spLocks/>
          </p:cNvSpPr>
          <p:nvPr/>
        </p:nvSpPr>
        <p:spPr>
          <a:xfrm>
            <a:off x="1554361" y="4173725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sp>
        <p:nvSpPr>
          <p:cNvPr id="183" name="Content Placeholder 2">
            <a:extLst>
              <a:ext uri="{FF2B5EF4-FFF2-40B4-BE49-F238E27FC236}">
                <a16:creationId xmlns:a16="http://schemas.microsoft.com/office/drawing/2014/main" id="{F13185E0-88C7-7F65-7B9B-E3D1FA151966}"/>
              </a:ext>
            </a:extLst>
          </p:cNvPr>
          <p:cNvSpPr txBox="1">
            <a:spLocks/>
          </p:cNvSpPr>
          <p:nvPr/>
        </p:nvSpPr>
        <p:spPr>
          <a:xfrm>
            <a:off x="10727320" y="3099437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pic>
        <p:nvPicPr>
          <p:cNvPr id="184" name="Picture 777" descr="access_point_stylized_small">
            <a:extLst>
              <a:ext uri="{FF2B5EF4-FFF2-40B4-BE49-F238E27FC236}">
                <a16:creationId xmlns:a16="http://schemas.microsoft.com/office/drawing/2014/main" id="{FCC828C2-B344-0701-694C-7777474397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3526" y="3561728"/>
            <a:ext cx="582805" cy="48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8" name="Group 187">
            <a:extLst>
              <a:ext uri="{FF2B5EF4-FFF2-40B4-BE49-F238E27FC236}">
                <a16:creationId xmlns:a16="http://schemas.microsoft.com/office/drawing/2014/main" id="{04D1C2E2-6347-EF15-BA98-5408CE16B786}"/>
              </a:ext>
            </a:extLst>
          </p:cNvPr>
          <p:cNvGrpSpPr/>
          <p:nvPr/>
        </p:nvGrpSpPr>
        <p:grpSpPr>
          <a:xfrm>
            <a:off x="512399" y="3568464"/>
            <a:ext cx="753906" cy="588554"/>
            <a:chOff x="7414072" y="2388800"/>
            <a:chExt cx="530702" cy="407988"/>
          </a:xfrm>
        </p:grpSpPr>
        <p:pic>
          <p:nvPicPr>
            <p:cNvPr id="185" name="Picture 1017" descr="antenna_stylized">
              <a:extLst>
                <a:ext uri="{FF2B5EF4-FFF2-40B4-BE49-F238E27FC236}">
                  <a16:creationId xmlns:a16="http://schemas.microsoft.com/office/drawing/2014/main" id="{15538ECA-9E3A-9439-235E-3AC9E1A046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4072" y="2388800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" name="Picture 1018" descr="laptop_keyboard">
              <a:extLst>
                <a:ext uri="{FF2B5EF4-FFF2-40B4-BE49-F238E27FC236}">
                  <a16:creationId xmlns:a16="http://schemas.microsoft.com/office/drawing/2014/main" id="{BE94EF42-F13B-C821-7045-01549DE43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39779" y="2637277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" name="Picture 1020" descr="screen">
              <a:extLst>
                <a:ext uri="{FF2B5EF4-FFF2-40B4-BE49-F238E27FC236}">
                  <a16:creationId xmlns:a16="http://schemas.microsoft.com/office/drawing/2014/main" id="{84CC4A3F-6AB4-0A01-C6CB-4A9B02E76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2009" y="2487845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0" name="Content Placeholder 2">
            <a:extLst>
              <a:ext uri="{FF2B5EF4-FFF2-40B4-BE49-F238E27FC236}">
                <a16:creationId xmlns:a16="http://schemas.microsoft.com/office/drawing/2014/main" id="{70AB5B44-2EB2-E9CA-1914-D35AF9A65AC8}"/>
              </a:ext>
            </a:extLst>
          </p:cNvPr>
          <p:cNvSpPr txBox="1">
            <a:spLocks/>
          </p:cNvSpPr>
          <p:nvPr/>
        </p:nvSpPr>
        <p:spPr>
          <a:xfrm>
            <a:off x="2855276" y="339994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1" name="Content Placeholder 2">
            <a:extLst>
              <a:ext uri="{FF2B5EF4-FFF2-40B4-BE49-F238E27FC236}">
                <a16:creationId xmlns:a16="http://schemas.microsoft.com/office/drawing/2014/main" id="{301DF03A-4A84-A96D-CF44-56E87930F4EE}"/>
              </a:ext>
            </a:extLst>
          </p:cNvPr>
          <p:cNvSpPr txBox="1">
            <a:spLocks/>
          </p:cNvSpPr>
          <p:nvPr/>
        </p:nvSpPr>
        <p:spPr>
          <a:xfrm>
            <a:off x="8092135" y="351779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2" name="Content Placeholder 2">
            <a:extLst>
              <a:ext uri="{FF2B5EF4-FFF2-40B4-BE49-F238E27FC236}">
                <a16:creationId xmlns:a16="http://schemas.microsoft.com/office/drawing/2014/main" id="{D3DCE344-A5A7-C5E5-B1FA-89B9125E8351}"/>
              </a:ext>
            </a:extLst>
          </p:cNvPr>
          <p:cNvSpPr txBox="1">
            <a:spLocks/>
          </p:cNvSpPr>
          <p:nvPr/>
        </p:nvSpPr>
        <p:spPr>
          <a:xfrm>
            <a:off x="4723111" y="4526700"/>
            <a:ext cx="2372010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National/global network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46A662A-7DEE-89F9-1B92-AE6C5D7B2C6F}"/>
              </a:ext>
            </a:extLst>
          </p:cNvPr>
          <p:cNvSpPr/>
          <p:nvPr/>
        </p:nvSpPr>
        <p:spPr>
          <a:xfrm>
            <a:off x="2040673" y="2477726"/>
            <a:ext cx="8999034" cy="1882401"/>
          </a:xfrm>
          <a:custGeom>
            <a:avLst/>
            <a:gdLst>
              <a:gd name="connsiteX0" fmla="*/ 0 w 8999034"/>
              <a:gd name="connsiteY0" fmla="*/ 666918 h 1882401"/>
              <a:gd name="connsiteX1" fmla="*/ 468351 w 8999034"/>
              <a:gd name="connsiteY1" fmla="*/ 1135269 h 1882401"/>
              <a:gd name="connsiteX2" fmla="*/ 1349298 w 8999034"/>
              <a:gd name="connsiteY2" fmla="*/ 8996 h 1882401"/>
              <a:gd name="connsiteX3" fmla="*/ 2297151 w 8999034"/>
              <a:gd name="connsiteY3" fmla="*/ 633464 h 1882401"/>
              <a:gd name="connsiteX4" fmla="*/ 3635298 w 8999034"/>
              <a:gd name="connsiteY4" fmla="*/ 1124118 h 1882401"/>
              <a:gd name="connsiteX5" fmla="*/ 4538547 w 8999034"/>
              <a:gd name="connsiteY5" fmla="*/ 756128 h 1882401"/>
              <a:gd name="connsiteX6" fmla="*/ 6322742 w 8999034"/>
              <a:gd name="connsiteY6" fmla="*/ 20147 h 1882401"/>
              <a:gd name="connsiteX7" fmla="*/ 7192537 w 8999034"/>
              <a:gd name="connsiteY7" fmla="*/ 644615 h 1882401"/>
              <a:gd name="connsiteX8" fmla="*/ 8552986 w 8999034"/>
              <a:gd name="connsiteY8" fmla="*/ 1135269 h 1882401"/>
              <a:gd name="connsiteX9" fmla="*/ 8999034 w 8999034"/>
              <a:gd name="connsiteY9" fmla="*/ 1882401 h 1882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99034" h="1882401">
                <a:moveTo>
                  <a:pt x="0" y="666918"/>
                </a:moveTo>
                <a:cubicBezTo>
                  <a:pt x="121734" y="955920"/>
                  <a:pt x="243468" y="1244923"/>
                  <a:pt x="468351" y="1135269"/>
                </a:cubicBezTo>
                <a:cubicBezTo>
                  <a:pt x="693234" y="1025615"/>
                  <a:pt x="1044498" y="92630"/>
                  <a:pt x="1349298" y="8996"/>
                </a:cubicBezTo>
                <a:cubicBezTo>
                  <a:pt x="1654098" y="-74638"/>
                  <a:pt x="1916151" y="447610"/>
                  <a:pt x="2297151" y="633464"/>
                </a:cubicBezTo>
                <a:cubicBezTo>
                  <a:pt x="2678151" y="819318"/>
                  <a:pt x="3261732" y="1103674"/>
                  <a:pt x="3635298" y="1124118"/>
                </a:cubicBezTo>
                <a:cubicBezTo>
                  <a:pt x="4008864" y="1144562"/>
                  <a:pt x="4538547" y="756128"/>
                  <a:pt x="4538547" y="756128"/>
                </a:cubicBezTo>
                <a:cubicBezTo>
                  <a:pt x="4986454" y="572133"/>
                  <a:pt x="5880410" y="38732"/>
                  <a:pt x="6322742" y="20147"/>
                </a:cubicBezTo>
                <a:cubicBezTo>
                  <a:pt x="6765074" y="1561"/>
                  <a:pt x="6820830" y="458761"/>
                  <a:pt x="7192537" y="644615"/>
                </a:cubicBezTo>
                <a:cubicBezTo>
                  <a:pt x="7564244" y="830469"/>
                  <a:pt x="8251903" y="928971"/>
                  <a:pt x="8552986" y="1135269"/>
                </a:cubicBezTo>
                <a:cubicBezTo>
                  <a:pt x="8854069" y="1341567"/>
                  <a:pt x="8917259" y="1744869"/>
                  <a:pt x="8999034" y="1882401"/>
                </a:cubicBezTo>
              </a:path>
            </a:pathLst>
          </a:custGeom>
          <a:noFill/>
          <a:ln w="66675"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K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E083795F-3B94-A45F-2465-808E1E02747F}"/>
              </a:ext>
            </a:extLst>
          </p:cNvPr>
          <p:cNvSpPr txBox="1">
            <a:spLocks/>
          </p:cNvSpPr>
          <p:nvPr/>
        </p:nvSpPr>
        <p:spPr>
          <a:xfrm>
            <a:off x="4912144" y="5534496"/>
            <a:ext cx="3767202" cy="17433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Core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71D267BC-22F3-879C-965C-D644DC8AF720}"/>
              </a:ext>
            </a:extLst>
          </p:cNvPr>
          <p:cNvSpPr txBox="1">
            <a:spLocks/>
          </p:cNvSpPr>
          <p:nvPr/>
        </p:nvSpPr>
        <p:spPr>
          <a:xfrm>
            <a:off x="9572313" y="5486058"/>
            <a:ext cx="2671165" cy="8350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CCA29447-7ED7-D2F3-66A1-7C23BF9C3467}"/>
              </a:ext>
            </a:extLst>
          </p:cNvPr>
          <p:cNvSpPr/>
          <p:nvPr/>
        </p:nvSpPr>
        <p:spPr>
          <a:xfrm>
            <a:off x="248834" y="5163671"/>
            <a:ext cx="2490621" cy="1143611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03441A5-77F7-B066-CE96-093C4F4E9FB9}"/>
              </a:ext>
            </a:extLst>
          </p:cNvPr>
          <p:cNvSpPr/>
          <p:nvPr/>
        </p:nvSpPr>
        <p:spPr>
          <a:xfrm>
            <a:off x="9794396" y="5145486"/>
            <a:ext cx="2490621" cy="1143611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71D28207-2AAD-29CF-23A2-33348C51DC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9472" y="-5478"/>
            <a:ext cx="10515600" cy="1373804"/>
          </a:xfrm>
        </p:spPr>
        <p:txBody>
          <a:bodyPr>
            <a:normAutofit/>
          </a:bodyPr>
          <a:lstStyle/>
          <a:p>
            <a:r>
              <a:rPr lang="en-US" altLang="zh-CN"/>
              <a:t>A packet passes through many networks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94162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98692" y="1464763"/>
            <a:ext cx="5257877" cy="2794565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sz="3200" i="1">
                <a:solidFill>
                  <a:srgbClr val="C00000"/>
                </a:solidFill>
              </a:rPr>
              <a:t>End systems = hosts</a:t>
            </a:r>
          </a:p>
          <a:p>
            <a:r>
              <a:rPr lang="en-US"/>
              <a:t>connected computing devices</a:t>
            </a:r>
          </a:p>
          <a:p>
            <a:r>
              <a:rPr lang="en-US"/>
              <a:t>running applications that communicate with applications on other end systems</a:t>
            </a:r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E261889-9FC0-0875-7E45-2F709583F627}"/>
              </a:ext>
            </a:extLst>
          </p:cNvPr>
          <p:cNvSpPr txBox="1">
            <a:spLocks/>
          </p:cNvSpPr>
          <p:nvPr/>
        </p:nvSpPr>
        <p:spPr>
          <a:xfrm>
            <a:off x="798691" y="229037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ja-JP"/>
              <a:t>The network edge</a:t>
            </a:r>
            <a:endParaRPr lang="en-US"/>
          </a:p>
        </p:txBody>
      </p:sp>
      <p:sp>
        <p:nvSpPr>
          <p:cNvPr id="46" name="Freeform 109">
            <a:extLst>
              <a:ext uri="{FF2B5EF4-FFF2-40B4-BE49-F238E27FC236}">
                <a16:creationId xmlns:a16="http://schemas.microsoft.com/office/drawing/2014/main" id="{90338C1E-2900-308C-3AAB-6B74CDA300C5}"/>
              </a:ext>
            </a:extLst>
          </p:cNvPr>
          <p:cNvSpPr>
            <a:spLocks/>
          </p:cNvSpPr>
          <p:nvPr/>
        </p:nvSpPr>
        <p:spPr bwMode="auto">
          <a:xfrm>
            <a:off x="9949395" y="1464763"/>
            <a:ext cx="1987456" cy="1494252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0" name="Group 90">
            <a:extLst>
              <a:ext uri="{FF2B5EF4-FFF2-40B4-BE49-F238E27FC236}">
                <a16:creationId xmlns:a16="http://schemas.microsoft.com/office/drawing/2014/main" id="{CB5EE8D7-221C-4741-08B1-7CE64D36D9E2}"/>
              </a:ext>
            </a:extLst>
          </p:cNvPr>
          <p:cNvGrpSpPr>
            <a:grpSpLocks/>
          </p:cNvGrpSpPr>
          <p:nvPr/>
        </p:nvGrpSpPr>
        <p:grpSpPr bwMode="auto">
          <a:xfrm>
            <a:off x="8137092" y="2108646"/>
            <a:ext cx="893762" cy="828675"/>
            <a:chOff x="-44" y="1473"/>
            <a:chExt cx="981" cy="1105"/>
          </a:xfrm>
        </p:grpSpPr>
        <p:pic>
          <p:nvPicPr>
            <p:cNvPr id="51" name="Picture 91" descr="desktop_computer_stylized_medium">
              <a:extLst>
                <a:ext uri="{FF2B5EF4-FFF2-40B4-BE49-F238E27FC236}">
                  <a16:creationId xmlns:a16="http://schemas.microsoft.com/office/drawing/2014/main" id="{FC42D3B5-F65F-B660-B035-6055EE3949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2" name="Freeform 92">
              <a:extLst>
                <a:ext uri="{FF2B5EF4-FFF2-40B4-BE49-F238E27FC236}">
                  <a16:creationId xmlns:a16="http://schemas.microsoft.com/office/drawing/2014/main" id="{F4374762-085B-A20A-C5B7-2D80DB8A43E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4" name="Line 10">
            <a:extLst>
              <a:ext uri="{FF2B5EF4-FFF2-40B4-BE49-F238E27FC236}">
                <a16:creationId xmlns:a16="http://schemas.microsoft.com/office/drawing/2014/main" id="{4A3D4B7D-60EC-5C82-C442-9B03CE5C5C7C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8970717" y="2821569"/>
            <a:ext cx="358145" cy="24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5" name="Line 10">
            <a:extLst>
              <a:ext uri="{FF2B5EF4-FFF2-40B4-BE49-F238E27FC236}">
                <a16:creationId xmlns:a16="http://schemas.microsoft.com/office/drawing/2014/main" id="{5C52066F-0A34-5AC4-4948-9E34E58E025A}"/>
              </a:ext>
            </a:extLst>
          </p:cNvPr>
          <p:cNvSpPr>
            <a:spLocks noChangeShapeType="1"/>
          </p:cNvSpPr>
          <p:nvPr/>
        </p:nvSpPr>
        <p:spPr bwMode="auto">
          <a:xfrm rot="4781293" flipH="1" flipV="1">
            <a:off x="9019731" y="3184934"/>
            <a:ext cx="60648" cy="43800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A3816C30-4ACA-C6C1-365B-86DD6FA444EE}"/>
              </a:ext>
            </a:extLst>
          </p:cNvPr>
          <p:cNvGrpSpPr/>
          <p:nvPr/>
        </p:nvGrpSpPr>
        <p:grpSpPr>
          <a:xfrm>
            <a:off x="9212214" y="3031671"/>
            <a:ext cx="516796" cy="338181"/>
            <a:chOff x="9497138" y="3394032"/>
            <a:chExt cx="367224" cy="240304"/>
          </a:xfrm>
        </p:grpSpPr>
        <p:sp>
          <p:nvSpPr>
            <p:cNvPr id="57" name="Freeform 235">
              <a:extLst>
                <a:ext uri="{FF2B5EF4-FFF2-40B4-BE49-F238E27FC236}">
                  <a16:creationId xmlns:a16="http://schemas.microsoft.com/office/drawing/2014/main" id="{A5888492-C185-8AE6-AB95-AB4CC7EEFE62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0714B953-5103-2102-49F2-575A7A889D1F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59" name="Freeform 237">
              <a:extLst>
                <a:ext uri="{FF2B5EF4-FFF2-40B4-BE49-F238E27FC236}">
                  <a16:creationId xmlns:a16="http://schemas.microsoft.com/office/drawing/2014/main" id="{201294CA-684B-E007-1F33-B88EB96E9C4C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238">
              <a:extLst>
                <a:ext uri="{FF2B5EF4-FFF2-40B4-BE49-F238E27FC236}">
                  <a16:creationId xmlns:a16="http://schemas.microsoft.com/office/drawing/2014/main" id="{1D26F848-D2CB-37A0-A5E9-97B8E188630A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239">
              <a:extLst>
                <a:ext uri="{FF2B5EF4-FFF2-40B4-BE49-F238E27FC236}">
                  <a16:creationId xmlns:a16="http://schemas.microsoft.com/office/drawing/2014/main" id="{50C183F3-1F46-A09A-4495-84810B15F23B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 240">
              <a:extLst>
                <a:ext uri="{FF2B5EF4-FFF2-40B4-BE49-F238E27FC236}">
                  <a16:creationId xmlns:a16="http://schemas.microsoft.com/office/drawing/2014/main" id="{3C0F8C4A-96B1-AE81-C9D0-09D815A3EE0A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3" name="Line 10">
            <a:extLst>
              <a:ext uri="{FF2B5EF4-FFF2-40B4-BE49-F238E27FC236}">
                <a16:creationId xmlns:a16="http://schemas.microsoft.com/office/drawing/2014/main" id="{8FCA2FD7-0ECE-3B74-9520-2FB5143C356E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9573520" y="2271803"/>
            <a:ext cx="732697" cy="78051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BCDF6F8A-EA2B-032E-506D-4041C59F0437}"/>
              </a:ext>
            </a:extLst>
          </p:cNvPr>
          <p:cNvGrpSpPr/>
          <p:nvPr/>
        </p:nvGrpSpPr>
        <p:grpSpPr>
          <a:xfrm>
            <a:off x="10087211" y="1961522"/>
            <a:ext cx="516796" cy="338181"/>
            <a:chOff x="9497138" y="3394032"/>
            <a:chExt cx="367224" cy="240304"/>
          </a:xfrm>
        </p:grpSpPr>
        <p:sp>
          <p:nvSpPr>
            <p:cNvPr id="67" name="Freeform 235">
              <a:extLst>
                <a:ext uri="{FF2B5EF4-FFF2-40B4-BE49-F238E27FC236}">
                  <a16:creationId xmlns:a16="http://schemas.microsoft.com/office/drawing/2014/main" id="{46AE76F9-C996-59FF-6C96-17DE0C353F79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249E95EB-72DD-BDBF-6523-AC77C94910D6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09" name="Freeform 237">
              <a:extLst>
                <a:ext uri="{FF2B5EF4-FFF2-40B4-BE49-F238E27FC236}">
                  <a16:creationId xmlns:a16="http://schemas.microsoft.com/office/drawing/2014/main" id="{2303A2DC-6E54-D036-C89A-516CCB13A5EB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 238">
              <a:extLst>
                <a:ext uri="{FF2B5EF4-FFF2-40B4-BE49-F238E27FC236}">
                  <a16:creationId xmlns:a16="http://schemas.microsoft.com/office/drawing/2014/main" id="{89E3C85F-C0FB-358A-EFB9-9E3ACCB0198E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239">
              <a:extLst>
                <a:ext uri="{FF2B5EF4-FFF2-40B4-BE49-F238E27FC236}">
                  <a16:creationId xmlns:a16="http://schemas.microsoft.com/office/drawing/2014/main" id="{12BB9118-1CF4-07A2-DBAC-BBE0AC453D16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240">
              <a:extLst>
                <a:ext uri="{FF2B5EF4-FFF2-40B4-BE49-F238E27FC236}">
                  <a16:creationId xmlns:a16="http://schemas.microsoft.com/office/drawing/2014/main" id="{0D28BDD4-FE2F-CA6D-4763-587CDA19F4D5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C69DE2B5-A034-DDFA-FB95-DBC35B04819F}"/>
              </a:ext>
            </a:extLst>
          </p:cNvPr>
          <p:cNvGrpSpPr/>
          <p:nvPr/>
        </p:nvGrpSpPr>
        <p:grpSpPr>
          <a:xfrm>
            <a:off x="10935454" y="1698081"/>
            <a:ext cx="516796" cy="338181"/>
            <a:chOff x="9497138" y="3394032"/>
            <a:chExt cx="367224" cy="240304"/>
          </a:xfrm>
        </p:grpSpPr>
        <p:sp>
          <p:nvSpPr>
            <p:cNvPr id="119" name="Freeform 235">
              <a:extLst>
                <a:ext uri="{FF2B5EF4-FFF2-40B4-BE49-F238E27FC236}">
                  <a16:creationId xmlns:a16="http://schemas.microsoft.com/office/drawing/2014/main" id="{255F63B2-D967-E846-DDB0-2F7C4D2008E0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06A6B7DD-ED1E-7ADB-ABC6-E892D5C87067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21" name="Freeform 237">
              <a:extLst>
                <a:ext uri="{FF2B5EF4-FFF2-40B4-BE49-F238E27FC236}">
                  <a16:creationId xmlns:a16="http://schemas.microsoft.com/office/drawing/2014/main" id="{D6CE5801-B95D-F171-6582-4145F14AE50F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238">
              <a:extLst>
                <a:ext uri="{FF2B5EF4-FFF2-40B4-BE49-F238E27FC236}">
                  <a16:creationId xmlns:a16="http://schemas.microsoft.com/office/drawing/2014/main" id="{86CB7359-FBCC-179C-C2AD-6F887FDA1F28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Freeform 239">
              <a:extLst>
                <a:ext uri="{FF2B5EF4-FFF2-40B4-BE49-F238E27FC236}">
                  <a16:creationId xmlns:a16="http://schemas.microsoft.com/office/drawing/2014/main" id="{0BD3EA8C-6789-0712-9EBD-3E10FD4BF040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 240">
              <a:extLst>
                <a:ext uri="{FF2B5EF4-FFF2-40B4-BE49-F238E27FC236}">
                  <a16:creationId xmlns:a16="http://schemas.microsoft.com/office/drawing/2014/main" id="{C7D325D2-23E1-89B4-B35E-1B9BFDA0739C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05B9E77C-C4ED-21F3-E5C9-9CE80B7C9C54}"/>
              </a:ext>
            </a:extLst>
          </p:cNvPr>
          <p:cNvGrpSpPr/>
          <p:nvPr/>
        </p:nvGrpSpPr>
        <p:grpSpPr>
          <a:xfrm>
            <a:off x="11022151" y="2538054"/>
            <a:ext cx="516796" cy="338181"/>
            <a:chOff x="9497138" y="3394032"/>
            <a:chExt cx="367224" cy="240304"/>
          </a:xfrm>
        </p:grpSpPr>
        <p:sp>
          <p:nvSpPr>
            <p:cNvPr id="126" name="Freeform 235">
              <a:extLst>
                <a:ext uri="{FF2B5EF4-FFF2-40B4-BE49-F238E27FC236}">
                  <a16:creationId xmlns:a16="http://schemas.microsoft.com/office/drawing/2014/main" id="{48A2DB17-EE65-9BA2-A1BA-A94DC679DC61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74F1443A-8A29-A793-8A80-CBED9B2AF583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28" name="Freeform 237">
              <a:extLst>
                <a:ext uri="{FF2B5EF4-FFF2-40B4-BE49-F238E27FC236}">
                  <a16:creationId xmlns:a16="http://schemas.microsoft.com/office/drawing/2014/main" id="{82CCCBFA-728E-8D1C-6661-C7053D5DDB9A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238">
              <a:extLst>
                <a:ext uri="{FF2B5EF4-FFF2-40B4-BE49-F238E27FC236}">
                  <a16:creationId xmlns:a16="http://schemas.microsoft.com/office/drawing/2014/main" id="{195665C6-C8AB-0278-70B4-341A0B39E48A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 239">
              <a:extLst>
                <a:ext uri="{FF2B5EF4-FFF2-40B4-BE49-F238E27FC236}">
                  <a16:creationId xmlns:a16="http://schemas.microsoft.com/office/drawing/2014/main" id="{9945DE3A-9FA7-B2A2-6D17-FCA11216841A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reeform 240">
              <a:extLst>
                <a:ext uri="{FF2B5EF4-FFF2-40B4-BE49-F238E27FC236}">
                  <a16:creationId xmlns:a16="http://schemas.microsoft.com/office/drawing/2014/main" id="{539C6E56-2E3A-E8D6-C100-67239CC29FD7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2" name="Line 10">
            <a:extLst>
              <a:ext uri="{FF2B5EF4-FFF2-40B4-BE49-F238E27FC236}">
                <a16:creationId xmlns:a16="http://schemas.microsoft.com/office/drawing/2014/main" id="{9B2B2EBB-DE2C-5897-035E-7BA70B17F73F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10794238" y="1767434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3" name="Line 10">
            <a:extLst>
              <a:ext uri="{FF2B5EF4-FFF2-40B4-BE49-F238E27FC236}">
                <a16:creationId xmlns:a16="http://schemas.microsoft.com/office/drawing/2014/main" id="{921977D1-B4EC-4160-F29B-AB21AEDAE12B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10575138" y="2215338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4" name="Line 10">
            <a:extLst>
              <a:ext uri="{FF2B5EF4-FFF2-40B4-BE49-F238E27FC236}">
                <a16:creationId xmlns:a16="http://schemas.microsoft.com/office/drawing/2014/main" id="{EF9D719F-BC91-562A-5271-D3EE73EFF6E6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10969088" y="2253895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36" name="Picture 777" descr="access_point_stylized_small">
            <a:extLst>
              <a:ext uri="{FF2B5EF4-FFF2-40B4-BE49-F238E27FC236}">
                <a16:creationId xmlns:a16="http://schemas.microsoft.com/office/drawing/2014/main" id="{D2236631-D79C-22BB-75DC-8192151C8B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4505" y="3149542"/>
            <a:ext cx="582805" cy="48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3846C91-1437-B0D0-FA07-6ACBDE52745E}"/>
              </a:ext>
            </a:extLst>
          </p:cNvPr>
          <p:cNvGrpSpPr/>
          <p:nvPr/>
        </p:nvGrpSpPr>
        <p:grpSpPr>
          <a:xfrm>
            <a:off x="7433378" y="3156278"/>
            <a:ext cx="753906" cy="588554"/>
            <a:chOff x="7414072" y="2388800"/>
            <a:chExt cx="530702" cy="407988"/>
          </a:xfrm>
        </p:grpSpPr>
        <p:pic>
          <p:nvPicPr>
            <p:cNvPr id="240" name="Picture 1017" descr="antenna_stylized">
              <a:extLst>
                <a:ext uri="{FF2B5EF4-FFF2-40B4-BE49-F238E27FC236}">
                  <a16:creationId xmlns:a16="http://schemas.microsoft.com/office/drawing/2014/main" id="{A32F7EB0-2F9C-0FF4-A117-B854D9F769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4072" y="2388800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3" name="Picture 1018" descr="laptop_keyboard">
              <a:extLst>
                <a:ext uri="{FF2B5EF4-FFF2-40B4-BE49-F238E27FC236}">
                  <a16:creationId xmlns:a16="http://schemas.microsoft.com/office/drawing/2014/main" id="{EE1AE342-597B-B299-619E-6D08AD2625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39779" y="2637277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4" name="Picture 1020" descr="screen">
              <a:extLst>
                <a:ext uri="{FF2B5EF4-FFF2-40B4-BE49-F238E27FC236}">
                  <a16:creationId xmlns:a16="http://schemas.microsoft.com/office/drawing/2014/main" id="{85378B6F-2925-C08A-6A04-565ED50D9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2009" y="2487845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5" name="Content Placeholder 2">
            <a:extLst>
              <a:ext uri="{FF2B5EF4-FFF2-40B4-BE49-F238E27FC236}">
                <a16:creationId xmlns:a16="http://schemas.microsoft.com/office/drawing/2014/main" id="{B3997F71-5E26-2A12-A626-3496D2785679}"/>
              </a:ext>
            </a:extLst>
          </p:cNvPr>
          <p:cNvSpPr txBox="1">
            <a:spLocks/>
          </p:cNvSpPr>
          <p:nvPr/>
        </p:nvSpPr>
        <p:spPr>
          <a:xfrm>
            <a:off x="9776255" y="2987759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ISP</a:t>
            </a:r>
          </a:p>
        </p:txBody>
      </p:sp>
      <p:sp>
        <p:nvSpPr>
          <p:cNvPr id="266" name="Line 10">
            <a:extLst>
              <a:ext uri="{FF2B5EF4-FFF2-40B4-BE49-F238E27FC236}">
                <a16:creationId xmlns:a16="http://schemas.microsoft.com/office/drawing/2014/main" id="{F9039150-A15A-20B4-AC03-96560FB8E92C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976563" y="2653279"/>
            <a:ext cx="3797506" cy="668960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BC421476-6A69-D345-3BE6-FFC2C687C946}"/>
              </a:ext>
            </a:extLst>
          </p:cNvPr>
          <p:cNvSpPr/>
          <p:nvPr/>
        </p:nvSpPr>
        <p:spPr>
          <a:xfrm>
            <a:off x="8137092" y="1926450"/>
            <a:ext cx="1036296" cy="1172209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90180B57-3164-2D18-0C5A-58D6CA5AF206}"/>
              </a:ext>
            </a:extLst>
          </p:cNvPr>
          <p:cNvSpPr/>
          <p:nvPr/>
        </p:nvSpPr>
        <p:spPr>
          <a:xfrm>
            <a:off x="7311481" y="3020106"/>
            <a:ext cx="1024338" cy="916682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CEB583-A982-70C4-8DA5-45BD24DD8286}"/>
              </a:ext>
            </a:extLst>
          </p:cNvPr>
          <p:cNvSpPr txBox="1"/>
          <p:nvPr/>
        </p:nvSpPr>
        <p:spPr>
          <a:xfrm>
            <a:off x="6321733" y="1515816"/>
            <a:ext cx="8945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rgbClr val="C00000"/>
                </a:solidFill>
              </a:rPr>
              <a:t>Hosts</a:t>
            </a:r>
          </a:p>
        </p:txBody>
      </p:sp>
      <p:sp>
        <p:nvSpPr>
          <p:cNvPr id="5" name="Freeform 307">
            <a:extLst>
              <a:ext uri="{FF2B5EF4-FFF2-40B4-BE49-F238E27FC236}">
                <a16:creationId xmlns:a16="http://schemas.microsoft.com/office/drawing/2014/main" id="{15D06AAD-BA1B-EB7D-0554-30ECFC8E3BC4}"/>
              </a:ext>
            </a:extLst>
          </p:cNvPr>
          <p:cNvSpPr/>
          <p:nvPr/>
        </p:nvSpPr>
        <p:spPr>
          <a:xfrm rot="1321394">
            <a:off x="7061138" y="1358623"/>
            <a:ext cx="1529650" cy="563269"/>
          </a:xfrm>
          <a:custGeom>
            <a:avLst/>
            <a:gdLst>
              <a:gd name="connsiteX0" fmla="*/ 5729288 w 5729288"/>
              <a:gd name="connsiteY0" fmla="*/ 821839 h 1593364"/>
              <a:gd name="connsiteX1" fmla="*/ 1814513 w 5729288"/>
              <a:gd name="connsiteY1" fmla="*/ 21739 h 1593364"/>
              <a:gd name="connsiteX2" fmla="*/ 0 w 5729288"/>
              <a:gd name="connsiteY2" fmla="*/ 1593364 h 159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29288" h="1593364">
                <a:moveTo>
                  <a:pt x="5729288" y="821839"/>
                </a:moveTo>
                <a:cubicBezTo>
                  <a:pt x="4249341" y="357495"/>
                  <a:pt x="2769394" y="-106848"/>
                  <a:pt x="1814513" y="21739"/>
                </a:cubicBezTo>
                <a:cubicBezTo>
                  <a:pt x="859632" y="150326"/>
                  <a:pt x="429816" y="871845"/>
                  <a:pt x="0" y="1593364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dash"/>
            <a:headEnd type="none" w="med" len="med"/>
            <a:tailEnd type="arrow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1923F18F-82B8-93AF-911A-77760B03F125}"/>
              </a:ext>
            </a:extLst>
          </p:cNvPr>
          <p:cNvSpPr txBox="1">
            <a:spLocks/>
          </p:cNvSpPr>
          <p:nvPr/>
        </p:nvSpPr>
        <p:spPr>
          <a:xfrm>
            <a:off x="7116025" y="4856619"/>
            <a:ext cx="3767202" cy="17433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CC3D2BD5-1CFF-0D1A-5E47-8A67A21C7EF7}"/>
              </a:ext>
            </a:extLst>
          </p:cNvPr>
          <p:cNvCxnSpPr>
            <a:cxnSpLocks/>
            <a:endCxn id="4" idx="2"/>
          </p:cNvCxnSpPr>
          <p:nvPr/>
        </p:nvCxnSpPr>
        <p:spPr>
          <a:xfrm flipH="1" flipV="1">
            <a:off x="6769003" y="1977481"/>
            <a:ext cx="598077" cy="1161805"/>
          </a:xfrm>
          <a:prstGeom prst="straightConnector1">
            <a:avLst/>
          </a:prstGeom>
          <a:ln w="28575">
            <a:solidFill>
              <a:srgbClr val="C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19833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0" grpId="0" build="p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98692" y="1464763"/>
            <a:ext cx="5257877" cy="2794565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sz="3200" i="1">
                <a:solidFill>
                  <a:srgbClr val="C00000"/>
                </a:solidFill>
              </a:rPr>
              <a:t>End systems = hosts</a:t>
            </a:r>
          </a:p>
          <a:p>
            <a:r>
              <a:rPr lang="en-US"/>
              <a:t>connected computing devices</a:t>
            </a:r>
          </a:p>
          <a:p>
            <a:r>
              <a:rPr lang="en-US"/>
              <a:t>running applications that communicate with applications on other end systems</a:t>
            </a:r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E261889-9FC0-0875-7E45-2F709583F627}"/>
              </a:ext>
            </a:extLst>
          </p:cNvPr>
          <p:cNvSpPr txBox="1">
            <a:spLocks/>
          </p:cNvSpPr>
          <p:nvPr/>
        </p:nvSpPr>
        <p:spPr>
          <a:xfrm>
            <a:off x="798691" y="229037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ja-JP"/>
              <a:t>The network edge</a:t>
            </a:r>
            <a:endParaRPr lang="en-US"/>
          </a:p>
        </p:txBody>
      </p:sp>
      <p:sp>
        <p:nvSpPr>
          <p:cNvPr id="46" name="Freeform 109">
            <a:extLst>
              <a:ext uri="{FF2B5EF4-FFF2-40B4-BE49-F238E27FC236}">
                <a16:creationId xmlns:a16="http://schemas.microsoft.com/office/drawing/2014/main" id="{90338C1E-2900-308C-3AAB-6B74CDA300C5}"/>
              </a:ext>
            </a:extLst>
          </p:cNvPr>
          <p:cNvSpPr>
            <a:spLocks/>
          </p:cNvSpPr>
          <p:nvPr/>
        </p:nvSpPr>
        <p:spPr bwMode="auto">
          <a:xfrm>
            <a:off x="9949395" y="1464763"/>
            <a:ext cx="1987456" cy="1494252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7" name="Freeform 109">
            <a:extLst>
              <a:ext uri="{FF2B5EF4-FFF2-40B4-BE49-F238E27FC236}">
                <a16:creationId xmlns:a16="http://schemas.microsoft.com/office/drawing/2014/main" id="{26D9580B-7CC8-598C-64EA-04E589DE82E9}"/>
              </a:ext>
            </a:extLst>
          </p:cNvPr>
          <p:cNvSpPr>
            <a:spLocks/>
          </p:cNvSpPr>
          <p:nvPr/>
        </p:nvSpPr>
        <p:spPr bwMode="auto">
          <a:xfrm>
            <a:off x="7276001" y="1280289"/>
            <a:ext cx="2511189" cy="3339901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0" name="Group 90">
            <a:extLst>
              <a:ext uri="{FF2B5EF4-FFF2-40B4-BE49-F238E27FC236}">
                <a16:creationId xmlns:a16="http://schemas.microsoft.com/office/drawing/2014/main" id="{CB5EE8D7-221C-4741-08B1-7CE64D36D9E2}"/>
              </a:ext>
            </a:extLst>
          </p:cNvPr>
          <p:cNvGrpSpPr>
            <a:grpSpLocks/>
          </p:cNvGrpSpPr>
          <p:nvPr/>
        </p:nvGrpSpPr>
        <p:grpSpPr bwMode="auto">
          <a:xfrm>
            <a:off x="8137092" y="2108646"/>
            <a:ext cx="893762" cy="828675"/>
            <a:chOff x="-44" y="1473"/>
            <a:chExt cx="981" cy="1105"/>
          </a:xfrm>
        </p:grpSpPr>
        <p:pic>
          <p:nvPicPr>
            <p:cNvPr id="51" name="Picture 91" descr="desktop_computer_stylized_medium">
              <a:extLst>
                <a:ext uri="{FF2B5EF4-FFF2-40B4-BE49-F238E27FC236}">
                  <a16:creationId xmlns:a16="http://schemas.microsoft.com/office/drawing/2014/main" id="{FC42D3B5-F65F-B660-B035-6055EE3949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2" name="Freeform 92">
              <a:extLst>
                <a:ext uri="{FF2B5EF4-FFF2-40B4-BE49-F238E27FC236}">
                  <a16:creationId xmlns:a16="http://schemas.microsoft.com/office/drawing/2014/main" id="{F4374762-085B-A20A-C5B7-2D80DB8A43E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4" name="Line 10">
            <a:extLst>
              <a:ext uri="{FF2B5EF4-FFF2-40B4-BE49-F238E27FC236}">
                <a16:creationId xmlns:a16="http://schemas.microsoft.com/office/drawing/2014/main" id="{4A3D4B7D-60EC-5C82-C442-9B03CE5C5C7C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8970717" y="2821569"/>
            <a:ext cx="358145" cy="24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5" name="Line 10">
            <a:extLst>
              <a:ext uri="{FF2B5EF4-FFF2-40B4-BE49-F238E27FC236}">
                <a16:creationId xmlns:a16="http://schemas.microsoft.com/office/drawing/2014/main" id="{5C52066F-0A34-5AC4-4948-9E34E58E025A}"/>
              </a:ext>
            </a:extLst>
          </p:cNvPr>
          <p:cNvSpPr>
            <a:spLocks noChangeShapeType="1"/>
          </p:cNvSpPr>
          <p:nvPr/>
        </p:nvSpPr>
        <p:spPr bwMode="auto">
          <a:xfrm rot="4781293" flipH="1" flipV="1">
            <a:off x="9019731" y="3184934"/>
            <a:ext cx="60648" cy="43800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A3816C30-4ACA-C6C1-365B-86DD6FA444EE}"/>
              </a:ext>
            </a:extLst>
          </p:cNvPr>
          <p:cNvGrpSpPr/>
          <p:nvPr/>
        </p:nvGrpSpPr>
        <p:grpSpPr>
          <a:xfrm>
            <a:off x="9212214" y="3031671"/>
            <a:ext cx="516796" cy="338181"/>
            <a:chOff x="9497138" y="3394032"/>
            <a:chExt cx="367224" cy="240304"/>
          </a:xfrm>
        </p:grpSpPr>
        <p:sp>
          <p:nvSpPr>
            <p:cNvPr id="57" name="Freeform 235">
              <a:extLst>
                <a:ext uri="{FF2B5EF4-FFF2-40B4-BE49-F238E27FC236}">
                  <a16:creationId xmlns:a16="http://schemas.microsoft.com/office/drawing/2014/main" id="{A5888492-C185-8AE6-AB95-AB4CC7EEFE62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0714B953-5103-2102-49F2-575A7A889D1F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59" name="Freeform 237">
              <a:extLst>
                <a:ext uri="{FF2B5EF4-FFF2-40B4-BE49-F238E27FC236}">
                  <a16:creationId xmlns:a16="http://schemas.microsoft.com/office/drawing/2014/main" id="{201294CA-684B-E007-1F33-B88EB96E9C4C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238">
              <a:extLst>
                <a:ext uri="{FF2B5EF4-FFF2-40B4-BE49-F238E27FC236}">
                  <a16:creationId xmlns:a16="http://schemas.microsoft.com/office/drawing/2014/main" id="{1D26F848-D2CB-37A0-A5E9-97B8E188630A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239">
              <a:extLst>
                <a:ext uri="{FF2B5EF4-FFF2-40B4-BE49-F238E27FC236}">
                  <a16:creationId xmlns:a16="http://schemas.microsoft.com/office/drawing/2014/main" id="{50C183F3-1F46-A09A-4495-84810B15F23B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 240">
              <a:extLst>
                <a:ext uri="{FF2B5EF4-FFF2-40B4-BE49-F238E27FC236}">
                  <a16:creationId xmlns:a16="http://schemas.microsoft.com/office/drawing/2014/main" id="{3C0F8C4A-96B1-AE81-C9D0-09D815A3EE0A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3" name="Line 10">
            <a:extLst>
              <a:ext uri="{FF2B5EF4-FFF2-40B4-BE49-F238E27FC236}">
                <a16:creationId xmlns:a16="http://schemas.microsoft.com/office/drawing/2014/main" id="{8FCA2FD7-0ECE-3B74-9520-2FB5143C356E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9573520" y="2271803"/>
            <a:ext cx="732697" cy="78051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BCDF6F8A-EA2B-032E-506D-4041C59F0437}"/>
              </a:ext>
            </a:extLst>
          </p:cNvPr>
          <p:cNvGrpSpPr/>
          <p:nvPr/>
        </p:nvGrpSpPr>
        <p:grpSpPr>
          <a:xfrm>
            <a:off x="10087211" y="1961522"/>
            <a:ext cx="516796" cy="338181"/>
            <a:chOff x="9497138" y="3394032"/>
            <a:chExt cx="367224" cy="240304"/>
          </a:xfrm>
        </p:grpSpPr>
        <p:sp>
          <p:nvSpPr>
            <p:cNvPr id="67" name="Freeform 235">
              <a:extLst>
                <a:ext uri="{FF2B5EF4-FFF2-40B4-BE49-F238E27FC236}">
                  <a16:creationId xmlns:a16="http://schemas.microsoft.com/office/drawing/2014/main" id="{46AE76F9-C996-59FF-6C96-17DE0C353F79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249E95EB-72DD-BDBF-6523-AC77C94910D6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09" name="Freeform 237">
              <a:extLst>
                <a:ext uri="{FF2B5EF4-FFF2-40B4-BE49-F238E27FC236}">
                  <a16:creationId xmlns:a16="http://schemas.microsoft.com/office/drawing/2014/main" id="{2303A2DC-6E54-D036-C89A-516CCB13A5EB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 238">
              <a:extLst>
                <a:ext uri="{FF2B5EF4-FFF2-40B4-BE49-F238E27FC236}">
                  <a16:creationId xmlns:a16="http://schemas.microsoft.com/office/drawing/2014/main" id="{89E3C85F-C0FB-358A-EFB9-9E3ACCB0198E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239">
              <a:extLst>
                <a:ext uri="{FF2B5EF4-FFF2-40B4-BE49-F238E27FC236}">
                  <a16:creationId xmlns:a16="http://schemas.microsoft.com/office/drawing/2014/main" id="{12BB9118-1CF4-07A2-DBAC-BBE0AC453D16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240">
              <a:extLst>
                <a:ext uri="{FF2B5EF4-FFF2-40B4-BE49-F238E27FC236}">
                  <a16:creationId xmlns:a16="http://schemas.microsoft.com/office/drawing/2014/main" id="{0D28BDD4-FE2F-CA6D-4763-587CDA19F4D5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C69DE2B5-A034-DDFA-FB95-DBC35B04819F}"/>
              </a:ext>
            </a:extLst>
          </p:cNvPr>
          <p:cNvGrpSpPr/>
          <p:nvPr/>
        </p:nvGrpSpPr>
        <p:grpSpPr>
          <a:xfrm>
            <a:off x="10935454" y="1698081"/>
            <a:ext cx="516796" cy="338181"/>
            <a:chOff x="9497138" y="3394032"/>
            <a:chExt cx="367224" cy="240304"/>
          </a:xfrm>
        </p:grpSpPr>
        <p:sp>
          <p:nvSpPr>
            <p:cNvPr id="119" name="Freeform 235">
              <a:extLst>
                <a:ext uri="{FF2B5EF4-FFF2-40B4-BE49-F238E27FC236}">
                  <a16:creationId xmlns:a16="http://schemas.microsoft.com/office/drawing/2014/main" id="{255F63B2-D967-E846-DDB0-2F7C4D2008E0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06A6B7DD-ED1E-7ADB-ABC6-E892D5C87067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21" name="Freeform 237">
              <a:extLst>
                <a:ext uri="{FF2B5EF4-FFF2-40B4-BE49-F238E27FC236}">
                  <a16:creationId xmlns:a16="http://schemas.microsoft.com/office/drawing/2014/main" id="{D6CE5801-B95D-F171-6582-4145F14AE50F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238">
              <a:extLst>
                <a:ext uri="{FF2B5EF4-FFF2-40B4-BE49-F238E27FC236}">
                  <a16:creationId xmlns:a16="http://schemas.microsoft.com/office/drawing/2014/main" id="{86CB7359-FBCC-179C-C2AD-6F887FDA1F28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Freeform 239">
              <a:extLst>
                <a:ext uri="{FF2B5EF4-FFF2-40B4-BE49-F238E27FC236}">
                  <a16:creationId xmlns:a16="http://schemas.microsoft.com/office/drawing/2014/main" id="{0BD3EA8C-6789-0712-9EBD-3E10FD4BF040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 240">
              <a:extLst>
                <a:ext uri="{FF2B5EF4-FFF2-40B4-BE49-F238E27FC236}">
                  <a16:creationId xmlns:a16="http://schemas.microsoft.com/office/drawing/2014/main" id="{C7D325D2-23E1-89B4-B35E-1B9BFDA0739C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05B9E77C-C4ED-21F3-E5C9-9CE80B7C9C54}"/>
              </a:ext>
            </a:extLst>
          </p:cNvPr>
          <p:cNvGrpSpPr/>
          <p:nvPr/>
        </p:nvGrpSpPr>
        <p:grpSpPr>
          <a:xfrm>
            <a:off x="11022151" y="2538054"/>
            <a:ext cx="516796" cy="338181"/>
            <a:chOff x="9497138" y="3394032"/>
            <a:chExt cx="367224" cy="240304"/>
          </a:xfrm>
        </p:grpSpPr>
        <p:sp>
          <p:nvSpPr>
            <p:cNvPr id="126" name="Freeform 235">
              <a:extLst>
                <a:ext uri="{FF2B5EF4-FFF2-40B4-BE49-F238E27FC236}">
                  <a16:creationId xmlns:a16="http://schemas.microsoft.com/office/drawing/2014/main" id="{48A2DB17-EE65-9BA2-A1BA-A94DC679DC61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74F1443A-8A29-A793-8A80-CBED9B2AF583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28" name="Freeform 237">
              <a:extLst>
                <a:ext uri="{FF2B5EF4-FFF2-40B4-BE49-F238E27FC236}">
                  <a16:creationId xmlns:a16="http://schemas.microsoft.com/office/drawing/2014/main" id="{82CCCBFA-728E-8D1C-6661-C7053D5DDB9A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238">
              <a:extLst>
                <a:ext uri="{FF2B5EF4-FFF2-40B4-BE49-F238E27FC236}">
                  <a16:creationId xmlns:a16="http://schemas.microsoft.com/office/drawing/2014/main" id="{195665C6-C8AB-0278-70B4-341A0B39E48A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 239">
              <a:extLst>
                <a:ext uri="{FF2B5EF4-FFF2-40B4-BE49-F238E27FC236}">
                  <a16:creationId xmlns:a16="http://schemas.microsoft.com/office/drawing/2014/main" id="{9945DE3A-9FA7-B2A2-6D17-FCA11216841A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reeform 240">
              <a:extLst>
                <a:ext uri="{FF2B5EF4-FFF2-40B4-BE49-F238E27FC236}">
                  <a16:creationId xmlns:a16="http://schemas.microsoft.com/office/drawing/2014/main" id="{539C6E56-2E3A-E8D6-C100-67239CC29FD7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2" name="Line 10">
            <a:extLst>
              <a:ext uri="{FF2B5EF4-FFF2-40B4-BE49-F238E27FC236}">
                <a16:creationId xmlns:a16="http://schemas.microsoft.com/office/drawing/2014/main" id="{9B2B2EBB-DE2C-5897-035E-7BA70B17F73F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10794238" y="1767434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3" name="Line 10">
            <a:extLst>
              <a:ext uri="{FF2B5EF4-FFF2-40B4-BE49-F238E27FC236}">
                <a16:creationId xmlns:a16="http://schemas.microsoft.com/office/drawing/2014/main" id="{921977D1-B4EC-4160-F29B-AB21AEDAE12B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10575138" y="2215338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4" name="Line 10">
            <a:extLst>
              <a:ext uri="{FF2B5EF4-FFF2-40B4-BE49-F238E27FC236}">
                <a16:creationId xmlns:a16="http://schemas.microsoft.com/office/drawing/2014/main" id="{EF9D719F-BC91-562A-5271-D3EE73EFF6E6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10969088" y="2253895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5" name="Content Placeholder 2">
            <a:extLst>
              <a:ext uri="{FF2B5EF4-FFF2-40B4-BE49-F238E27FC236}">
                <a16:creationId xmlns:a16="http://schemas.microsoft.com/office/drawing/2014/main" id="{490B9CD0-5008-8090-253E-683F2D223501}"/>
              </a:ext>
            </a:extLst>
          </p:cNvPr>
          <p:cNvSpPr txBox="1">
            <a:spLocks/>
          </p:cNvSpPr>
          <p:nvPr/>
        </p:nvSpPr>
        <p:spPr>
          <a:xfrm>
            <a:off x="8252742" y="3829892"/>
            <a:ext cx="1644084" cy="52131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>
                <a:solidFill>
                  <a:srgbClr val="0000A8"/>
                </a:solidFill>
              </a:rPr>
              <a:t>Access network</a:t>
            </a:r>
          </a:p>
        </p:txBody>
      </p:sp>
      <p:pic>
        <p:nvPicPr>
          <p:cNvPr id="136" name="Picture 777" descr="access_point_stylized_small">
            <a:extLst>
              <a:ext uri="{FF2B5EF4-FFF2-40B4-BE49-F238E27FC236}">
                <a16:creationId xmlns:a16="http://schemas.microsoft.com/office/drawing/2014/main" id="{D2236631-D79C-22BB-75DC-8192151C8B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4505" y="3149542"/>
            <a:ext cx="582805" cy="48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3846C91-1437-B0D0-FA07-6ACBDE52745E}"/>
              </a:ext>
            </a:extLst>
          </p:cNvPr>
          <p:cNvGrpSpPr/>
          <p:nvPr/>
        </p:nvGrpSpPr>
        <p:grpSpPr>
          <a:xfrm>
            <a:off x="7433378" y="3156278"/>
            <a:ext cx="753906" cy="588554"/>
            <a:chOff x="7414072" y="2388800"/>
            <a:chExt cx="530702" cy="407988"/>
          </a:xfrm>
        </p:grpSpPr>
        <p:pic>
          <p:nvPicPr>
            <p:cNvPr id="240" name="Picture 1017" descr="antenna_stylized">
              <a:extLst>
                <a:ext uri="{FF2B5EF4-FFF2-40B4-BE49-F238E27FC236}">
                  <a16:creationId xmlns:a16="http://schemas.microsoft.com/office/drawing/2014/main" id="{A32F7EB0-2F9C-0FF4-A117-B854D9F769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4072" y="2388800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3" name="Picture 1018" descr="laptop_keyboard">
              <a:extLst>
                <a:ext uri="{FF2B5EF4-FFF2-40B4-BE49-F238E27FC236}">
                  <a16:creationId xmlns:a16="http://schemas.microsoft.com/office/drawing/2014/main" id="{EE1AE342-597B-B299-619E-6D08AD2625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39779" y="2637277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4" name="Picture 1020" descr="screen">
              <a:extLst>
                <a:ext uri="{FF2B5EF4-FFF2-40B4-BE49-F238E27FC236}">
                  <a16:creationId xmlns:a16="http://schemas.microsoft.com/office/drawing/2014/main" id="{85378B6F-2925-C08A-6A04-565ED50D9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2009" y="2487845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5" name="Content Placeholder 2">
            <a:extLst>
              <a:ext uri="{FF2B5EF4-FFF2-40B4-BE49-F238E27FC236}">
                <a16:creationId xmlns:a16="http://schemas.microsoft.com/office/drawing/2014/main" id="{B3997F71-5E26-2A12-A626-3496D2785679}"/>
              </a:ext>
            </a:extLst>
          </p:cNvPr>
          <p:cNvSpPr txBox="1">
            <a:spLocks/>
          </p:cNvSpPr>
          <p:nvPr/>
        </p:nvSpPr>
        <p:spPr>
          <a:xfrm>
            <a:off x="9776255" y="2987759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ISP</a:t>
            </a:r>
          </a:p>
        </p:txBody>
      </p:sp>
      <p:sp>
        <p:nvSpPr>
          <p:cNvPr id="266" name="Line 10">
            <a:extLst>
              <a:ext uri="{FF2B5EF4-FFF2-40B4-BE49-F238E27FC236}">
                <a16:creationId xmlns:a16="http://schemas.microsoft.com/office/drawing/2014/main" id="{F9039150-A15A-20B4-AC03-96560FB8E92C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976563" y="2653279"/>
            <a:ext cx="3797506" cy="668960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BC421476-6A69-D345-3BE6-FFC2C687C946}"/>
              </a:ext>
            </a:extLst>
          </p:cNvPr>
          <p:cNvSpPr/>
          <p:nvPr/>
        </p:nvSpPr>
        <p:spPr>
          <a:xfrm>
            <a:off x="8137092" y="1926450"/>
            <a:ext cx="1036296" cy="1172209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90180B57-3164-2D18-0C5A-58D6CA5AF206}"/>
              </a:ext>
            </a:extLst>
          </p:cNvPr>
          <p:cNvSpPr/>
          <p:nvPr/>
        </p:nvSpPr>
        <p:spPr>
          <a:xfrm>
            <a:off x="7311481" y="3020106"/>
            <a:ext cx="1024338" cy="916682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CEE26C48-5C8D-6C56-7DB7-4AD2009C3086}"/>
              </a:ext>
            </a:extLst>
          </p:cNvPr>
          <p:cNvSpPr txBox="1">
            <a:spLocks/>
          </p:cNvSpPr>
          <p:nvPr/>
        </p:nvSpPr>
        <p:spPr>
          <a:xfrm>
            <a:off x="798692" y="4007749"/>
            <a:ext cx="5877861" cy="277097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SzPct val="75000"/>
              <a:buFont typeface="Wingdings" pitchFamily="2" charset="2"/>
              <a:buNone/>
            </a:pPr>
            <a:r>
              <a:rPr lang="en-US" altLang="en-US" sz="3200" dirty="0">
                <a:solidFill>
                  <a:srgbClr val="0000A8"/>
                </a:solidFill>
              </a:rPr>
              <a:t>Access networks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access networks connect end systems to the </a:t>
            </a:r>
            <a:r>
              <a:rPr lang="en-US" altLang="en-US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edge routers</a:t>
            </a:r>
            <a:endParaRPr lang="en-US" alt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edge router = entry point to the Internet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 or wireless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CEB583-A982-70C4-8DA5-45BD24DD8286}"/>
              </a:ext>
            </a:extLst>
          </p:cNvPr>
          <p:cNvSpPr txBox="1"/>
          <p:nvPr/>
        </p:nvSpPr>
        <p:spPr>
          <a:xfrm>
            <a:off x="6321733" y="1515816"/>
            <a:ext cx="8945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rgbClr val="C00000"/>
                </a:solidFill>
              </a:rPr>
              <a:t>Hosts</a:t>
            </a:r>
          </a:p>
        </p:txBody>
      </p:sp>
      <p:sp>
        <p:nvSpPr>
          <p:cNvPr id="5" name="Freeform 307">
            <a:extLst>
              <a:ext uri="{FF2B5EF4-FFF2-40B4-BE49-F238E27FC236}">
                <a16:creationId xmlns:a16="http://schemas.microsoft.com/office/drawing/2014/main" id="{15D06AAD-BA1B-EB7D-0554-30ECFC8E3BC4}"/>
              </a:ext>
            </a:extLst>
          </p:cNvPr>
          <p:cNvSpPr/>
          <p:nvPr/>
        </p:nvSpPr>
        <p:spPr>
          <a:xfrm rot="1321394">
            <a:off x="7061138" y="1358623"/>
            <a:ext cx="1529650" cy="563269"/>
          </a:xfrm>
          <a:custGeom>
            <a:avLst/>
            <a:gdLst>
              <a:gd name="connsiteX0" fmla="*/ 5729288 w 5729288"/>
              <a:gd name="connsiteY0" fmla="*/ 821839 h 1593364"/>
              <a:gd name="connsiteX1" fmla="*/ 1814513 w 5729288"/>
              <a:gd name="connsiteY1" fmla="*/ 21739 h 1593364"/>
              <a:gd name="connsiteX2" fmla="*/ 0 w 5729288"/>
              <a:gd name="connsiteY2" fmla="*/ 1593364 h 159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29288" h="1593364">
                <a:moveTo>
                  <a:pt x="5729288" y="821839"/>
                </a:moveTo>
                <a:cubicBezTo>
                  <a:pt x="4249341" y="357495"/>
                  <a:pt x="2769394" y="-106848"/>
                  <a:pt x="1814513" y="21739"/>
                </a:cubicBezTo>
                <a:cubicBezTo>
                  <a:pt x="859632" y="150326"/>
                  <a:pt x="429816" y="871845"/>
                  <a:pt x="0" y="1593364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dash"/>
            <a:headEnd type="none" w="med" len="med"/>
            <a:tailEnd type="arrow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1923F18F-82B8-93AF-911A-77760B03F125}"/>
              </a:ext>
            </a:extLst>
          </p:cNvPr>
          <p:cNvSpPr txBox="1">
            <a:spLocks/>
          </p:cNvSpPr>
          <p:nvPr/>
        </p:nvSpPr>
        <p:spPr>
          <a:xfrm>
            <a:off x="7116025" y="4856619"/>
            <a:ext cx="3767202" cy="17433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CC3D2BD5-1CFF-0D1A-5E47-8A67A21C7EF7}"/>
              </a:ext>
            </a:extLst>
          </p:cNvPr>
          <p:cNvCxnSpPr>
            <a:cxnSpLocks/>
            <a:endCxn id="4" idx="2"/>
          </p:cNvCxnSpPr>
          <p:nvPr/>
        </p:nvCxnSpPr>
        <p:spPr>
          <a:xfrm flipH="1" flipV="1">
            <a:off x="6769003" y="1977481"/>
            <a:ext cx="598077" cy="1161805"/>
          </a:xfrm>
          <a:prstGeom prst="straightConnector1">
            <a:avLst/>
          </a:prstGeom>
          <a:ln w="28575">
            <a:solidFill>
              <a:srgbClr val="C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8296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 bldLvl="5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24824" y="1754669"/>
            <a:ext cx="5823897" cy="3342392"/>
          </a:xfrm>
        </p:spPr>
        <p:txBody>
          <a:bodyPr>
            <a:normAutofit/>
          </a:bodyPr>
          <a:lstStyle/>
          <a:p>
            <a:pPr marL="130175" indent="0">
              <a:spcBef>
                <a:spcPts val="600"/>
              </a:spcBef>
              <a:buSzPct val="75000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There are different kinds of access networks: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>
                <a:ea typeface="ＭＳ Ｐゴシック" panose="020B0600070205080204" pitchFamily="34" charset="-128"/>
              </a:rPr>
              <a:t>residential access networks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>
                <a:ea typeface="ＭＳ Ｐゴシック" panose="020B0600070205080204" pitchFamily="34" charset="-128"/>
              </a:rPr>
              <a:t>wireless access networks (</a:t>
            </a:r>
            <a:r>
              <a:rPr lang="en-US" altLang="en-US" sz="2400" err="1">
                <a:ea typeface="ＭＳ Ｐゴシック" panose="020B0600070205080204" pitchFamily="34" charset="-128"/>
              </a:rPr>
              <a:t>WiFi</a:t>
            </a:r>
            <a:r>
              <a:rPr lang="en-US" altLang="en-US" sz="2400">
                <a:ea typeface="ＭＳ Ｐゴシック" panose="020B0600070205080204" pitchFamily="34" charset="-128"/>
              </a:rPr>
              <a:t>, 4G/5G)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>
                <a:ea typeface="ＭＳ Ｐゴシック" panose="020B0600070205080204" pitchFamily="34" charset="-128"/>
              </a:rPr>
              <a:t>enterprise (Institutional) access networks</a:t>
            </a:r>
          </a:p>
          <a:p>
            <a:pPr lvl="1">
              <a:spcBef>
                <a:spcPts val="600"/>
              </a:spcBef>
              <a:buSzPct val="75000"/>
            </a:pPr>
            <a:r>
              <a:rPr lang="en-US" altLang="en-US" sz="2000">
                <a:ea typeface="ＭＳ Ｐゴシック" panose="020B0600070205080204" pitchFamily="34" charset="-128"/>
              </a:rPr>
              <a:t>school, company, etc.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>
                <a:ea typeface="ＭＳ Ｐゴシック" panose="020B0600070205080204" pitchFamily="34" charset="-128"/>
              </a:rPr>
              <a:t>data center networks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>
                <a:ea typeface="ＭＳ Ｐゴシック" panose="020B0600070205080204" pitchFamily="34" charset="-128"/>
              </a:rPr>
              <a:t>…</a:t>
            </a:r>
          </a:p>
          <a:p>
            <a:pPr marL="174625" indent="0">
              <a:buSzPct val="75000"/>
              <a:buNone/>
            </a:pPr>
            <a:endParaRPr lang="en-US" altLang="en-US"/>
          </a:p>
          <a:p>
            <a:endParaRPr lang="en-US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4A0216CE-C8EA-F84B-4CCE-09B0B064AC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Network edge - access networks</a:t>
            </a:r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">
            <a:extLst>
              <a:ext uri="{FF2B5EF4-FFF2-40B4-BE49-F238E27FC236}">
                <a16:creationId xmlns:a16="http://schemas.microsoft.com/office/drawing/2014/main" id="{28A18FEA-785A-DF84-7856-0DF5690395CD}"/>
              </a:ext>
            </a:extLst>
          </p:cNvPr>
          <p:cNvSpPr>
            <a:spLocks/>
          </p:cNvSpPr>
          <p:nvPr/>
        </p:nvSpPr>
        <p:spPr bwMode="auto">
          <a:xfrm>
            <a:off x="5890333" y="2956580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C7928A3A-54F3-9AB3-33B1-27D2244B7015}"/>
              </a:ext>
            </a:extLst>
          </p:cNvPr>
          <p:cNvSpPr>
            <a:spLocks/>
          </p:cNvSpPr>
          <p:nvPr/>
        </p:nvSpPr>
        <p:spPr bwMode="auto">
          <a:xfrm>
            <a:off x="7061678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" name="Freeform 91">
            <a:extLst>
              <a:ext uri="{FF2B5EF4-FFF2-40B4-BE49-F238E27FC236}">
                <a16:creationId xmlns:a16="http://schemas.microsoft.com/office/drawing/2014/main" id="{E7A5FB5A-8541-8C61-AAAB-473F7D61BE93}"/>
              </a:ext>
            </a:extLst>
          </p:cNvPr>
          <p:cNvSpPr>
            <a:spLocks/>
          </p:cNvSpPr>
          <p:nvPr/>
        </p:nvSpPr>
        <p:spPr bwMode="auto">
          <a:xfrm>
            <a:off x="8973131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" name="Freeform 92">
            <a:extLst>
              <a:ext uri="{FF2B5EF4-FFF2-40B4-BE49-F238E27FC236}">
                <a16:creationId xmlns:a16="http://schemas.microsoft.com/office/drawing/2014/main" id="{7EBF34BB-F2B3-DC9F-540D-D873C180BBA4}"/>
              </a:ext>
            </a:extLst>
          </p:cNvPr>
          <p:cNvSpPr>
            <a:spLocks/>
          </p:cNvSpPr>
          <p:nvPr/>
        </p:nvSpPr>
        <p:spPr bwMode="auto">
          <a:xfrm>
            <a:off x="7017971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" name="Freeform 93">
            <a:extLst>
              <a:ext uri="{FF2B5EF4-FFF2-40B4-BE49-F238E27FC236}">
                <a16:creationId xmlns:a16="http://schemas.microsoft.com/office/drawing/2014/main" id="{2916DFEF-A76B-417E-94A4-B561BA776E9E}"/>
              </a:ext>
            </a:extLst>
          </p:cNvPr>
          <p:cNvSpPr>
            <a:spLocks/>
          </p:cNvSpPr>
          <p:nvPr/>
        </p:nvSpPr>
        <p:spPr bwMode="auto">
          <a:xfrm>
            <a:off x="8757510" y="4206865"/>
            <a:ext cx="1153865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" name="Freeform 94">
            <a:extLst>
              <a:ext uri="{FF2B5EF4-FFF2-40B4-BE49-F238E27FC236}">
                <a16:creationId xmlns:a16="http://schemas.microsoft.com/office/drawing/2014/main" id="{C7DA2F0F-F629-2B0E-639D-F80809BD618E}"/>
              </a:ext>
            </a:extLst>
          </p:cNvPr>
          <p:cNvSpPr>
            <a:spLocks/>
          </p:cNvSpPr>
          <p:nvPr/>
        </p:nvSpPr>
        <p:spPr bwMode="auto">
          <a:xfrm>
            <a:off x="9981305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" name="Freeform 95">
            <a:extLst>
              <a:ext uri="{FF2B5EF4-FFF2-40B4-BE49-F238E27FC236}">
                <a16:creationId xmlns:a16="http://schemas.microsoft.com/office/drawing/2014/main" id="{86819718-B43E-783E-1851-FDFF4DB1A976}"/>
              </a:ext>
            </a:extLst>
          </p:cNvPr>
          <p:cNvSpPr>
            <a:spLocks/>
          </p:cNvSpPr>
          <p:nvPr/>
        </p:nvSpPr>
        <p:spPr bwMode="auto">
          <a:xfrm>
            <a:off x="7714369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2" name="Freeform 96">
            <a:extLst>
              <a:ext uri="{FF2B5EF4-FFF2-40B4-BE49-F238E27FC236}">
                <a16:creationId xmlns:a16="http://schemas.microsoft.com/office/drawing/2014/main" id="{2623B13E-DD3E-DF49-A670-EAC8E8F34B03}"/>
              </a:ext>
            </a:extLst>
          </p:cNvPr>
          <p:cNvSpPr>
            <a:spLocks/>
          </p:cNvSpPr>
          <p:nvPr/>
        </p:nvSpPr>
        <p:spPr bwMode="auto">
          <a:xfrm>
            <a:off x="6729505" y="4294239"/>
            <a:ext cx="355484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8B9B4B0-A655-FE2B-63EC-E915C3958339}"/>
              </a:ext>
            </a:extLst>
          </p:cNvPr>
          <p:cNvGrpSpPr/>
          <p:nvPr/>
        </p:nvGrpSpPr>
        <p:grpSpPr>
          <a:xfrm>
            <a:off x="9640503" y="3880674"/>
            <a:ext cx="1060623" cy="524238"/>
            <a:chOff x="7493876" y="2774731"/>
            <a:chExt cx="1481958" cy="89462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5DADF5C-7F44-B2E1-5A4E-E5DDE72315D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1CFD75F-E427-88F1-5E92-62D35AD2F41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601D42A-D1AF-671D-6FF4-F67DE6017D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2BFA73A2-2B6B-B9F0-C0AD-14166817EBE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677B62E3-D8FE-589D-38CF-98D95ABCFBC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734F4686-5B8E-462C-E9E8-48037CE1F25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220734ED-95C7-C769-9A16-7D5306C4739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BFAC29F-2073-4CE3-E0BF-3B2FA360EDA7}"/>
              </a:ext>
            </a:extLst>
          </p:cNvPr>
          <p:cNvGrpSpPr/>
          <p:nvPr/>
        </p:nvGrpSpPr>
        <p:grpSpPr>
          <a:xfrm>
            <a:off x="8965030" y="5080249"/>
            <a:ext cx="1060623" cy="524238"/>
            <a:chOff x="7493876" y="2774731"/>
            <a:chExt cx="1481958" cy="89462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E002772A-E9AE-43FF-C329-DFE192A970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40FC5B3-8283-6C43-D95D-6D0565DB20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6D18A38-CCCC-D214-93A4-BA2FDBC1D9F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A991DBDB-001A-8BD2-AD87-8389C84638C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06E19AE4-AA8F-73A9-B005-A1AC1601478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B388344A-D07F-F79B-4093-DE69AEDAC1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A19BE86E-C6A9-C2B2-A47D-61519600F96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6BAB62B-EF14-AA4A-E8D9-7D66D7B58CC6}"/>
              </a:ext>
            </a:extLst>
          </p:cNvPr>
          <p:cNvGrpSpPr/>
          <p:nvPr/>
        </p:nvGrpSpPr>
        <p:grpSpPr>
          <a:xfrm>
            <a:off x="6843031" y="4990947"/>
            <a:ext cx="1060623" cy="524238"/>
            <a:chOff x="7493876" y="2774731"/>
            <a:chExt cx="1481958" cy="894622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8608744-BAA6-3B7F-D79D-D089FFB7AAD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D284B9C-58C0-8E81-B834-FBD0E551714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2AA3DE9A-580C-DE62-ED37-19F4EC0C2B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994F3057-D6AF-9367-748E-6CE8E7D640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039A6201-35D6-DEBE-B4B2-806F8696AD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F392E0AF-F38C-4903-49AC-9D16A344171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47EF76D9-8D65-11FA-947F-C05FA84423C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EA4B81A-8A94-143E-8318-59EC79EEAB19}"/>
              </a:ext>
            </a:extLst>
          </p:cNvPr>
          <p:cNvGrpSpPr/>
          <p:nvPr/>
        </p:nvGrpSpPr>
        <p:grpSpPr>
          <a:xfrm>
            <a:off x="7954055" y="3311294"/>
            <a:ext cx="1060623" cy="524238"/>
            <a:chOff x="7493876" y="2774731"/>
            <a:chExt cx="1481958" cy="894622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B02DA45-402E-3427-899F-CC0D52A2E6F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03791BBC-D2A4-DEAB-90D9-82BC12F384B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CAC634ED-5481-AAFC-C022-B06AAA541C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0FC6A6D3-9944-5009-7B66-A119DB73244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5AD94F48-2464-6091-63C8-C1BC38EF4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9CAEDEDC-8E58-FC66-E8BB-0A94358EBC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E7071D66-E958-8F61-56FA-4945E2E5B4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7B72CA57-BC46-9CAE-113F-77934649C65E}"/>
              </a:ext>
            </a:extLst>
          </p:cNvPr>
          <p:cNvSpPr/>
          <p:nvPr/>
        </p:nvSpPr>
        <p:spPr>
          <a:xfrm>
            <a:off x="7790128" y="4589723"/>
            <a:ext cx="1060623" cy="342776"/>
          </a:xfrm>
          <a:custGeom>
            <a:avLst/>
            <a:gdLst>
              <a:gd name="connsiteX0" fmla="*/ 8187558 w 8187558"/>
              <a:gd name="connsiteY0" fmla="*/ 0 h 2617076"/>
              <a:gd name="connsiteX1" fmla="*/ 8187558 w 8187558"/>
              <a:gd name="connsiteY1" fmla="*/ 1271752 h 2617076"/>
              <a:gd name="connsiteX2" fmla="*/ 4025462 w 8187558"/>
              <a:gd name="connsiteY2" fmla="*/ 2617076 h 2617076"/>
              <a:gd name="connsiteX3" fmla="*/ 0 w 8187558"/>
              <a:gd name="connsiteY3" fmla="*/ 1229711 h 2617076"/>
              <a:gd name="connsiteX4" fmla="*/ 31531 w 8187558"/>
              <a:gd name="connsiteY4" fmla="*/ 147145 h 2617076"/>
              <a:gd name="connsiteX5" fmla="*/ 4046482 w 8187558"/>
              <a:gd name="connsiteY5" fmla="*/ 1576552 h 2617076"/>
              <a:gd name="connsiteX6" fmla="*/ 8187558 w 8187558"/>
              <a:gd name="connsiteY6" fmla="*/ 0 h 2617076"/>
              <a:gd name="connsiteX0" fmla="*/ 8187558 w 8187558"/>
              <a:gd name="connsiteY0" fmla="*/ 0 h 2617076"/>
              <a:gd name="connsiteX1" fmla="*/ 8187558 w 8187558"/>
              <a:gd name="connsiteY1" fmla="*/ 1271752 h 2617076"/>
              <a:gd name="connsiteX2" fmla="*/ 4025462 w 8187558"/>
              <a:gd name="connsiteY2" fmla="*/ 2617076 h 2617076"/>
              <a:gd name="connsiteX3" fmla="*/ 0 w 8187558"/>
              <a:gd name="connsiteY3" fmla="*/ 1229711 h 2617076"/>
              <a:gd name="connsiteX4" fmla="*/ 31531 w 8187558"/>
              <a:gd name="connsiteY4" fmla="*/ 147145 h 2617076"/>
              <a:gd name="connsiteX5" fmla="*/ 4046482 w 8187558"/>
              <a:gd name="connsiteY5" fmla="*/ 1576552 h 2617076"/>
              <a:gd name="connsiteX6" fmla="*/ 8187558 w 8187558"/>
              <a:gd name="connsiteY6" fmla="*/ 0 h 2617076"/>
              <a:gd name="connsiteX0" fmla="*/ 8187558 w 8187558"/>
              <a:gd name="connsiteY0" fmla="*/ 0 h 2617076"/>
              <a:gd name="connsiteX1" fmla="*/ 8187558 w 8187558"/>
              <a:gd name="connsiteY1" fmla="*/ 1271752 h 2617076"/>
              <a:gd name="connsiteX2" fmla="*/ 4025462 w 8187558"/>
              <a:gd name="connsiteY2" fmla="*/ 2617076 h 2617076"/>
              <a:gd name="connsiteX3" fmla="*/ 0 w 8187558"/>
              <a:gd name="connsiteY3" fmla="*/ 1229711 h 2617076"/>
              <a:gd name="connsiteX4" fmla="*/ 31531 w 8187558"/>
              <a:gd name="connsiteY4" fmla="*/ 147145 h 2617076"/>
              <a:gd name="connsiteX5" fmla="*/ 4046482 w 8187558"/>
              <a:gd name="connsiteY5" fmla="*/ 1576552 h 2617076"/>
              <a:gd name="connsiteX6" fmla="*/ 8187558 w 8187558"/>
              <a:gd name="connsiteY6" fmla="*/ 0 h 2617076"/>
              <a:gd name="connsiteX0" fmla="*/ 8187558 w 8187558"/>
              <a:gd name="connsiteY0" fmla="*/ 0 h 2617076"/>
              <a:gd name="connsiteX1" fmla="*/ 8187558 w 8187558"/>
              <a:gd name="connsiteY1" fmla="*/ 1271752 h 2617076"/>
              <a:gd name="connsiteX2" fmla="*/ 4025462 w 8187558"/>
              <a:gd name="connsiteY2" fmla="*/ 2617076 h 2617076"/>
              <a:gd name="connsiteX3" fmla="*/ 0 w 8187558"/>
              <a:gd name="connsiteY3" fmla="*/ 1229711 h 2617076"/>
              <a:gd name="connsiteX4" fmla="*/ 31531 w 8187558"/>
              <a:gd name="connsiteY4" fmla="*/ 147145 h 2617076"/>
              <a:gd name="connsiteX5" fmla="*/ 4046482 w 8187558"/>
              <a:gd name="connsiteY5" fmla="*/ 1576552 h 2617076"/>
              <a:gd name="connsiteX6" fmla="*/ 8187558 w 8187558"/>
              <a:gd name="connsiteY6" fmla="*/ 0 h 2617076"/>
              <a:gd name="connsiteX0" fmla="*/ 8187558 w 8187558"/>
              <a:gd name="connsiteY0" fmla="*/ 0 h 2617076"/>
              <a:gd name="connsiteX1" fmla="*/ 8187558 w 8187558"/>
              <a:gd name="connsiteY1" fmla="*/ 1271752 h 2617076"/>
              <a:gd name="connsiteX2" fmla="*/ 4025462 w 8187558"/>
              <a:gd name="connsiteY2" fmla="*/ 2617076 h 2617076"/>
              <a:gd name="connsiteX3" fmla="*/ 0 w 8187558"/>
              <a:gd name="connsiteY3" fmla="*/ 1229711 h 2617076"/>
              <a:gd name="connsiteX4" fmla="*/ 31531 w 8187558"/>
              <a:gd name="connsiteY4" fmla="*/ 147145 h 2617076"/>
              <a:gd name="connsiteX5" fmla="*/ 4046482 w 8187558"/>
              <a:gd name="connsiteY5" fmla="*/ 1576552 h 2617076"/>
              <a:gd name="connsiteX6" fmla="*/ 8187558 w 8187558"/>
              <a:gd name="connsiteY6" fmla="*/ 0 h 2617076"/>
              <a:gd name="connsiteX0" fmla="*/ 8187558 w 8187558"/>
              <a:gd name="connsiteY0" fmla="*/ 0 h 2617076"/>
              <a:gd name="connsiteX1" fmla="*/ 8187558 w 8187558"/>
              <a:gd name="connsiteY1" fmla="*/ 1271752 h 2617076"/>
              <a:gd name="connsiteX2" fmla="*/ 4025462 w 8187558"/>
              <a:gd name="connsiteY2" fmla="*/ 2617076 h 2617076"/>
              <a:gd name="connsiteX3" fmla="*/ 0 w 8187558"/>
              <a:gd name="connsiteY3" fmla="*/ 1229711 h 2617076"/>
              <a:gd name="connsiteX4" fmla="*/ 31531 w 8187558"/>
              <a:gd name="connsiteY4" fmla="*/ 147145 h 2617076"/>
              <a:gd name="connsiteX5" fmla="*/ 4046482 w 8187558"/>
              <a:gd name="connsiteY5" fmla="*/ 1576552 h 2617076"/>
              <a:gd name="connsiteX6" fmla="*/ 8187558 w 8187558"/>
              <a:gd name="connsiteY6" fmla="*/ 0 h 2617076"/>
              <a:gd name="connsiteX0" fmla="*/ 8187558 w 8187558"/>
              <a:gd name="connsiteY0" fmla="*/ 0 h 2617076"/>
              <a:gd name="connsiteX1" fmla="*/ 8187558 w 8187558"/>
              <a:gd name="connsiteY1" fmla="*/ 1271752 h 2617076"/>
              <a:gd name="connsiteX2" fmla="*/ 4025462 w 8187558"/>
              <a:gd name="connsiteY2" fmla="*/ 2617076 h 2617076"/>
              <a:gd name="connsiteX3" fmla="*/ 0 w 8187558"/>
              <a:gd name="connsiteY3" fmla="*/ 1229711 h 2617076"/>
              <a:gd name="connsiteX4" fmla="*/ 31531 w 8187558"/>
              <a:gd name="connsiteY4" fmla="*/ 147145 h 2617076"/>
              <a:gd name="connsiteX5" fmla="*/ 4046482 w 8187558"/>
              <a:gd name="connsiteY5" fmla="*/ 1576552 h 2617076"/>
              <a:gd name="connsiteX6" fmla="*/ 8187558 w 8187558"/>
              <a:gd name="connsiteY6" fmla="*/ 0 h 2617076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46482 w 8187558"/>
              <a:gd name="connsiteY5" fmla="*/ 157655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46482 w 8187558"/>
              <a:gd name="connsiteY5" fmla="*/ 157655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46482 w 8187558"/>
              <a:gd name="connsiteY5" fmla="*/ 157655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46482 w 8187558"/>
              <a:gd name="connsiteY5" fmla="*/ 157655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88524 w 8187558"/>
              <a:gd name="connsiteY5" fmla="*/ 1597573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88524 w 8187558"/>
              <a:gd name="connsiteY5" fmla="*/ 1597573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99035 w 8187558"/>
              <a:gd name="connsiteY5" fmla="*/ 156604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99035 w 8187558"/>
              <a:gd name="connsiteY5" fmla="*/ 156604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99035 w 8187558"/>
              <a:gd name="connsiteY5" fmla="*/ 156604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99035 w 8187558"/>
              <a:gd name="connsiteY5" fmla="*/ 156604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99035 w 8187558"/>
              <a:gd name="connsiteY5" fmla="*/ 156604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99035 w 8187558"/>
              <a:gd name="connsiteY5" fmla="*/ 156604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99035 w 8187558"/>
              <a:gd name="connsiteY5" fmla="*/ 156604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99035 w 8187558"/>
              <a:gd name="connsiteY5" fmla="*/ 1566042 h 2638097"/>
              <a:gd name="connsiteX6" fmla="*/ 8187558 w 8187558"/>
              <a:gd name="connsiteY6" fmla="*/ 0 h 2638097"/>
              <a:gd name="connsiteX0" fmla="*/ 8187558 w 8187558"/>
              <a:gd name="connsiteY0" fmla="*/ 0 h 2638097"/>
              <a:gd name="connsiteX1" fmla="*/ 8187558 w 8187558"/>
              <a:gd name="connsiteY1" fmla="*/ 1271752 h 2638097"/>
              <a:gd name="connsiteX2" fmla="*/ 4099035 w 8187558"/>
              <a:gd name="connsiteY2" fmla="*/ 2638097 h 2638097"/>
              <a:gd name="connsiteX3" fmla="*/ 0 w 8187558"/>
              <a:gd name="connsiteY3" fmla="*/ 1229711 h 2638097"/>
              <a:gd name="connsiteX4" fmla="*/ 31531 w 8187558"/>
              <a:gd name="connsiteY4" fmla="*/ 147145 h 2638097"/>
              <a:gd name="connsiteX5" fmla="*/ 4099035 w 8187558"/>
              <a:gd name="connsiteY5" fmla="*/ 1566042 h 2638097"/>
              <a:gd name="connsiteX6" fmla="*/ 8187558 w 8187558"/>
              <a:gd name="connsiteY6" fmla="*/ 0 h 2638097"/>
              <a:gd name="connsiteX0" fmla="*/ 8176538 w 8176538"/>
              <a:gd name="connsiteY0" fmla="*/ 0 h 2638097"/>
              <a:gd name="connsiteX1" fmla="*/ 8176538 w 8176538"/>
              <a:gd name="connsiteY1" fmla="*/ 1271752 h 2638097"/>
              <a:gd name="connsiteX2" fmla="*/ 4088015 w 8176538"/>
              <a:gd name="connsiteY2" fmla="*/ 2638097 h 2638097"/>
              <a:gd name="connsiteX3" fmla="*/ 0 w 8176538"/>
              <a:gd name="connsiteY3" fmla="*/ 1269888 h 2638097"/>
              <a:gd name="connsiteX4" fmla="*/ 20511 w 8176538"/>
              <a:gd name="connsiteY4" fmla="*/ 147145 h 2638097"/>
              <a:gd name="connsiteX5" fmla="*/ 4088015 w 8176538"/>
              <a:gd name="connsiteY5" fmla="*/ 1566042 h 2638097"/>
              <a:gd name="connsiteX6" fmla="*/ 8176538 w 8176538"/>
              <a:gd name="connsiteY6" fmla="*/ 0 h 2638097"/>
              <a:gd name="connsiteX0" fmla="*/ 8176538 w 8176538"/>
              <a:gd name="connsiteY0" fmla="*/ 0 h 2772020"/>
              <a:gd name="connsiteX1" fmla="*/ 8176538 w 8176538"/>
              <a:gd name="connsiteY1" fmla="*/ 1271752 h 2772020"/>
              <a:gd name="connsiteX2" fmla="*/ 4099034 w 8176538"/>
              <a:gd name="connsiteY2" fmla="*/ 2772020 h 2772020"/>
              <a:gd name="connsiteX3" fmla="*/ 0 w 8176538"/>
              <a:gd name="connsiteY3" fmla="*/ 1269888 h 2772020"/>
              <a:gd name="connsiteX4" fmla="*/ 20511 w 8176538"/>
              <a:gd name="connsiteY4" fmla="*/ 147145 h 2772020"/>
              <a:gd name="connsiteX5" fmla="*/ 4088015 w 8176538"/>
              <a:gd name="connsiteY5" fmla="*/ 1566042 h 2772020"/>
              <a:gd name="connsiteX6" fmla="*/ 8176538 w 8176538"/>
              <a:gd name="connsiteY6" fmla="*/ 0 h 2772020"/>
              <a:gd name="connsiteX0" fmla="*/ 8176538 w 8176538"/>
              <a:gd name="connsiteY0" fmla="*/ 0 h 2772339"/>
              <a:gd name="connsiteX1" fmla="*/ 8176538 w 8176538"/>
              <a:gd name="connsiteY1" fmla="*/ 1378890 h 2772339"/>
              <a:gd name="connsiteX2" fmla="*/ 4099034 w 8176538"/>
              <a:gd name="connsiteY2" fmla="*/ 2772020 h 2772339"/>
              <a:gd name="connsiteX3" fmla="*/ 0 w 8176538"/>
              <a:gd name="connsiteY3" fmla="*/ 1269888 h 2772339"/>
              <a:gd name="connsiteX4" fmla="*/ 20511 w 8176538"/>
              <a:gd name="connsiteY4" fmla="*/ 147145 h 2772339"/>
              <a:gd name="connsiteX5" fmla="*/ 4088015 w 8176538"/>
              <a:gd name="connsiteY5" fmla="*/ 1566042 h 2772339"/>
              <a:gd name="connsiteX6" fmla="*/ 8176538 w 8176538"/>
              <a:gd name="connsiteY6" fmla="*/ 0 h 2772339"/>
              <a:gd name="connsiteX0" fmla="*/ 8176538 w 8176538"/>
              <a:gd name="connsiteY0" fmla="*/ 0 h 2825888"/>
              <a:gd name="connsiteX1" fmla="*/ 8176538 w 8176538"/>
              <a:gd name="connsiteY1" fmla="*/ 1378890 h 2825888"/>
              <a:gd name="connsiteX2" fmla="*/ 4099034 w 8176538"/>
              <a:gd name="connsiteY2" fmla="*/ 2825590 h 2825888"/>
              <a:gd name="connsiteX3" fmla="*/ 0 w 8176538"/>
              <a:gd name="connsiteY3" fmla="*/ 1269888 h 2825888"/>
              <a:gd name="connsiteX4" fmla="*/ 20511 w 8176538"/>
              <a:gd name="connsiteY4" fmla="*/ 147145 h 2825888"/>
              <a:gd name="connsiteX5" fmla="*/ 4088015 w 8176538"/>
              <a:gd name="connsiteY5" fmla="*/ 1566042 h 2825888"/>
              <a:gd name="connsiteX6" fmla="*/ 8176538 w 8176538"/>
              <a:gd name="connsiteY6" fmla="*/ 0 h 2825888"/>
              <a:gd name="connsiteX0" fmla="*/ 8165518 w 8165518"/>
              <a:gd name="connsiteY0" fmla="*/ 0 h 2825606"/>
              <a:gd name="connsiteX1" fmla="*/ 8165518 w 8165518"/>
              <a:gd name="connsiteY1" fmla="*/ 1378890 h 2825606"/>
              <a:gd name="connsiteX2" fmla="*/ 4088014 w 8165518"/>
              <a:gd name="connsiteY2" fmla="*/ 2825590 h 2825606"/>
              <a:gd name="connsiteX3" fmla="*/ 0 w 8165518"/>
              <a:gd name="connsiteY3" fmla="*/ 1403811 h 2825606"/>
              <a:gd name="connsiteX4" fmla="*/ 9491 w 8165518"/>
              <a:gd name="connsiteY4" fmla="*/ 147145 h 2825606"/>
              <a:gd name="connsiteX5" fmla="*/ 4076995 w 8165518"/>
              <a:gd name="connsiteY5" fmla="*/ 1566042 h 2825606"/>
              <a:gd name="connsiteX6" fmla="*/ 8165518 w 8165518"/>
              <a:gd name="connsiteY6" fmla="*/ 0 h 2825606"/>
              <a:gd name="connsiteX0" fmla="*/ 8165518 w 8165518"/>
              <a:gd name="connsiteY0" fmla="*/ 0 h 2879174"/>
              <a:gd name="connsiteX1" fmla="*/ 8165518 w 8165518"/>
              <a:gd name="connsiteY1" fmla="*/ 1378890 h 2879174"/>
              <a:gd name="connsiteX2" fmla="*/ 4132092 w 8165518"/>
              <a:gd name="connsiteY2" fmla="*/ 2879159 h 2879174"/>
              <a:gd name="connsiteX3" fmla="*/ 0 w 8165518"/>
              <a:gd name="connsiteY3" fmla="*/ 1403811 h 2879174"/>
              <a:gd name="connsiteX4" fmla="*/ 9491 w 8165518"/>
              <a:gd name="connsiteY4" fmla="*/ 147145 h 2879174"/>
              <a:gd name="connsiteX5" fmla="*/ 4076995 w 8165518"/>
              <a:gd name="connsiteY5" fmla="*/ 1566042 h 2879174"/>
              <a:gd name="connsiteX6" fmla="*/ 8165518 w 8165518"/>
              <a:gd name="connsiteY6" fmla="*/ 0 h 2879174"/>
              <a:gd name="connsiteX0" fmla="*/ 8165518 w 8176537"/>
              <a:gd name="connsiteY0" fmla="*/ 0 h 2879410"/>
              <a:gd name="connsiteX1" fmla="*/ 8176537 w 8176537"/>
              <a:gd name="connsiteY1" fmla="*/ 1499420 h 2879410"/>
              <a:gd name="connsiteX2" fmla="*/ 4132092 w 8176537"/>
              <a:gd name="connsiteY2" fmla="*/ 2879159 h 2879410"/>
              <a:gd name="connsiteX3" fmla="*/ 0 w 8176537"/>
              <a:gd name="connsiteY3" fmla="*/ 1403811 h 2879410"/>
              <a:gd name="connsiteX4" fmla="*/ 9491 w 8176537"/>
              <a:gd name="connsiteY4" fmla="*/ 147145 h 2879410"/>
              <a:gd name="connsiteX5" fmla="*/ 4076995 w 8176537"/>
              <a:gd name="connsiteY5" fmla="*/ 1566042 h 2879410"/>
              <a:gd name="connsiteX6" fmla="*/ 8165518 w 8176537"/>
              <a:gd name="connsiteY6" fmla="*/ 0 h 2879410"/>
              <a:gd name="connsiteX0" fmla="*/ 8165518 w 8176537"/>
              <a:gd name="connsiteY0" fmla="*/ 0 h 2879262"/>
              <a:gd name="connsiteX1" fmla="*/ 8176537 w 8176537"/>
              <a:gd name="connsiteY1" fmla="*/ 1499420 h 2879262"/>
              <a:gd name="connsiteX2" fmla="*/ 4132092 w 8176537"/>
              <a:gd name="connsiteY2" fmla="*/ 2879159 h 2879262"/>
              <a:gd name="connsiteX3" fmla="*/ 0 w 8176537"/>
              <a:gd name="connsiteY3" fmla="*/ 1403811 h 2879262"/>
              <a:gd name="connsiteX4" fmla="*/ 9491 w 8176537"/>
              <a:gd name="connsiteY4" fmla="*/ 147145 h 2879262"/>
              <a:gd name="connsiteX5" fmla="*/ 4076995 w 8176537"/>
              <a:gd name="connsiteY5" fmla="*/ 1566042 h 2879262"/>
              <a:gd name="connsiteX6" fmla="*/ 8165518 w 8176537"/>
              <a:gd name="connsiteY6" fmla="*/ 0 h 2879262"/>
              <a:gd name="connsiteX0" fmla="*/ 8165518 w 8176537"/>
              <a:gd name="connsiteY0" fmla="*/ 0 h 2879163"/>
              <a:gd name="connsiteX1" fmla="*/ 8176537 w 8176537"/>
              <a:gd name="connsiteY1" fmla="*/ 1499420 h 2879163"/>
              <a:gd name="connsiteX2" fmla="*/ 4132092 w 8176537"/>
              <a:gd name="connsiteY2" fmla="*/ 2879159 h 2879163"/>
              <a:gd name="connsiteX3" fmla="*/ 0 w 8176537"/>
              <a:gd name="connsiteY3" fmla="*/ 1510948 h 2879163"/>
              <a:gd name="connsiteX4" fmla="*/ 9491 w 8176537"/>
              <a:gd name="connsiteY4" fmla="*/ 147145 h 2879163"/>
              <a:gd name="connsiteX5" fmla="*/ 4076995 w 8176537"/>
              <a:gd name="connsiteY5" fmla="*/ 1566042 h 2879163"/>
              <a:gd name="connsiteX6" fmla="*/ 8165518 w 8176537"/>
              <a:gd name="connsiteY6" fmla="*/ 0 h 2879163"/>
              <a:gd name="connsiteX0" fmla="*/ 8165518 w 8198577"/>
              <a:gd name="connsiteY0" fmla="*/ 0 h 2879451"/>
              <a:gd name="connsiteX1" fmla="*/ 8198577 w 8198577"/>
              <a:gd name="connsiteY1" fmla="*/ 1606558 h 2879451"/>
              <a:gd name="connsiteX2" fmla="*/ 4132092 w 8198577"/>
              <a:gd name="connsiteY2" fmla="*/ 2879159 h 2879451"/>
              <a:gd name="connsiteX3" fmla="*/ 0 w 8198577"/>
              <a:gd name="connsiteY3" fmla="*/ 1510948 h 2879451"/>
              <a:gd name="connsiteX4" fmla="*/ 9491 w 8198577"/>
              <a:gd name="connsiteY4" fmla="*/ 147145 h 2879451"/>
              <a:gd name="connsiteX5" fmla="*/ 4076995 w 8198577"/>
              <a:gd name="connsiteY5" fmla="*/ 1566042 h 2879451"/>
              <a:gd name="connsiteX6" fmla="*/ 8165518 w 8198577"/>
              <a:gd name="connsiteY6" fmla="*/ 0 h 2879451"/>
              <a:gd name="connsiteX0" fmla="*/ 8165518 w 8165518"/>
              <a:gd name="connsiteY0" fmla="*/ 0 h 2880066"/>
              <a:gd name="connsiteX1" fmla="*/ 8165518 w 8165518"/>
              <a:gd name="connsiteY1" fmla="*/ 1673520 h 2880066"/>
              <a:gd name="connsiteX2" fmla="*/ 4132092 w 8165518"/>
              <a:gd name="connsiteY2" fmla="*/ 2879159 h 2880066"/>
              <a:gd name="connsiteX3" fmla="*/ 0 w 8165518"/>
              <a:gd name="connsiteY3" fmla="*/ 1510948 h 2880066"/>
              <a:gd name="connsiteX4" fmla="*/ 9491 w 8165518"/>
              <a:gd name="connsiteY4" fmla="*/ 147145 h 2880066"/>
              <a:gd name="connsiteX5" fmla="*/ 4076995 w 8165518"/>
              <a:gd name="connsiteY5" fmla="*/ 1566042 h 2880066"/>
              <a:gd name="connsiteX6" fmla="*/ 8165518 w 8165518"/>
              <a:gd name="connsiteY6" fmla="*/ 0 h 2880066"/>
              <a:gd name="connsiteX0" fmla="*/ 8156794 w 8156794"/>
              <a:gd name="connsiteY0" fmla="*/ 0 h 2879270"/>
              <a:gd name="connsiteX1" fmla="*/ 8156794 w 8156794"/>
              <a:gd name="connsiteY1" fmla="*/ 1673520 h 2879270"/>
              <a:gd name="connsiteX2" fmla="*/ 4123368 w 8156794"/>
              <a:gd name="connsiteY2" fmla="*/ 2879159 h 2879270"/>
              <a:gd name="connsiteX3" fmla="*/ 2295 w 8156794"/>
              <a:gd name="connsiteY3" fmla="*/ 1618086 h 2879270"/>
              <a:gd name="connsiteX4" fmla="*/ 767 w 8156794"/>
              <a:gd name="connsiteY4" fmla="*/ 147145 h 2879270"/>
              <a:gd name="connsiteX5" fmla="*/ 4068271 w 8156794"/>
              <a:gd name="connsiteY5" fmla="*/ 1566042 h 2879270"/>
              <a:gd name="connsiteX6" fmla="*/ 8156794 w 8156794"/>
              <a:gd name="connsiteY6" fmla="*/ 0 h 2879270"/>
              <a:gd name="connsiteX0" fmla="*/ 8156794 w 8156794"/>
              <a:gd name="connsiteY0" fmla="*/ 0 h 2973000"/>
              <a:gd name="connsiteX1" fmla="*/ 8156794 w 8156794"/>
              <a:gd name="connsiteY1" fmla="*/ 1673520 h 2973000"/>
              <a:gd name="connsiteX2" fmla="*/ 4134388 w 8156794"/>
              <a:gd name="connsiteY2" fmla="*/ 2972904 h 2973000"/>
              <a:gd name="connsiteX3" fmla="*/ 2295 w 8156794"/>
              <a:gd name="connsiteY3" fmla="*/ 1618086 h 2973000"/>
              <a:gd name="connsiteX4" fmla="*/ 767 w 8156794"/>
              <a:gd name="connsiteY4" fmla="*/ 147145 h 2973000"/>
              <a:gd name="connsiteX5" fmla="*/ 4068271 w 8156794"/>
              <a:gd name="connsiteY5" fmla="*/ 1566042 h 2973000"/>
              <a:gd name="connsiteX6" fmla="*/ 8156794 w 8156794"/>
              <a:gd name="connsiteY6" fmla="*/ 0 h 2973000"/>
              <a:gd name="connsiteX0" fmla="*/ 8156794 w 8156794"/>
              <a:gd name="connsiteY0" fmla="*/ 0 h 2973000"/>
              <a:gd name="connsiteX1" fmla="*/ 8156794 w 8156794"/>
              <a:gd name="connsiteY1" fmla="*/ 1673520 h 2973000"/>
              <a:gd name="connsiteX2" fmla="*/ 4134388 w 8156794"/>
              <a:gd name="connsiteY2" fmla="*/ 2972904 h 2973000"/>
              <a:gd name="connsiteX3" fmla="*/ 2295 w 8156794"/>
              <a:gd name="connsiteY3" fmla="*/ 1618086 h 2973000"/>
              <a:gd name="connsiteX4" fmla="*/ 767 w 8156794"/>
              <a:gd name="connsiteY4" fmla="*/ 147145 h 2973000"/>
              <a:gd name="connsiteX5" fmla="*/ 4068271 w 8156794"/>
              <a:gd name="connsiteY5" fmla="*/ 1566042 h 2973000"/>
              <a:gd name="connsiteX6" fmla="*/ 8156794 w 8156794"/>
              <a:gd name="connsiteY6" fmla="*/ 0 h 2973000"/>
              <a:gd name="connsiteX0" fmla="*/ 8156794 w 8156794"/>
              <a:gd name="connsiteY0" fmla="*/ 0 h 2973000"/>
              <a:gd name="connsiteX1" fmla="*/ 8156794 w 8156794"/>
              <a:gd name="connsiteY1" fmla="*/ 1673520 h 2973000"/>
              <a:gd name="connsiteX2" fmla="*/ 4134388 w 8156794"/>
              <a:gd name="connsiteY2" fmla="*/ 2972904 h 2973000"/>
              <a:gd name="connsiteX3" fmla="*/ 2295 w 8156794"/>
              <a:gd name="connsiteY3" fmla="*/ 1618086 h 2973000"/>
              <a:gd name="connsiteX4" fmla="*/ 767 w 8156794"/>
              <a:gd name="connsiteY4" fmla="*/ 147145 h 2973000"/>
              <a:gd name="connsiteX5" fmla="*/ 4068271 w 8156794"/>
              <a:gd name="connsiteY5" fmla="*/ 1566042 h 2973000"/>
              <a:gd name="connsiteX6" fmla="*/ 8156794 w 8156794"/>
              <a:gd name="connsiteY6" fmla="*/ 0 h 2973000"/>
              <a:gd name="connsiteX0" fmla="*/ 8156794 w 8156794"/>
              <a:gd name="connsiteY0" fmla="*/ 0 h 2973020"/>
              <a:gd name="connsiteX1" fmla="*/ 8156794 w 8156794"/>
              <a:gd name="connsiteY1" fmla="*/ 1673520 h 2973020"/>
              <a:gd name="connsiteX2" fmla="*/ 4134388 w 8156794"/>
              <a:gd name="connsiteY2" fmla="*/ 2972904 h 2973020"/>
              <a:gd name="connsiteX3" fmla="*/ 2295 w 8156794"/>
              <a:gd name="connsiteY3" fmla="*/ 1618086 h 2973020"/>
              <a:gd name="connsiteX4" fmla="*/ 767 w 8156794"/>
              <a:gd name="connsiteY4" fmla="*/ 147145 h 2973020"/>
              <a:gd name="connsiteX5" fmla="*/ 4068271 w 8156794"/>
              <a:gd name="connsiteY5" fmla="*/ 1566042 h 2973020"/>
              <a:gd name="connsiteX6" fmla="*/ 8156794 w 8156794"/>
              <a:gd name="connsiteY6" fmla="*/ 0 h 2973020"/>
              <a:gd name="connsiteX0" fmla="*/ 8156794 w 8156794"/>
              <a:gd name="connsiteY0" fmla="*/ 0 h 2973021"/>
              <a:gd name="connsiteX1" fmla="*/ 8156794 w 8156794"/>
              <a:gd name="connsiteY1" fmla="*/ 1673520 h 2973021"/>
              <a:gd name="connsiteX2" fmla="*/ 4134388 w 8156794"/>
              <a:gd name="connsiteY2" fmla="*/ 2972904 h 2973021"/>
              <a:gd name="connsiteX3" fmla="*/ 2295 w 8156794"/>
              <a:gd name="connsiteY3" fmla="*/ 1618086 h 2973021"/>
              <a:gd name="connsiteX4" fmla="*/ 767 w 8156794"/>
              <a:gd name="connsiteY4" fmla="*/ 147145 h 2973021"/>
              <a:gd name="connsiteX5" fmla="*/ 4068271 w 8156794"/>
              <a:gd name="connsiteY5" fmla="*/ 1566042 h 2973021"/>
              <a:gd name="connsiteX6" fmla="*/ 8156794 w 8156794"/>
              <a:gd name="connsiteY6" fmla="*/ 0 h 2973021"/>
              <a:gd name="connsiteX0" fmla="*/ 8156794 w 8156794"/>
              <a:gd name="connsiteY0" fmla="*/ 0 h 2973021"/>
              <a:gd name="connsiteX1" fmla="*/ 8156794 w 8156794"/>
              <a:gd name="connsiteY1" fmla="*/ 1673520 h 2973021"/>
              <a:gd name="connsiteX2" fmla="*/ 4134388 w 8156794"/>
              <a:gd name="connsiteY2" fmla="*/ 2972904 h 2973021"/>
              <a:gd name="connsiteX3" fmla="*/ 2295 w 8156794"/>
              <a:gd name="connsiteY3" fmla="*/ 1618086 h 2973021"/>
              <a:gd name="connsiteX4" fmla="*/ 767 w 8156794"/>
              <a:gd name="connsiteY4" fmla="*/ 147145 h 2973021"/>
              <a:gd name="connsiteX5" fmla="*/ 4068271 w 8156794"/>
              <a:gd name="connsiteY5" fmla="*/ 1566042 h 2973021"/>
              <a:gd name="connsiteX6" fmla="*/ 8156794 w 8156794"/>
              <a:gd name="connsiteY6" fmla="*/ 0 h 2973021"/>
              <a:gd name="connsiteX0" fmla="*/ 8156794 w 8156794"/>
              <a:gd name="connsiteY0" fmla="*/ 0 h 2973021"/>
              <a:gd name="connsiteX1" fmla="*/ 8156794 w 8156794"/>
              <a:gd name="connsiteY1" fmla="*/ 1673520 h 2973021"/>
              <a:gd name="connsiteX2" fmla="*/ 4134388 w 8156794"/>
              <a:gd name="connsiteY2" fmla="*/ 2972904 h 2973021"/>
              <a:gd name="connsiteX3" fmla="*/ 2295 w 8156794"/>
              <a:gd name="connsiteY3" fmla="*/ 1618086 h 2973021"/>
              <a:gd name="connsiteX4" fmla="*/ 767 w 8156794"/>
              <a:gd name="connsiteY4" fmla="*/ 147145 h 2973021"/>
              <a:gd name="connsiteX5" fmla="*/ 4068271 w 8156794"/>
              <a:gd name="connsiteY5" fmla="*/ 1566042 h 2973021"/>
              <a:gd name="connsiteX6" fmla="*/ 8156794 w 8156794"/>
              <a:gd name="connsiteY6" fmla="*/ 0 h 2973021"/>
              <a:gd name="connsiteX0" fmla="*/ 8156794 w 8156794"/>
              <a:gd name="connsiteY0" fmla="*/ 0 h 2973021"/>
              <a:gd name="connsiteX1" fmla="*/ 8156794 w 8156794"/>
              <a:gd name="connsiteY1" fmla="*/ 1673520 h 2973021"/>
              <a:gd name="connsiteX2" fmla="*/ 4134388 w 8156794"/>
              <a:gd name="connsiteY2" fmla="*/ 2972904 h 2973021"/>
              <a:gd name="connsiteX3" fmla="*/ 2295 w 8156794"/>
              <a:gd name="connsiteY3" fmla="*/ 1618086 h 2973021"/>
              <a:gd name="connsiteX4" fmla="*/ 767 w 8156794"/>
              <a:gd name="connsiteY4" fmla="*/ 147145 h 2973021"/>
              <a:gd name="connsiteX5" fmla="*/ 4068271 w 8156794"/>
              <a:gd name="connsiteY5" fmla="*/ 1566042 h 2973021"/>
              <a:gd name="connsiteX6" fmla="*/ 8156794 w 8156794"/>
              <a:gd name="connsiteY6" fmla="*/ 0 h 2973021"/>
              <a:gd name="connsiteX0" fmla="*/ 8156794 w 8156794"/>
              <a:gd name="connsiteY0" fmla="*/ 0 h 2973141"/>
              <a:gd name="connsiteX1" fmla="*/ 8156794 w 8156794"/>
              <a:gd name="connsiteY1" fmla="*/ 1673520 h 2973141"/>
              <a:gd name="connsiteX2" fmla="*/ 4134388 w 8156794"/>
              <a:gd name="connsiteY2" fmla="*/ 2972904 h 2973141"/>
              <a:gd name="connsiteX3" fmla="*/ 2295 w 8156794"/>
              <a:gd name="connsiteY3" fmla="*/ 1618086 h 2973141"/>
              <a:gd name="connsiteX4" fmla="*/ 767 w 8156794"/>
              <a:gd name="connsiteY4" fmla="*/ 147145 h 2973141"/>
              <a:gd name="connsiteX5" fmla="*/ 4068271 w 8156794"/>
              <a:gd name="connsiteY5" fmla="*/ 1566042 h 2973141"/>
              <a:gd name="connsiteX6" fmla="*/ 8156794 w 8156794"/>
              <a:gd name="connsiteY6" fmla="*/ 0 h 2973141"/>
              <a:gd name="connsiteX0" fmla="*/ 8156794 w 8156794"/>
              <a:gd name="connsiteY0" fmla="*/ 0 h 3066827"/>
              <a:gd name="connsiteX1" fmla="*/ 8156794 w 8156794"/>
              <a:gd name="connsiteY1" fmla="*/ 1673520 h 3066827"/>
              <a:gd name="connsiteX2" fmla="*/ 4123353 w 8156794"/>
              <a:gd name="connsiteY2" fmla="*/ 3066650 h 3066827"/>
              <a:gd name="connsiteX3" fmla="*/ 2295 w 8156794"/>
              <a:gd name="connsiteY3" fmla="*/ 1618086 h 3066827"/>
              <a:gd name="connsiteX4" fmla="*/ 767 w 8156794"/>
              <a:gd name="connsiteY4" fmla="*/ 147145 h 3066827"/>
              <a:gd name="connsiteX5" fmla="*/ 4068271 w 8156794"/>
              <a:gd name="connsiteY5" fmla="*/ 1566042 h 3066827"/>
              <a:gd name="connsiteX6" fmla="*/ 8156794 w 8156794"/>
              <a:gd name="connsiteY6" fmla="*/ 0 h 3066827"/>
              <a:gd name="connsiteX0" fmla="*/ 8123689 w 8156794"/>
              <a:gd name="connsiteY0" fmla="*/ 0 h 2999866"/>
              <a:gd name="connsiteX1" fmla="*/ 8156794 w 8156794"/>
              <a:gd name="connsiteY1" fmla="*/ 1606559 h 2999866"/>
              <a:gd name="connsiteX2" fmla="*/ 4123353 w 8156794"/>
              <a:gd name="connsiteY2" fmla="*/ 2999689 h 2999866"/>
              <a:gd name="connsiteX3" fmla="*/ 2295 w 8156794"/>
              <a:gd name="connsiteY3" fmla="*/ 1551125 h 2999866"/>
              <a:gd name="connsiteX4" fmla="*/ 767 w 8156794"/>
              <a:gd name="connsiteY4" fmla="*/ 80184 h 2999866"/>
              <a:gd name="connsiteX5" fmla="*/ 4068271 w 8156794"/>
              <a:gd name="connsiteY5" fmla="*/ 1499081 h 2999866"/>
              <a:gd name="connsiteX6" fmla="*/ 8123689 w 8156794"/>
              <a:gd name="connsiteY6" fmla="*/ 0 h 2999866"/>
              <a:gd name="connsiteX0" fmla="*/ 8167828 w 8167828"/>
              <a:gd name="connsiteY0" fmla="*/ 0 h 3026651"/>
              <a:gd name="connsiteX1" fmla="*/ 8156794 w 8167828"/>
              <a:gd name="connsiteY1" fmla="*/ 1633344 h 3026651"/>
              <a:gd name="connsiteX2" fmla="*/ 4123353 w 8167828"/>
              <a:gd name="connsiteY2" fmla="*/ 3026474 h 3026651"/>
              <a:gd name="connsiteX3" fmla="*/ 2295 w 8167828"/>
              <a:gd name="connsiteY3" fmla="*/ 1577910 h 3026651"/>
              <a:gd name="connsiteX4" fmla="*/ 767 w 8167828"/>
              <a:gd name="connsiteY4" fmla="*/ 106969 h 3026651"/>
              <a:gd name="connsiteX5" fmla="*/ 4068271 w 8167828"/>
              <a:gd name="connsiteY5" fmla="*/ 1525866 h 3026651"/>
              <a:gd name="connsiteX6" fmla="*/ 8167828 w 8167828"/>
              <a:gd name="connsiteY6" fmla="*/ 0 h 3026651"/>
              <a:gd name="connsiteX0" fmla="*/ 8167828 w 8167828"/>
              <a:gd name="connsiteY0" fmla="*/ 0 h 3027228"/>
              <a:gd name="connsiteX1" fmla="*/ 8145760 w 8167828"/>
              <a:gd name="connsiteY1" fmla="*/ 1686913 h 3027228"/>
              <a:gd name="connsiteX2" fmla="*/ 4123353 w 8167828"/>
              <a:gd name="connsiteY2" fmla="*/ 3026474 h 3027228"/>
              <a:gd name="connsiteX3" fmla="*/ 2295 w 8167828"/>
              <a:gd name="connsiteY3" fmla="*/ 1577910 h 3027228"/>
              <a:gd name="connsiteX4" fmla="*/ 767 w 8167828"/>
              <a:gd name="connsiteY4" fmla="*/ 106969 h 3027228"/>
              <a:gd name="connsiteX5" fmla="*/ 4068271 w 8167828"/>
              <a:gd name="connsiteY5" fmla="*/ 1525866 h 3027228"/>
              <a:gd name="connsiteX6" fmla="*/ 8167828 w 8167828"/>
              <a:gd name="connsiteY6" fmla="*/ 0 h 3027228"/>
              <a:gd name="connsiteX0" fmla="*/ 8156794 w 8156794"/>
              <a:gd name="connsiteY0" fmla="*/ 0 h 2933483"/>
              <a:gd name="connsiteX1" fmla="*/ 8145760 w 8156794"/>
              <a:gd name="connsiteY1" fmla="*/ 1593168 h 2933483"/>
              <a:gd name="connsiteX2" fmla="*/ 4123353 w 8156794"/>
              <a:gd name="connsiteY2" fmla="*/ 2932729 h 2933483"/>
              <a:gd name="connsiteX3" fmla="*/ 2295 w 8156794"/>
              <a:gd name="connsiteY3" fmla="*/ 1484165 h 2933483"/>
              <a:gd name="connsiteX4" fmla="*/ 767 w 8156794"/>
              <a:gd name="connsiteY4" fmla="*/ 13224 h 2933483"/>
              <a:gd name="connsiteX5" fmla="*/ 4068271 w 8156794"/>
              <a:gd name="connsiteY5" fmla="*/ 1432121 h 2933483"/>
              <a:gd name="connsiteX6" fmla="*/ 8156794 w 8156794"/>
              <a:gd name="connsiteY6" fmla="*/ 0 h 2933483"/>
              <a:gd name="connsiteX0" fmla="*/ 8156794 w 8156794"/>
              <a:gd name="connsiteY0" fmla="*/ 0 h 2933483"/>
              <a:gd name="connsiteX1" fmla="*/ 8145760 w 8156794"/>
              <a:gd name="connsiteY1" fmla="*/ 1593168 h 2933483"/>
              <a:gd name="connsiteX2" fmla="*/ 4123353 w 8156794"/>
              <a:gd name="connsiteY2" fmla="*/ 2932729 h 2933483"/>
              <a:gd name="connsiteX3" fmla="*/ 2295 w 8156794"/>
              <a:gd name="connsiteY3" fmla="*/ 1484165 h 2933483"/>
              <a:gd name="connsiteX4" fmla="*/ 767 w 8156794"/>
              <a:gd name="connsiteY4" fmla="*/ 13224 h 2933483"/>
              <a:gd name="connsiteX5" fmla="*/ 4068271 w 8156794"/>
              <a:gd name="connsiteY5" fmla="*/ 1432121 h 2933483"/>
              <a:gd name="connsiteX6" fmla="*/ 8156794 w 8156794"/>
              <a:gd name="connsiteY6" fmla="*/ 0 h 2933483"/>
              <a:gd name="connsiteX0" fmla="*/ 8123689 w 8145760"/>
              <a:gd name="connsiteY0" fmla="*/ 13560 h 2920259"/>
              <a:gd name="connsiteX1" fmla="*/ 8145760 w 8145760"/>
              <a:gd name="connsiteY1" fmla="*/ 1579944 h 2920259"/>
              <a:gd name="connsiteX2" fmla="*/ 4123353 w 8145760"/>
              <a:gd name="connsiteY2" fmla="*/ 2919505 h 2920259"/>
              <a:gd name="connsiteX3" fmla="*/ 2295 w 8145760"/>
              <a:gd name="connsiteY3" fmla="*/ 1470941 h 2920259"/>
              <a:gd name="connsiteX4" fmla="*/ 767 w 8145760"/>
              <a:gd name="connsiteY4" fmla="*/ 0 h 2920259"/>
              <a:gd name="connsiteX5" fmla="*/ 4068271 w 8145760"/>
              <a:gd name="connsiteY5" fmla="*/ 1418897 h 2920259"/>
              <a:gd name="connsiteX6" fmla="*/ 8123689 w 8145760"/>
              <a:gd name="connsiteY6" fmla="*/ 13560 h 2920259"/>
              <a:gd name="connsiteX0" fmla="*/ 8178863 w 8178863"/>
              <a:gd name="connsiteY0" fmla="*/ 26952 h 2920259"/>
              <a:gd name="connsiteX1" fmla="*/ 8145760 w 8178863"/>
              <a:gd name="connsiteY1" fmla="*/ 1579944 h 2920259"/>
              <a:gd name="connsiteX2" fmla="*/ 4123353 w 8178863"/>
              <a:gd name="connsiteY2" fmla="*/ 2919505 h 2920259"/>
              <a:gd name="connsiteX3" fmla="*/ 2295 w 8178863"/>
              <a:gd name="connsiteY3" fmla="*/ 1470941 h 2920259"/>
              <a:gd name="connsiteX4" fmla="*/ 767 w 8178863"/>
              <a:gd name="connsiteY4" fmla="*/ 0 h 2920259"/>
              <a:gd name="connsiteX5" fmla="*/ 4068271 w 8178863"/>
              <a:gd name="connsiteY5" fmla="*/ 1418897 h 2920259"/>
              <a:gd name="connsiteX6" fmla="*/ 8178863 w 8178863"/>
              <a:gd name="connsiteY6" fmla="*/ 26952 h 2920259"/>
              <a:gd name="connsiteX0" fmla="*/ 8167827 w 8167827"/>
              <a:gd name="connsiteY0" fmla="*/ 40343 h 2920259"/>
              <a:gd name="connsiteX1" fmla="*/ 8145760 w 8167827"/>
              <a:gd name="connsiteY1" fmla="*/ 1579944 h 2920259"/>
              <a:gd name="connsiteX2" fmla="*/ 4123353 w 8167827"/>
              <a:gd name="connsiteY2" fmla="*/ 2919505 h 2920259"/>
              <a:gd name="connsiteX3" fmla="*/ 2295 w 8167827"/>
              <a:gd name="connsiteY3" fmla="*/ 1470941 h 2920259"/>
              <a:gd name="connsiteX4" fmla="*/ 767 w 8167827"/>
              <a:gd name="connsiteY4" fmla="*/ 0 h 2920259"/>
              <a:gd name="connsiteX5" fmla="*/ 4068271 w 8167827"/>
              <a:gd name="connsiteY5" fmla="*/ 1418897 h 2920259"/>
              <a:gd name="connsiteX6" fmla="*/ 8167827 w 8167827"/>
              <a:gd name="connsiteY6" fmla="*/ 40343 h 2920259"/>
              <a:gd name="connsiteX0" fmla="*/ 8123687 w 8145760"/>
              <a:gd name="connsiteY0" fmla="*/ 53735 h 2920259"/>
              <a:gd name="connsiteX1" fmla="*/ 8145760 w 8145760"/>
              <a:gd name="connsiteY1" fmla="*/ 1579944 h 2920259"/>
              <a:gd name="connsiteX2" fmla="*/ 4123353 w 8145760"/>
              <a:gd name="connsiteY2" fmla="*/ 2919505 h 2920259"/>
              <a:gd name="connsiteX3" fmla="*/ 2295 w 8145760"/>
              <a:gd name="connsiteY3" fmla="*/ 1470941 h 2920259"/>
              <a:gd name="connsiteX4" fmla="*/ 767 w 8145760"/>
              <a:gd name="connsiteY4" fmla="*/ 0 h 2920259"/>
              <a:gd name="connsiteX5" fmla="*/ 4068271 w 8145760"/>
              <a:gd name="connsiteY5" fmla="*/ 1418897 h 2920259"/>
              <a:gd name="connsiteX6" fmla="*/ 8123687 w 8145760"/>
              <a:gd name="connsiteY6" fmla="*/ 53735 h 2920259"/>
              <a:gd name="connsiteX0" fmla="*/ 8161918 w 8161918"/>
              <a:gd name="connsiteY0" fmla="*/ 0 h 2943855"/>
              <a:gd name="connsiteX1" fmla="*/ 8145760 w 8161918"/>
              <a:gd name="connsiteY1" fmla="*/ 1603540 h 2943855"/>
              <a:gd name="connsiteX2" fmla="*/ 4123353 w 8161918"/>
              <a:gd name="connsiteY2" fmla="*/ 2943101 h 2943855"/>
              <a:gd name="connsiteX3" fmla="*/ 2295 w 8161918"/>
              <a:gd name="connsiteY3" fmla="*/ 1494537 h 2943855"/>
              <a:gd name="connsiteX4" fmla="*/ 767 w 8161918"/>
              <a:gd name="connsiteY4" fmla="*/ 23596 h 2943855"/>
              <a:gd name="connsiteX5" fmla="*/ 4068271 w 8161918"/>
              <a:gd name="connsiteY5" fmla="*/ 1442493 h 2943855"/>
              <a:gd name="connsiteX6" fmla="*/ 8161918 w 8161918"/>
              <a:gd name="connsiteY6" fmla="*/ 0 h 2943855"/>
              <a:gd name="connsiteX0" fmla="*/ 8144926 w 8145760"/>
              <a:gd name="connsiteY0" fmla="*/ 43424 h 2920259"/>
              <a:gd name="connsiteX1" fmla="*/ 8145760 w 8145760"/>
              <a:gd name="connsiteY1" fmla="*/ 1579944 h 2920259"/>
              <a:gd name="connsiteX2" fmla="*/ 4123353 w 8145760"/>
              <a:gd name="connsiteY2" fmla="*/ 2919505 h 2920259"/>
              <a:gd name="connsiteX3" fmla="*/ 2295 w 8145760"/>
              <a:gd name="connsiteY3" fmla="*/ 1470941 h 2920259"/>
              <a:gd name="connsiteX4" fmla="*/ 767 w 8145760"/>
              <a:gd name="connsiteY4" fmla="*/ 0 h 2920259"/>
              <a:gd name="connsiteX5" fmla="*/ 4068271 w 8145760"/>
              <a:gd name="connsiteY5" fmla="*/ 1418897 h 2920259"/>
              <a:gd name="connsiteX6" fmla="*/ 8144926 w 8145760"/>
              <a:gd name="connsiteY6" fmla="*/ 43424 h 2920259"/>
              <a:gd name="connsiteX0" fmla="*/ 8161918 w 8161918"/>
              <a:gd name="connsiteY0" fmla="*/ 0 h 2959321"/>
              <a:gd name="connsiteX1" fmla="*/ 8145760 w 8161918"/>
              <a:gd name="connsiteY1" fmla="*/ 1619006 h 2959321"/>
              <a:gd name="connsiteX2" fmla="*/ 4123353 w 8161918"/>
              <a:gd name="connsiteY2" fmla="*/ 2958567 h 2959321"/>
              <a:gd name="connsiteX3" fmla="*/ 2295 w 8161918"/>
              <a:gd name="connsiteY3" fmla="*/ 1510003 h 2959321"/>
              <a:gd name="connsiteX4" fmla="*/ 767 w 8161918"/>
              <a:gd name="connsiteY4" fmla="*/ 39062 h 2959321"/>
              <a:gd name="connsiteX5" fmla="*/ 4068271 w 8161918"/>
              <a:gd name="connsiteY5" fmla="*/ 1457959 h 2959321"/>
              <a:gd name="connsiteX6" fmla="*/ 8161918 w 8161918"/>
              <a:gd name="connsiteY6" fmla="*/ 0 h 2959321"/>
              <a:gd name="connsiteX0" fmla="*/ 8161918 w 8162752"/>
              <a:gd name="connsiteY0" fmla="*/ 0 h 2959488"/>
              <a:gd name="connsiteX1" fmla="*/ 8162752 w 8162752"/>
              <a:gd name="connsiteY1" fmla="*/ 1629317 h 2959488"/>
              <a:gd name="connsiteX2" fmla="*/ 4123353 w 8162752"/>
              <a:gd name="connsiteY2" fmla="*/ 2958567 h 2959488"/>
              <a:gd name="connsiteX3" fmla="*/ 2295 w 8162752"/>
              <a:gd name="connsiteY3" fmla="*/ 1510003 h 2959488"/>
              <a:gd name="connsiteX4" fmla="*/ 767 w 8162752"/>
              <a:gd name="connsiteY4" fmla="*/ 39062 h 2959488"/>
              <a:gd name="connsiteX5" fmla="*/ 4068271 w 8162752"/>
              <a:gd name="connsiteY5" fmla="*/ 1457959 h 2959488"/>
              <a:gd name="connsiteX6" fmla="*/ 8161918 w 8162752"/>
              <a:gd name="connsiteY6" fmla="*/ 0 h 2959488"/>
              <a:gd name="connsiteX0" fmla="*/ 8165930 w 8166764"/>
              <a:gd name="connsiteY0" fmla="*/ 7337 h 2966825"/>
              <a:gd name="connsiteX1" fmla="*/ 8166764 w 8166764"/>
              <a:gd name="connsiteY1" fmla="*/ 1636654 h 2966825"/>
              <a:gd name="connsiteX2" fmla="*/ 4127365 w 8166764"/>
              <a:gd name="connsiteY2" fmla="*/ 2965904 h 2966825"/>
              <a:gd name="connsiteX3" fmla="*/ 6307 w 8166764"/>
              <a:gd name="connsiteY3" fmla="*/ 1517340 h 2966825"/>
              <a:gd name="connsiteX4" fmla="*/ 532 w 8166764"/>
              <a:gd name="connsiteY4" fmla="*/ 0 h 2966825"/>
              <a:gd name="connsiteX5" fmla="*/ 4072283 w 8166764"/>
              <a:gd name="connsiteY5" fmla="*/ 1465296 h 2966825"/>
              <a:gd name="connsiteX6" fmla="*/ 8165930 w 8166764"/>
              <a:gd name="connsiteY6" fmla="*/ 7337 h 2966825"/>
              <a:gd name="connsiteX0" fmla="*/ 8168119 w 8168953"/>
              <a:gd name="connsiteY0" fmla="*/ 7337 h 2966682"/>
              <a:gd name="connsiteX1" fmla="*/ 8168953 w 8168953"/>
              <a:gd name="connsiteY1" fmla="*/ 1636654 h 2966682"/>
              <a:gd name="connsiteX2" fmla="*/ 4129554 w 8168953"/>
              <a:gd name="connsiteY2" fmla="*/ 2965904 h 2966682"/>
              <a:gd name="connsiteX3" fmla="*/ 0 w 8168953"/>
              <a:gd name="connsiteY3" fmla="*/ 1527651 h 2966682"/>
              <a:gd name="connsiteX4" fmla="*/ 2721 w 8168953"/>
              <a:gd name="connsiteY4" fmla="*/ 0 h 2966682"/>
              <a:gd name="connsiteX5" fmla="*/ 4074472 w 8168953"/>
              <a:gd name="connsiteY5" fmla="*/ 1465296 h 2966682"/>
              <a:gd name="connsiteX6" fmla="*/ 8168119 w 8168953"/>
              <a:gd name="connsiteY6" fmla="*/ 7337 h 2966682"/>
              <a:gd name="connsiteX0" fmla="*/ 8168119 w 8168953"/>
              <a:gd name="connsiteY0" fmla="*/ 7337 h 3100377"/>
              <a:gd name="connsiteX1" fmla="*/ 8168953 w 8168953"/>
              <a:gd name="connsiteY1" fmla="*/ 1636654 h 3100377"/>
              <a:gd name="connsiteX2" fmla="*/ 4118520 w 8168953"/>
              <a:gd name="connsiteY2" fmla="*/ 3099826 h 3100377"/>
              <a:gd name="connsiteX3" fmla="*/ 0 w 8168953"/>
              <a:gd name="connsiteY3" fmla="*/ 1527651 h 3100377"/>
              <a:gd name="connsiteX4" fmla="*/ 2721 w 8168953"/>
              <a:gd name="connsiteY4" fmla="*/ 0 h 3100377"/>
              <a:gd name="connsiteX5" fmla="*/ 4074472 w 8168953"/>
              <a:gd name="connsiteY5" fmla="*/ 1465296 h 3100377"/>
              <a:gd name="connsiteX6" fmla="*/ 8168119 w 8168953"/>
              <a:gd name="connsiteY6" fmla="*/ 7337 h 3100377"/>
              <a:gd name="connsiteX0" fmla="*/ 8168119 w 8168953"/>
              <a:gd name="connsiteY0" fmla="*/ 7337 h 3100429"/>
              <a:gd name="connsiteX1" fmla="*/ 8168953 w 8168953"/>
              <a:gd name="connsiteY1" fmla="*/ 1636654 h 3100429"/>
              <a:gd name="connsiteX2" fmla="*/ 4118520 w 8168953"/>
              <a:gd name="connsiteY2" fmla="*/ 3099826 h 3100429"/>
              <a:gd name="connsiteX3" fmla="*/ 0 w 8168953"/>
              <a:gd name="connsiteY3" fmla="*/ 1527651 h 3100429"/>
              <a:gd name="connsiteX4" fmla="*/ 2721 w 8168953"/>
              <a:gd name="connsiteY4" fmla="*/ 0 h 3100429"/>
              <a:gd name="connsiteX5" fmla="*/ 4074472 w 8168953"/>
              <a:gd name="connsiteY5" fmla="*/ 1465296 h 3100429"/>
              <a:gd name="connsiteX6" fmla="*/ 8168119 w 8168953"/>
              <a:gd name="connsiteY6" fmla="*/ 7337 h 3100429"/>
              <a:gd name="connsiteX0" fmla="*/ 8165849 w 8166683"/>
              <a:gd name="connsiteY0" fmla="*/ 7337 h 3099826"/>
              <a:gd name="connsiteX1" fmla="*/ 8166683 w 8166683"/>
              <a:gd name="connsiteY1" fmla="*/ 1636654 h 3099826"/>
              <a:gd name="connsiteX2" fmla="*/ 4116250 w 8166683"/>
              <a:gd name="connsiteY2" fmla="*/ 3099826 h 3099826"/>
              <a:gd name="connsiteX3" fmla="*/ 8764 w 8166683"/>
              <a:gd name="connsiteY3" fmla="*/ 1634789 h 3099826"/>
              <a:gd name="connsiteX4" fmla="*/ 451 w 8166683"/>
              <a:gd name="connsiteY4" fmla="*/ 0 h 3099826"/>
              <a:gd name="connsiteX5" fmla="*/ 4072202 w 8166683"/>
              <a:gd name="connsiteY5" fmla="*/ 1465296 h 3099826"/>
              <a:gd name="connsiteX6" fmla="*/ 8165849 w 8166683"/>
              <a:gd name="connsiteY6" fmla="*/ 7337 h 3099826"/>
              <a:gd name="connsiteX0" fmla="*/ 8165849 w 8166683"/>
              <a:gd name="connsiteY0" fmla="*/ 7337 h 3099826"/>
              <a:gd name="connsiteX1" fmla="*/ 8166683 w 8166683"/>
              <a:gd name="connsiteY1" fmla="*/ 1636654 h 3099826"/>
              <a:gd name="connsiteX2" fmla="*/ 4116250 w 8166683"/>
              <a:gd name="connsiteY2" fmla="*/ 3099826 h 3099826"/>
              <a:gd name="connsiteX3" fmla="*/ 8764 w 8166683"/>
              <a:gd name="connsiteY3" fmla="*/ 1634789 h 3099826"/>
              <a:gd name="connsiteX4" fmla="*/ 451 w 8166683"/>
              <a:gd name="connsiteY4" fmla="*/ 0 h 3099826"/>
              <a:gd name="connsiteX5" fmla="*/ 4072202 w 8166683"/>
              <a:gd name="connsiteY5" fmla="*/ 1465296 h 3099826"/>
              <a:gd name="connsiteX6" fmla="*/ 8165849 w 8166683"/>
              <a:gd name="connsiteY6" fmla="*/ 7337 h 3099826"/>
              <a:gd name="connsiteX0" fmla="*/ 8165849 w 8166683"/>
              <a:gd name="connsiteY0" fmla="*/ 7337 h 3099826"/>
              <a:gd name="connsiteX1" fmla="*/ 8166683 w 8166683"/>
              <a:gd name="connsiteY1" fmla="*/ 1636654 h 3099826"/>
              <a:gd name="connsiteX2" fmla="*/ 4116250 w 8166683"/>
              <a:gd name="connsiteY2" fmla="*/ 3099826 h 3099826"/>
              <a:gd name="connsiteX3" fmla="*/ 8764 w 8166683"/>
              <a:gd name="connsiteY3" fmla="*/ 1634789 h 3099826"/>
              <a:gd name="connsiteX4" fmla="*/ 451 w 8166683"/>
              <a:gd name="connsiteY4" fmla="*/ 0 h 3099826"/>
              <a:gd name="connsiteX5" fmla="*/ 4061168 w 8166683"/>
              <a:gd name="connsiteY5" fmla="*/ 1438511 h 3099826"/>
              <a:gd name="connsiteX6" fmla="*/ 8165849 w 8166683"/>
              <a:gd name="connsiteY6" fmla="*/ 7337 h 3099826"/>
              <a:gd name="connsiteX0" fmla="*/ 8165849 w 8166683"/>
              <a:gd name="connsiteY0" fmla="*/ 7337 h 3099826"/>
              <a:gd name="connsiteX1" fmla="*/ 8166683 w 8166683"/>
              <a:gd name="connsiteY1" fmla="*/ 1636654 h 3099826"/>
              <a:gd name="connsiteX2" fmla="*/ 4116250 w 8166683"/>
              <a:gd name="connsiteY2" fmla="*/ 3099826 h 3099826"/>
              <a:gd name="connsiteX3" fmla="*/ 8764 w 8166683"/>
              <a:gd name="connsiteY3" fmla="*/ 1634789 h 3099826"/>
              <a:gd name="connsiteX4" fmla="*/ 451 w 8166683"/>
              <a:gd name="connsiteY4" fmla="*/ 0 h 3099826"/>
              <a:gd name="connsiteX5" fmla="*/ 4061168 w 8166683"/>
              <a:gd name="connsiteY5" fmla="*/ 1438511 h 3099826"/>
              <a:gd name="connsiteX6" fmla="*/ 8165849 w 8166683"/>
              <a:gd name="connsiteY6" fmla="*/ 7337 h 3099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66683" h="3099826">
                <a:moveTo>
                  <a:pt x="8165849" y="7337"/>
                </a:moveTo>
                <a:lnTo>
                  <a:pt x="8166683" y="1636654"/>
                </a:lnTo>
                <a:cubicBezTo>
                  <a:pt x="7917761" y="2728489"/>
                  <a:pt x="5475903" y="3100137"/>
                  <a:pt x="4116250" y="3099826"/>
                </a:cubicBezTo>
                <a:cubicBezTo>
                  <a:pt x="2756597" y="3099515"/>
                  <a:pt x="245424" y="2744647"/>
                  <a:pt x="8764" y="1634789"/>
                </a:cubicBezTo>
                <a:cubicBezTo>
                  <a:pt x="11928" y="1215900"/>
                  <a:pt x="-2713" y="418889"/>
                  <a:pt x="451" y="0"/>
                </a:cubicBezTo>
                <a:cubicBezTo>
                  <a:pt x="385485" y="953840"/>
                  <a:pt x="2700268" y="1437288"/>
                  <a:pt x="4061168" y="1438511"/>
                </a:cubicBezTo>
                <a:cubicBezTo>
                  <a:pt x="5422068" y="1439734"/>
                  <a:pt x="7793228" y="1089449"/>
                  <a:pt x="8165849" y="7337"/>
                </a:cubicBezTo>
                <a:close/>
              </a:path>
            </a:pathLst>
          </a:custGeom>
          <a:gradFill>
            <a:gsLst>
              <a:gs pos="0">
                <a:srgbClr val="B8C2C9"/>
              </a:gs>
              <a:gs pos="21000">
                <a:schemeClr val="bg1"/>
              </a:gs>
              <a:gs pos="60000">
                <a:srgbClr val="D6DCE0"/>
              </a:gs>
              <a:gs pos="100000">
                <a:srgbClr val="B8C2C9"/>
              </a:gs>
            </a:gsLst>
            <a:lin ang="0" scaled="0"/>
          </a:gra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2D7DABBF-6102-67AA-E8CD-C073E53EEB80}"/>
              </a:ext>
            </a:extLst>
          </p:cNvPr>
          <p:cNvSpPr/>
          <p:nvPr/>
        </p:nvSpPr>
        <p:spPr>
          <a:xfrm>
            <a:off x="7790738" y="4408261"/>
            <a:ext cx="1059338" cy="339369"/>
          </a:xfrm>
          <a:prstGeom prst="ellipse">
            <a:avLst/>
          </a:prstGeom>
          <a:solidFill>
            <a:srgbClr val="B8C2C9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27A3325E-63E9-C979-BB08-270781304C50}"/>
              </a:ext>
            </a:extLst>
          </p:cNvPr>
          <p:cNvGrpSpPr/>
          <p:nvPr/>
        </p:nvGrpSpPr>
        <p:grpSpPr>
          <a:xfrm>
            <a:off x="7947427" y="4451394"/>
            <a:ext cx="745826" cy="249363"/>
            <a:chOff x="7786941" y="2884917"/>
            <a:chExt cx="897649" cy="353919"/>
          </a:xfrm>
        </p:grpSpPr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6E54673-8F9F-0C47-6778-0A1BCEFDB211}"/>
                </a:ext>
              </a:extLst>
            </p:cNvPr>
            <p:cNvSpPr/>
            <p:nvPr/>
          </p:nvSpPr>
          <p:spPr>
            <a:xfrm>
              <a:off x="7811770" y="2884917"/>
              <a:ext cx="849158" cy="19811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960A4CAE-C8ED-E2C0-DE74-22C45D1031D1}"/>
                </a:ext>
              </a:extLst>
            </p:cNvPr>
            <p:cNvSpPr/>
            <p:nvPr/>
          </p:nvSpPr>
          <p:spPr>
            <a:xfrm>
              <a:off x="8367548" y="3054383"/>
              <a:ext cx="317042" cy="17056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E8BCEC01-8126-48E4-BE79-DFCFBBAE7A84}"/>
                </a:ext>
              </a:extLst>
            </p:cNvPr>
            <p:cNvSpPr/>
            <p:nvPr/>
          </p:nvSpPr>
          <p:spPr>
            <a:xfrm>
              <a:off x="7786941" y="3054383"/>
              <a:ext cx="311312" cy="168585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D834BEA6-77FD-8F5F-DA21-9B547C4BE7C2}"/>
                </a:ext>
              </a:extLst>
            </p:cNvPr>
            <p:cNvSpPr/>
            <p:nvPr/>
          </p:nvSpPr>
          <p:spPr>
            <a:xfrm>
              <a:off x="7895013" y="2971083"/>
              <a:ext cx="676892" cy="267753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E3151AA-4E02-9088-8401-23756162A25B}"/>
              </a:ext>
            </a:extLst>
          </p:cNvPr>
          <p:cNvGrpSpPr/>
          <p:nvPr/>
        </p:nvGrpSpPr>
        <p:grpSpPr>
          <a:xfrm>
            <a:off x="6053080" y="3876689"/>
            <a:ext cx="1060623" cy="524238"/>
            <a:chOff x="7493876" y="2774731"/>
            <a:chExt cx="1481958" cy="894622"/>
          </a:xfrm>
        </p:grpSpPr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662A18B5-7344-77C6-D297-8D2FEDDCA1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1AECB7A7-0BC4-5E8E-C169-566DBBEEAA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6A7A6DA-BC73-B0E1-AA47-B5184225FD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7F1B202B-0A8D-A0F7-C0B0-F1E18E13B01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B4AB1C57-CF27-25D8-231E-C94F205955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7B5D47D5-8302-BA0C-8FCE-AF73F95D47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ED48F816-C2F1-977C-992C-68E1D0A293D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14F5DD16-BA86-D252-27CD-737746D4591C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62" name="Line 107">
            <a:extLst>
              <a:ext uri="{FF2B5EF4-FFF2-40B4-BE49-F238E27FC236}">
                <a16:creationId xmlns:a16="http://schemas.microsoft.com/office/drawing/2014/main" id="{98039245-4166-7073-425A-E2B93E0121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3" name="Line 107">
            <a:extLst>
              <a:ext uri="{FF2B5EF4-FFF2-40B4-BE49-F238E27FC236}">
                <a16:creationId xmlns:a16="http://schemas.microsoft.com/office/drawing/2014/main" id="{0A1E107D-3844-63F5-EC0D-236A01D4959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4" name="Line 107">
            <a:extLst>
              <a:ext uri="{FF2B5EF4-FFF2-40B4-BE49-F238E27FC236}">
                <a16:creationId xmlns:a16="http://schemas.microsoft.com/office/drawing/2014/main" id="{B1E4B768-ABED-EBA1-D89C-E25D37432E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77192" y="2247324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5" name="Line 107">
            <a:extLst>
              <a:ext uri="{FF2B5EF4-FFF2-40B4-BE49-F238E27FC236}">
                <a16:creationId xmlns:a16="http://schemas.microsoft.com/office/drawing/2014/main" id="{BB9EE90F-5766-0CFA-078E-C3D07F91D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67" name="Group 1">
            <a:extLst>
              <a:ext uri="{FF2B5EF4-FFF2-40B4-BE49-F238E27FC236}">
                <a16:creationId xmlns:a16="http://schemas.microsoft.com/office/drawing/2014/main" id="{CB035602-2A64-8FB5-E594-91F77864D630}"/>
              </a:ext>
            </a:extLst>
          </p:cNvPr>
          <p:cNvGrpSpPr>
            <a:grpSpLocks/>
          </p:cNvGrpSpPr>
          <p:nvPr/>
        </p:nvGrpSpPr>
        <p:grpSpPr bwMode="auto">
          <a:xfrm rot="19587632">
            <a:off x="5122375" y="4733588"/>
            <a:ext cx="1235968" cy="400110"/>
            <a:chOff x="2843025" y="4581585"/>
            <a:chExt cx="1041555" cy="279914"/>
          </a:xfrm>
        </p:grpSpPr>
        <p:sp>
          <p:nvSpPr>
            <p:cNvPr id="70" name="Rectangle 98">
              <a:extLst>
                <a:ext uri="{FF2B5EF4-FFF2-40B4-BE49-F238E27FC236}">
                  <a16:creationId xmlns:a16="http://schemas.microsoft.com/office/drawing/2014/main" id="{217483F0-1A71-0BDA-E016-A79FF442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025" y="4621041"/>
              <a:ext cx="730739" cy="23811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1" name="Line 99">
              <a:extLst>
                <a:ext uri="{FF2B5EF4-FFF2-40B4-BE49-F238E27FC236}">
                  <a16:creationId xmlns:a16="http://schemas.microsoft.com/office/drawing/2014/main" id="{E562608D-4400-480D-A0BF-0EC9D2A159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2418" y="4739659"/>
              <a:ext cx="422162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2" name="Rectangle 104">
              <a:extLst>
                <a:ext uri="{FF2B5EF4-FFF2-40B4-BE49-F238E27FC236}">
                  <a16:creationId xmlns:a16="http://schemas.microsoft.com/office/drawing/2014/main" id="{D63B8DB8-319D-D2C0-2F24-4A51181D5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594" y="4610052"/>
              <a:ext cx="426923" cy="239704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3" name="Text Box 105">
              <a:extLst>
                <a:ext uri="{FF2B5EF4-FFF2-40B4-BE49-F238E27FC236}">
                  <a16:creationId xmlns:a16="http://schemas.microsoft.com/office/drawing/2014/main" id="{8AC72A92-490D-E6C3-790D-17577E54B5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9934">
              <a:off x="3123773" y="4581585"/>
              <a:ext cx="312318" cy="279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2000" b="1" kern="0">
                  <a:solidFill>
                    <a:srgbClr val="000000"/>
                  </a:solidFill>
                  <a:cs typeface="Arial"/>
                </a:rPr>
                <a:t>A</a:t>
              </a:r>
              <a:endParaRPr kumimoji="0" lang="en-US" alt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68" name="Text Box 106">
            <a:extLst>
              <a:ext uri="{FF2B5EF4-FFF2-40B4-BE49-F238E27FC236}">
                <a16:creationId xmlns:a16="http://schemas.microsoft.com/office/drawing/2014/main" id="{9B9EEAE7-1603-649A-2D50-5C0173B81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8112" y="5829270"/>
            <a:ext cx="412395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Information about the packet’s destination is included in </a:t>
            </a:r>
            <a:r>
              <a:rPr lang="en-US" altLang="en-US" sz="1600" kern="0">
                <a:solidFill>
                  <a:srgbClr val="000000"/>
                </a:solidFill>
                <a:latin typeface="Calibri" panose="020F0502020204030204"/>
                <a:cs typeface="Arial"/>
              </a:rPr>
              <a:t>the</a:t>
            </a: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arriving packet.</a:t>
            </a:r>
          </a:p>
        </p:txBody>
      </p:sp>
      <p:sp>
        <p:nvSpPr>
          <p:cNvPr id="69" name="Line 119">
            <a:extLst>
              <a:ext uri="{FF2B5EF4-FFF2-40B4-BE49-F238E27FC236}">
                <a16:creationId xmlns:a16="http://schemas.microsoft.com/office/drawing/2014/main" id="{3C21D0C5-E04D-9563-365E-AEAD2193F4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23514" y="5237139"/>
            <a:ext cx="0" cy="7170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230BB8B-F06F-5095-12FE-681DC7EE5087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Towards host A</a:t>
            </a:r>
          </a:p>
        </p:txBody>
      </p:sp>
      <p:sp>
        <p:nvSpPr>
          <p:cNvPr id="76" name="Freeform 120">
            <a:extLst>
              <a:ext uri="{FF2B5EF4-FFF2-40B4-BE49-F238E27FC236}">
                <a16:creationId xmlns:a16="http://schemas.microsoft.com/office/drawing/2014/main" id="{CE9B5064-4B71-E2B6-DE85-35A4E903C194}"/>
              </a:ext>
            </a:extLst>
          </p:cNvPr>
          <p:cNvSpPr>
            <a:spLocks/>
          </p:cNvSpPr>
          <p:nvPr/>
        </p:nvSpPr>
        <p:spPr bwMode="auto">
          <a:xfrm>
            <a:off x="5639488" y="4038129"/>
            <a:ext cx="1911707" cy="617349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44450" cmpd="sng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64140C98-48BD-F5DB-574A-2D12233E4E8C}"/>
              </a:ext>
            </a:extLst>
          </p:cNvPr>
          <p:cNvSpPr/>
          <p:nvPr/>
        </p:nvSpPr>
        <p:spPr>
          <a:xfrm>
            <a:off x="7252061" y="3947992"/>
            <a:ext cx="4357179" cy="732437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A71C6916-0FAF-724E-CEBA-A42F6F87E225}"/>
              </a:ext>
            </a:extLst>
          </p:cNvPr>
          <p:cNvCxnSpPr>
            <a:cxnSpLocks/>
          </p:cNvCxnSpPr>
          <p:nvPr/>
        </p:nvCxnSpPr>
        <p:spPr>
          <a:xfrm flipV="1">
            <a:off x="5398780" y="3064672"/>
            <a:ext cx="3134982" cy="1142193"/>
          </a:xfrm>
          <a:prstGeom prst="straightConnector1">
            <a:avLst/>
          </a:prstGeom>
          <a:ln w="412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92">
            <a:extLst>
              <a:ext uri="{FF2B5EF4-FFF2-40B4-BE49-F238E27FC236}">
                <a16:creationId xmlns:a16="http://schemas.microsoft.com/office/drawing/2014/main" id="{D1D0A69F-122E-276A-530F-DBED710BBBA3}"/>
              </a:ext>
            </a:extLst>
          </p:cNvPr>
          <p:cNvCxnSpPr>
            <a:cxnSpLocks/>
          </p:cNvCxnSpPr>
          <p:nvPr/>
        </p:nvCxnSpPr>
        <p:spPr>
          <a:xfrm>
            <a:off x="8561543" y="3084141"/>
            <a:ext cx="2401192" cy="862123"/>
          </a:xfrm>
          <a:prstGeom prst="straightConnector1">
            <a:avLst/>
          </a:prstGeom>
          <a:ln w="444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Freeform 120">
            <a:extLst>
              <a:ext uri="{FF2B5EF4-FFF2-40B4-BE49-F238E27FC236}">
                <a16:creationId xmlns:a16="http://schemas.microsoft.com/office/drawing/2014/main" id="{A9375CFF-D5FF-261E-A5AF-18299713A3AD}"/>
              </a:ext>
            </a:extLst>
          </p:cNvPr>
          <p:cNvSpPr>
            <a:spLocks/>
          </p:cNvSpPr>
          <p:nvPr/>
        </p:nvSpPr>
        <p:spPr bwMode="auto">
          <a:xfrm>
            <a:off x="5989366" y="4217962"/>
            <a:ext cx="860446" cy="510228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44450" cmpd="sng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81FA472A-6F05-8160-DC66-2C4932293705}"/>
              </a:ext>
            </a:extLst>
          </p:cNvPr>
          <p:cNvCxnSpPr>
            <a:cxnSpLocks/>
          </p:cNvCxnSpPr>
          <p:nvPr/>
        </p:nvCxnSpPr>
        <p:spPr>
          <a:xfrm>
            <a:off x="6823075" y="4498568"/>
            <a:ext cx="797283" cy="963945"/>
          </a:xfrm>
          <a:prstGeom prst="straightConnector1">
            <a:avLst/>
          </a:prstGeom>
          <a:ln w="412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94D6D9C9-A7E8-D33D-36AC-7C6B8FE4E11E}"/>
              </a:ext>
            </a:extLst>
          </p:cNvPr>
          <p:cNvCxnSpPr>
            <a:cxnSpLocks/>
          </p:cNvCxnSpPr>
          <p:nvPr/>
        </p:nvCxnSpPr>
        <p:spPr>
          <a:xfrm>
            <a:off x="7614446" y="5444097"/>
            <a:ext cx="2026056" cy="179317"/>
          </a:xfrm>
          <a:prstGeom prst="straightConnector1">
            <a:avLst/>
          </a:prstGeom>
          <a:ln w="412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D5FD022-DF8B-5625-591A-184325348A8A}"/>
              </a:ext>
            </a:extLst>
          </p:cNvPr>
          <p:cNvCxnSpPr>
            <a:cxnSpLocks/>
          </p:cNvCxnSpPr>
          <p:nvPr/>
        </p:nvCxnSpPr>
        <p:spPr>
          <a:xfrm flipV="1">
            <a:off x="9640502" y="3962142"/>
            <a:ext cx="1322233" cy="1642345"/>
          </a:xfrm>
          <a:prstGeom prst="straightConnector1">
            <a:avLst/>
          </a:prstGeom>
          <a:ln w="444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Content Placeholder 4">
            <a:extLst>
              <a:ext uri="{FF2B5EF4-FFF2-40B4-BE49-F238E27FC236}">
                <a16:creationId xmlns:a16="http://schemas.microsoft.com/office/drawing/2014/main" id="{5463F333-A37A-4AAB-74E2-916844F97DA3}"/>
              </a:ext>
            </a:extLst>
          </p:cNvPr>
          <p:cNvSpPr txBox="1">
            <a:spLocks/>
          </p:cNvSpPr>
          <p:nvPr/>
        </p:nvSpPr>
        <p:spPr>
          <a:xfrm>
            <a:off x="531753" y="1604891"/>
            <a:ext cx="6230422" cy="37601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noProof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Many different potential paths to the destination.</a:t>
            </a:r>
          </a:p>
        </p:txBody>
      </p:sp>
      <p:sp>
        <p:nvSpPr>
          <p:cNvPr id="114" name="Title 1">
            <a:extLst>
              <a:ext uri="{FF2B5EF4-FFF2-40B4-BE49-F238E27FC236}">
                <a16:creationId xmlns:a16="http://schemas.microsoft.com/office/drawing/2014/main" id="{461704E9-0A16-D2EB-6935-9C4C1FEE3091}"/>
              </a:ext>
            </a:extLst>
          </p:cNvPr>
          <p:cNvSpPr txBox="1">
            <a:spLocks/>
          </p:cNvSpPr>
          <p:nvPr/>
        </p:nvSpPr>
        <p:spPr>
          <a:xfrm>
            <a:off x="825267" y="33619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Routing: Picking the “best route”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DADB1372-B489-4BB8-ECFF-5B424F648BCE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FE06DAA-BF72-F2EA-82C9-5A9825EF6CAB}"/>
              </a:ext>
            </a:extLst>
          </p:cNvPr>
          <p:cNvSpPr txBox="1"/>
          <p:nvPr/>
        </p:nvSpPr>
        <p:spPr>
          <a:xfrm>
            <a:off x="566306" y="2634444"/>
            <a:ext cx="6126480" cy="4801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Which one would you pick? Why?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3810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 animBg="1"/>
      <p:bldP spid="75" grpId="0"/>
      <p:bldP spid="76" grpId="0" animBg="1"/>
      <p:bldP spid="77" grpId="0" animBg="1"/>
      <p:bldP spid="99" grpId="0" animBg="1"/>
      <p:bldP spid="110" grpId="0"/>
      <p:bldP spid="78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79871" y="1332771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0" y="2597277"/>
            <a:ext cx="4720964" cy="3578050"/>
            <a:chOff x="848710" y="2825880"/>
            <a:chExt cx="4720964" cy="3578050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0" y="2825880"/>
              <a:ext cx="4720964" cy="1710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</a:t>
              </a:r>
              <a:r>
                <a:rPr lang="en-US" altLang="en-US">
                  <a:solidFill>
                    <a:prstClr val="black"/>
                  </a:solidFill>
                  <a:latin typeface="Calibri" panose="020F0502020204030204"/>
                </a:rPr>
                <a:t>30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m)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165126" y="2278012"/>
            <a:ext cx="5443549" cy="3769362"/>
            <a:chOff x="6622328" y="2406601"/>
            <a:chExt cx="5443549" cy="3769362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8" y="2406601"/>
              <a:ext cx="5443549" cy="2147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4G/5G cellular networks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105178F3-40B1-A915-5AFB-8A9E560C48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Wireless access networks</a:t>
            </a:r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4537511A-7668-C9C1-C25E-FAE5D99A20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Data center networks</a:t>
            </a:r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959036" y="4417289"/>
            <a:ext cx="10847590" cy="14467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routers.</a:t>
            </a: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3014" y="3118735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20944" y="3123930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9781" y="3106264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97699" y="2961809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8985" y="2557546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18535" y="2261363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01425" y="1839432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377014" y="2022338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26390" y="1820726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4753" y="2415170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59117" y="3000261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39053" y="2995065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40144" y="3400368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7236" y="3349445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2831" y="3621726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3203" y="3358798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1327" y="2954598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8631" y="2583527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2286" y="2363208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9281" y="2361130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891382" y="2419327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4763" y="2552350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4885" y="2559625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063237" y="3396211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29116" y="2713432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18384" y="3007536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667449" y="3384779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088519" y="3394132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06325" y="2201312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752931" y="2742671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00880" y="3133284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56943" y="3030399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3952015" y="2863782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A67E798-CA10-2DD2-F8E8-B3477A12D3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Enterprise access networks </a:t>
            </a:r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33B05-880F-2DCF-313B-015031C13D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Freeform 109">
            <a:extLst>
              <a:ext uri="{FF2B5EF4-FFF2-40B4-BE49-F238E27FC236}">
                <a16:creationId xmlns:a16="http://schemas.microsoft.com/office/drawing/2014/main" id="{096D590E-B1DE-DC10-B333-B9E66CA1F1C6}"/>
              </a:ext>
            </a:extLst>
          </p:cNvPr>
          <p:cNvSpPr>
            <a:spLocks/>
          </p:cNvSpPr>
          <p:nvPr/>
        </p:nvSpPr>
        <p:spPr bwMode="auto">
          <a:xfrm>
            <a:off x="9824120" y="3067300"/>
            <a:ext cx="2372010" cy="1921059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15" name="Freeform 109">
            <a:extLst>
              <a:ext uri="{FF2B5EF4-FFF2-40B4-BE49-F238E27FC236}">
                <a16:creationId xmlns:a16="http://schemas.microsoft.com/office/drawing/2014/main" id="{3F2837D6-4477-D753-8E87-2B7B35C2C9DA}"/>
              </a:ext>
            </a:extLst>
          </p:cNvPr>
          <p:cNvSpPr>
            <a:spLocks/>
          </p:cNvSpPr>
          <p:nvPr/>
        </p:nvSpPr>
        <p:spPr bwMode="auto">
          <a:xfrm>
            <a:off x="5202024" y="2158639"/>
            <a:ext cx="2372010" cy="239655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904FAF-351F-10B0-BF66-6B03E488AC01}"/>
              </a:ext>
            </a:extLst>
          </p:cNvPr>
          <p:cNvGrpSpPr/>
          <p:nvPr/>
        </p:nvGrpSpPr>
        <p:grpSpPr>
          <a:xfrm>
            <a:off x="5427158" y="3415718"/>
            <a:ext cx="516796" cy="338181"/>
            <a:chOff x="9497138" y="3394032"/>
            <a:chExt cx="367224" cy="240304"/>
          </a:xfrm>
        </p:grpSpPr>
        <p:sp>
          <p:nvSpPr>
            <p:cNvPr id="117" name="Freeform 235">
              <a:extLst>
                <a:ext uri="{FF2B5EF4-FFF2-40B4-BE49-F238E27FC236}">
                  <a16:creationId xmlns:a16="http://schemas.microsoft.com/office/drawing/2014/main" id="{F3BEAE1D-3DAB-9664-1DF9-7EFDCAFB30F4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251B7D8A-CEE7-0C38-8EAC-9EA79FBAF208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19" name="Freeform 237">
              <a:extLst>
                <a:ext uri="{FF2B5EF4-FFF2-40B4-BE49-F238E27FC236}">
                  <a16:creationId xmlns:a16="http://schemas.microsoft.com/office/drawing/2014/main" id="{887044E1-0B0F-635E-C3FD-7B719E3C1ADF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238">
              <a:extLst>
                <a:ext uri="{FF2B5EF4-FFF2-40B4-BE49-F238E27FC236}">
                  <a16:creationId xmlns:a16="http://schemas.microsoft.com/office/drawing/2014/main" id="{3730DB07-36AA-92C6-020D-3ADACC43FF62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239">
              <a:extLst>
                <a:ext uri="{FF2B5EF4-FFF2-40B4-BE49-F238E27FC236}">
                  <a16:creationId xmlns:a16="http://schemas.microsoft.com/office/drawing/2014/main" id="{043CCBA0-8C3D-DA46-001E-BA1AA5420BAF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240">
              <a:extLst>
                <a:ext uri="{FF2B5EF4-FFF2-40B4-BE49-F238E27FC236}">
                  <a16:creationId xmlns:a16="http://schemas.microsoft.com/office/drawing/2014/main" id="{8F64ABE4-F556-CC47-B331-5FB3719AF0EE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F351305-297D-6ADD-DF59-A7C176E5A9B4}"/>
              </a:ext>
            </a:extLst>
          </p:cNvPr>
          <p:cNvGrpSpPr/>
          <p:nvPr/>
        </p:nvGrpSpPr>
        <p:grpSpPr>
          <a:xfrm>
            <a:off x="6275401" y="3152277"/>
            <a:ext cx="516796" cy="338181"/>
            <a:chOff x="9497138" y="3394032"/>
            <a:chExt cx="367224" cy="240304"/>
          </a:xfrm>
        </p:grpSpPr>
        <p:sp>
          <p:nvSpPr>
            <p:cNvPr id="124" name="Freeform 235">
              <a:extLst>
                <a:ext uri="{FF2B5EF4-FFF2-40B4-BE49-F238E27FC236}">
                  <a16:creationId xmlns:a16="http://schemas.microsoft.com/office/drawing/2014/main" id="{77308105-2847-797B-598A-BF32FD6D43A5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258985A9-8B68-6306-0A3A-FF7E75120841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26" name="Freeform 237">
              <a:extLst>
                <a:ext uri="{FF2B5EF4-FFF2-40B4-BE49-F238E27FC236}">
                  <a16:creationId xmlns:a16="http://schemas.microsoft.com/office/drawing/2014/main" id="{0260B605-EF90-A8C7-6AEC-72E3246F0264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238">
              <a:extLst>
                <a:ext uri="{FF2B5EF4-FFF2-40B4-BE49-F238E27FC236}">
                  <a16:creationId xmlns:a16="http://schemas.microsoft.com/office/drawing/2014/main" id="{EEAC0E54-0D38-6E58-64B6-1F58F63DA2E3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239">
              <a:extLst>
                <a:ext uri="{FF2B5EF4-FFF2-40B4-BE49-F238E27FC236}">
                  <a16:creationId xmlns:a16="http://schemas.microsoft.com/office/drawing/2014/main" id="{85168E12-7051-1CC9-4D5E-667687D88553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240">
              <a:extLst>
                <a:ext uri="{FF2B5EF4-FFF2-40B4-BE49-F238E27FC236}">
                  <a16:creationId xmlns:a16="http://schemas.microsoft.com/office/drawing/2014/main" id="{F19C77AD-5720-D6FA-94CA-8DACAEB26DF9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5986F75-75D6-C581-902A-8795D275783C}"/>
              </a:ext>
            </a:extLst>
          </p:cNvPr>
          <p:cNvGrpSpPr/>
          <p:nvPr/>
        </p:nvGrpSpPr>
        <p:grpSpPr>
          <a:xfrm>
            <a:off x="6362098" y="3992250"/>
            <a:ext cx="516796" cy="338181"/>
            <a:chOff x="9497138" y="3394032"/>
            <a:chExt cx="367224" cy="240304"/>
          </a:xfrm>
        </p:grpSpPr>
        <p:sp>
          <p:nvSpPr>
            <p:cNvPr id="131" name="Freeform 235">
              <a:extLst>
                <a:ext uri="{FF2B5EF4-FFF2-40B4-BE49-F238E27FC236}">
                  <a16:creationId xmlns:a16="http://schemas.microsoft.com/office/drawing/2014/main" id="{1CA3F66F-E255-9779-2AE2-2E003F624F65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23CBBA52-5A17-63B9-EED7-C85C58BC440A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33" name="Freeform 237">
              <a:extLst>
                <a:ext uri="{FF2B5EF4-FFF2-40B4-BE49-F238E27FC236}">
                  <a16:creationId xmlns:a16="http://schemas.microsoft.com/office/drawing/2014/main" id="{278249D4-D9FA-C5D5-18FB-DBEB3CFBA617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 238">
              <a:extLst>
                <a:ext uri="{FF2B5EF4-FFF2-40B4-BE49-F238E27FC236}">
                  <a16:creationId xmlns:a16="http://schemas.microsoft.com/office/drawing/2014/main" id="{E7D96113-C36C-8A80-2573-2D72CBB72D68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239">
              <a:extLst>
                <a:ext uri="{FF2B5EF4-FFF2-40B4-BE49-F238E27FC236}">
                  <a16:creationId xmlns:a16="http://schemas.microsoft.com/office/drawing/2014/main" id="{4BAA9DCB-C1BA-3925-2D33-263ABA49AF24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 240">
              <a:extLst>
                <a:ext uri="{FF2B5EF4-FFF2-40B4-BE49-F238E27FC236}">
                  <a16:creationId xmlns:a16="http://schemas.microsoft.com/office/drawing/2014/main" id="{00865EB1-842C-E927-0261-BC1CEEDD3B71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7" name="Line 10">
            <a:extLst>
              <a:ext uri="{FF2B5EF4-FFF2-40B4-BE49-F238E27FC236}">
                <a16:creationId xmlns:a16="http://schemas.microsoft.com/office/drawing/2014/main" id="{D34A9505-153E-6AAA-BE43-2589E16638EE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134185" y="322163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8" name="Line 10">
            <a:extLst>
              <a:ext uri="{FF2B5EF4-FFF2-40B4-BE49-F238E27FC236}">
                <a16:creationId xmlns:a16="http://schemas.microsoft.com/office/drawing/2014/main" id="{1FE39FAD-302E-8380-A797-41830BDD92C0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915085" y="366953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9" name="Line 10">
            <a:extLst>
              <a:ext uri="{FF2B5EF4-FFF2-40B4-BE49-F238E27FC236}">
                <a16:creationId xmlns:a16="http://schemas.microsoft.com/office/drawing/2014/main" id="{ABC32A0E-1A19-1FAB-A609-CE4E719B26C8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309035" y="370809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Freeform 109">
            <a:extLst>
              <a:ext uri="{FF2B5EF4-FFF2-40B4-BE49-F238E27FC236}">
                <a16:creationId xmlns:a16="http://schemas.microsoft.com/office/drawing/2014/main" id="{E9304F51-6B03-23A5-C9A6-57AA0808C31A}"/>
              </a:ext>
            </a:extLst>
          </p:cNvPr>
          <p:cNvSpPr>
            <a:spLocks/>
          </p:cNvSpPr>
          <p:nvPr/>
        </p:nvSpPr>
        <p:spPr bwMode="auto">
          <a:xfrm>
            <a:off x="3028416" y="1876949"/>
            <a:ext cx="1987456" cy="1494252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1" name="Freeform 109">
            <a:extLst>
              <a:ext uri="{FF2B5EF4-FFF2-40B4-BE49-F238E27FC236}">
                <a16:creationId xmlns:a16="http://schemas.microsoft.com/office/drawing/2014/main" id="{9D81E94D-690E-B2FA-3BD9-16F57E1C60B7}"/>
              </a:ext>
            </a:extLst>
          </p:cNvPr>
          <p:cNvSpPr>
            <a:spLocks/>
          </p:cNvSpPr>
          <p:nvPr/>
        </p:nvSpPr>
        <p:spPr bwMode="auto">
          <a:xfrm>
            <a:off x="355022" y="1692475"/>
            <a:ext cx="2511189" cy="3339901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6D17CCB-F086-463E-A6A9-3F47B56FA4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/>
          </a:p>
        </p:txBody>
      </p:sp>
      <p:grpSp>
        <p:nvGrpSpPr>
          <p:cNvPr id="4" name="Group 90">
            <a:extLst>
              <a:ext uri="{FF2B5EF4-FFF2-40B4-BE49-F238E27FC236}">
                <a16:creationId xmlns:a16="http://schemas.microsoft.com/office/drawing/2014/main" id="{63A1A04D-253D-54FF-F673-B9465693BE24}"/>
              </a:ext>
            </a:extLst>
          </p:cNvPr>
          <p:cNvGrpSpPr>
            <a:grpSpLocks/>
          </p:cNvGrpSpPr>
          <p:nvPr/>
        </p:nvGrpSpPr>
        <p:grpSpPr bwMode="auto">
          <a:xfrm>
            <a:off x="1216113" y="2520832"/>
            <a:ext cx="893762" cy="828675"/>
            <a:chOff x="-44" y="1473"/>
            <a:chExt cx="981" cy="1105"/>
          </a:xfrm>
        </p:grpSpPr>
        <p:pic>
          <p:nvPicPr>
            <p:cNvPr id="6" name="Picture 91" descr="desktop_computer_stylized_medium">
              <a:extLst>
                <a:ext uri="{FF2B5EF4-FFF2-40B4-BE49-F238E27FC236}">
                  <a16:creationId xmlns:a16="http://schemas.microsoft.com/office/drawing/2014/main" id="{7EB40C5D-F99D-9534-0A13-A631AB4F88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85D74A8A-0CA4-404B-C7F3-D4674AA390C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" name="Group 90">
            <a:extLst>
              <a:ext uri="{FF2B5EF4-FFF2-40B4-BE49-F238E27FC236}">
                <a16:creationId xmlns:a16="http://schemas.microsoft.com/office/drawing/2014/main" id="{4DD7F6EE-1F7F-2567-677C-5E4AA8821661}"/>
              </a:ext>
            </a:extLst>
          </p:cNvPr>
          <p:cNvGrpSpPr>
            <a:grpSpLocks/>
          </p:cNvGrpSpPr>
          <p:nvPr/>
        </p:nvGrpSpPr>
        <p:grpSpPr bwMode="auto">
          <a:xfrm>
            <a:off x="10595193" y="4029775"/>
            <a:ext cx="893762" cy="828675"/>
            <a:chOff x="-44" y="1473"/>
            <a:chExt cx="981" cy="1105"/>
          </a:xfrm>
        </p:grpSpPr>
        <p:pic>
          <p:nvPicPr>
            <p:cNvPr id="10" name="Picture 91" descr="desktop_computer_stylized_medium">
              <a:extLst>
                <a:ext uri="{FF2B5EF4-FFF2-40B4-BE49-F238E27FC236}">
                  <a16:creationId xmlns:a16="http://schemas.microsoft.com/office/drawing/2014/main" id="{C7535074-9D24-B3D4-6082-145284D2CA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92">
              <a:extLst>
                <a:ext uri="{FF2B5EF4-FFF2-40B4-BE49-F238E27FC236}">
                  <a16:creationId xmlns:a16="http://schemas.microsoft.com/office/drawing/2014/main" id="{AF06A5A6-B743-F128-D82E-E6EFCCC526B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3" name="Graphic 42" descr="Newspaper with solid fill">
            <a:extLst>
              <a:ext uri="{FF2B5EF4-FFF2-40B4-BE49-F238E27FC236}">
                <a16:creationId xmlns:a16="http://schemas.microsoft.com/office/drawing/2014/main" id="{F2B9C4C9-9959-3D6B-40DA-8F6965781C4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60106" y="2576955"/>
            <a:ext cx="521314" cy="521314"/>
          </a:xfrm>
          <a:prstGeom prst="rect">
            <a:avLst/>
          </a:prstGeom>
        </p:spPr>
      </p:pic>
      <p:pic>
        <p:nvPicPr>
          <p:cNvPr id="46" name="Graphic 45" descr="Newspaper outline">
            <a:extLst>
              <a:ext uri="{FF2B5EF4-FFF2-40B4-BE49-F238E27FC236}">
                <a16:creationId xmlns:a16="http://schemas.microsoft.com/office/drawing/2014/main" id="{107BA640-ED05-DDA5-20A2-B8F8B1A2DB4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54385" y="4198510"/>
            <a:ext cx="514828" cy="514828"/>
          </a:xfrm>
          <a:prstGeom prst="rect">
            <a:avLst/>
          </a:prstGeom>
        </p:spPr>
      </p:pic>
      <p:sp>
        <p:nvSpPr>
          <p:cNvPr id="48" name="Line 10">
            <a:extLst>
              <a:ext uri="{FF2B5EF4-FFF2-40B4-BE49-F238E27FC236}">
                <a16:creationId xmlns:a16="http://schemas.microsoft.com/office/drawing/2014/main" id="{92FA0CDC-B8D3-38FB-2E20-970567EACDC6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2049738" y="3233755"/>
            <a:ext cx="358145" cy="24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Line 10">
            <a:extLst>
              <a:ext uri="{FF2B5EF4-FFF2-40B4-BE49-F238E27FC236}">
                <a16:creationId xmlns:a16="http://schemas.microsoft.com/office/drawing/2014/main" id="{D4CD1CC6-6DBF-1F00-E19A-5CA78CB82CAD}"/>
              </a:ext>
            </a:extLst>
          </p:cNvPr>
          <p:cNvSpPr>
            <a:spLocks noChangeShapeType="1"/>
          </p:cNvSpPr>
          <p:nvPr/>
        </p:nvSpPr>
        <p:spPr bwMode="auto">
          <a:xfrm rot="4781293" flipH="1" flipV="1">
            <a:off x="2098752" y="3597120"/>
            <a:ext cx="60648" cy="43800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6DA3832-B677-E84D-874C-41D2AF196730}"/>
              </a:ext>
            </a:extLst>
          </p:cNvPr>
          <p:cNvGrpSpPr/>
          <p:nvPr/>
        </p:nvGrpSpPr>
        <p:grpSpPr>
          <a:xfrm>
            <a:off x="2291235" y="3443857"/>
            <a:ext cx="516796" cy="338181"/>
            <a:chOff x="9497138" y="3394032"/>
            <a:chExt cx="367224" cy="240304"/>
          </a:xfrm>
        </p:grpSpPr>
        <p:sp>
          <p:nvSpPr>
            <p:cNvPr id="24" name="Freeform 235">
              <a:extLst>
                <a:ext uri="{FF2B5EF4-FFF2-40B4-BE49-F238E27FC236}">
                  <a16:creationId xmlns:a16="http://schemas.microsoft.com/office/drawing/2014/main" id="{B61B56EC-9B5B-B2E8-7536-045204D6FDE4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BE85CE26-FA80-1F2D-1959-E7769D036FC0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26" name="Freeform 237">
              <a:extLst>
                <a:ext uri="{FF2B5EF4-FFF2-40B4-BE49-F238E27FC236}">
                  <a16:creationId xmlns:a16="http://schemas.microsoft.com/office/drawing/2014/main" id="{88106F88-A4D4-F4F8-AF8A-3B52983E947E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38">
              <a:extLst>
                <a:ext uri="{FF2B5EF4-FFF2-40B4-BE49-F238E27FC236}">
                  <a16:creationId xmlns:a16="http://schemas.microsoft.com/office/drawing/2014/main" id="{2FA23B73-1117-DAF4-4416-DCADAABA41AB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39">
              <a:extLst>
                <a:ext uri="{FF2B5EF4-FFF2-40B4-BE49-F238E27FC236}">
                  <a16:creationId xmlns:a16="http://schemas.microsoft.com/office/drawing/2014/main" id="{7D62DE9D-D370-7931-C96A-EA8AA592482A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40">
              <a:extLst>
                <a:ext uri="{FF2B5EF4-FFF2-40B4-BE49-F238E27FC236}">
                  <a16:creationId xmlns:a16="http://schemas.microsoft.com/office/drawing/2014/main" id="{2DC327C6-EAF3-4212-77E7-913B717459F6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F0C6207-C6EC-8ED0-DC49-F176CA33E232}"/>
              </a:ext>
            </a:extLst>
          </p:cNvPr>
          <p:cNvGrpSpPr/>
          <p:nvPr/>
        </p:nvGrpSpPr>
        <p:grpSpPr>
          <a:xfrm>
            <a:off x="10300105" y="3483948"/>
            <a:ext cx="516796" cy="338181"/>
            <a:chOff x="9497138" y="3394032"/>
            <a:chExt cx="367224" cy="240304"/>
          </a:xfrm>
        </p:grpSpPr>
        <p:sp>
          <p:nvSpPr>
            <p:cNvPr id="63" name="Freeform 235">
              <a:extLst>
                <a:ext uri="{FF2B5EF4-FFF2-40B4-BE49-F238E27FC236}">
                  <a16:creationId xmlns:a16="http://schemas.microsoft.com/office/drawing/2014/main" id="{768092B0-4D23-AD8A-C26A-6B23A8674402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0A31E33F-A2FB-2486-C815-DD736B669088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65" name="Freeform 237">
              <a:extLst>
                <a:ext uri="{FF2B5EF4-FFF2-40B4-BE49-F238E27FC236}">
                  <a16:creationId xmlns:a16="http://schemas.microsoft.com/office/drawing/2014/main" id="{90C20E59-4B57-2EE3-C75C-C1CF61CFC3D8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238">
              <a:extLst>
                <a:ext uri="{FF2B5EF4-FFF2-40B4-BE49-F238E27FC236}">
                  <a16:creationId xmlns:a16="http://schemas.microsoft.com/office/drawing/2014/main" id="{226F47C0-B627-0937-74B9-81E4505CFBAC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239">
              <a:extLst>
                <a:ext uri="{FF2B5EF4-FFF2-40B4-BE49-F238E27FC236}">
                  <a16:creationId xmlns:a16="http://schemas.microsoft.com/office/drawing/2014/main" id="{A8E2CCB1-0AB8-C1E5-C016-9D2049D162D5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 240">
              <a:extLst>
                <a:ext uri="{FF2B5EF4-FFF2-40B4-BE49-F238E27FC236}">
                  <a16:creationId xmlns:a16="http://schemas.microsoft.com/office/drawing/2014/main" id="{6B80BCA3-B1A0-61EE-0368-A7BB87FBEB01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" name="Line 10">
            <a:extLst>
              <a:ext uri="{FF2B5EF4-FFF2-40B4-BE49-F238E27FC236}">
                <a16:creationId xmlns:a16="http://schemas.microsoft.com/office/drawing/2014/main" id="{9DB87082-D7D5-025D-CAD7-85618C0DB27C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2652541" y="2683989"/>
            <a:ext cx="732697" cy="78051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" name="Line 10">
            <a:extLst>
              <a:ext uri="{FF2B5EF4-FFF2-40B4-BE49-F238E27FC236}">
                <a16:creationId xmlns:a16="http://schemas.microsoft.com/office/drawing/2014/main" id="{13A56F6D-4B97-EA7C-E63C-6C767665F388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10661900" y="3919050"/>
            <a:ext cx="375181" cy="9999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8D9D3C84-530B-93AA-8CA5-88B34029B748}"/>
              </a:ext>
            </a:extLst>
          </p:cNvPr>
          <p:cNvSpPr txBox="1">
            <a:spLocks/>
          </p:cNvSpPr>
          <p:nvPr/>
        </p:nvSpPr>
        <p:spPr>
          <a:xfrm>
            <a:off x="355023" y="2180832"/>
            <a:ext cx="136617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Sender</a:t>
            </a:r>
          </a:p>
        </p:txBody>
      </p:sp>
      <p:sp>
        <p:nvSpPr>
          <p:cNvPr id="49" name="Content Placeholder 2">
            <a:extLst>
              <a:ext uri="{FF2B5EF4-FFF2-40B4-BE49-F238E27FC236}">
                <a16:creationId xmlns:a16="http://schemas.microsoft.com/office/drawing/2014/main" id="{E8049225-AD1F-9A37-28F3-DA6732710CF8}"/>
              </a:ext>
            </a:extLst>
          </p:cNvPr>
          <p:cNvSpPr txBox="1">
            <a:spLocks/>
          </p:cNvSpPr>
          <p:nvPr/>
        </p:nvSpPr>
        <p:spPr>
          <a:xfrm>
            <a:off x="10730578" y="3669910"/>
            <a:ext cx="150008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Receiver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B3825B9A-E3B5-EF78-B34E-D67592287558}"/>
              </a:ext>
            </a:extLst>
          </p:cNvPr>
          <p:cNvGrpSpPr/>
          <p:nvPr/>
        </p:nvGrpSpPr>
        <p:grpSpPr>
          <a:xfrm>
            <a:off x="3166232" y="2373708"/>
            <a:ext cx="516796" cy="338181"/>
            <a:chOff x="9497138" y="3394032"/>
            <a:chExt cx="367224" cy="240304"/>
          </a:xfrm>
        </p:grpSpPr>
        <p:sp>
          <p:nvSpPr>
            <p:cNvPr id="82" name="Freeform 235">
              <a:extLst>
                <a:ext uri="{FF2B5EF4-FFF2-40B4-BE49-F238E27FC236}">
                  <a16:creationId xmlns:a16="http://schemas.microsoft.com/office/drawing/2014/main" id="{D36F8F46-8C5B-6E50-AEC5-41EFE5CE9CC7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815D2BA8-971B-C7BF-03F1-51F225D0EBC5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84" name="Freeform 237">
              <a:extLst>
                <a:ext uri="{FF2B5EF4-FFF2-40B4-BE49-F238E27FC236}">
                  <a16:creationId xmlns:a16="http://schemas.microsoft.com/office/drawing/2014/main" id="{6E81BBB2-9A29-7BD1-A458-B088F688ED4F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238">
              <a:extLst>
                <a:ext uri="{FF2B5EF4-FFF2-40B4-BE49-F238E27FC236}">
                  <a16:creationId xmlns:a16="http://schemas.microsoft.com/office/drawing/2014/main" id="{02F852EB-4D75-A84E-7322-2B5251692275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239">
              <a:extLst>
                <a:ext uri="{FF2B5EF4-FFF2-40B4-BE49-F238E27FC236}">
                  <a16:creationId xmlns:a16="http://schemas.microsoft.com/office/drawing/2014/main" id="{81BF3B62-B647-24D8-9168-AAC02926F095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240">
              <a:extLst>
                <a:ext uri="{FF2B5EF4-FFF2-40B4-BE49-F238E27FC236}">
                  <a16:creationId xmlns:a16="http://schemas.microsoft.com/office/drawing/2014/main" id="{CBD54B29-AAB5-9973-FC22-3C2204BE4121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D9293E06-0636-B570-5B48-421B4E527C09}"/>
              </a:ext>
            </a:extLst>
          </p:cNvPr>
          <p:cNvGrpSpPr/>
          <p:nvPr/>
        </p:nvGrpSpPr>
        <p:grpSpPr>
          <a:xfrm>
            <a:off x="4014475" y="2110267"/>
            <a:ext cx="516796" cy="338181"/>
            <a:chOff x="9497138" y="3394032"/>
            <a:chExt cx="367224" cy="240304"/>
          </a:xfrm>
        </p:grpSpPr>
        <p:sp>
          <p:nvSpPr>
            <p:cNvPr id="89" name="Freeform 235">
              <a:extLst>
                <a:ext uri="{FF2B5EF4-FFF2-40B4-BE49-F238E27FC236}">
                  <a16:creationId xmlns:a16="http://schemas.microsoft.com/office/drawing/2014/main" id="{C8898A20-0D43-D3DA-C7A8-C7D909D37480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8DE49AE3-E803-3705-D305-6FE42B04321A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1" name="Freeform 237">
              <a:extLst>
                <a:ext uri="{FF2B5EF4-FFF2-40B4-BE49-F238E27FC236}">
                  <a16:creationId xmlns:a16="http://schemas.microsoft.com/office/drawing/2014/main" id="{2E729332-1F12-13E5-B272-090B5DC3272C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238">
              <a:extLst>
                <a:ext uri="{FF2B5EF4-FFF2-40B4-BE49-F238E27FC236}">
                  <a16:creationId xmlns:a16="http://schemas.microsoft.com/office/drawing/2014/main" id="{C25D5296-6DD4-ACC3-32B3-DA478E12C5CE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239">
              <a:extLst>
                <a:ext uri="{FF2B5EF4-FFF2-40B4-BE49-F238E27FC236}">
                  <a16:creationId xmlns:a16="http://schemas.microsoft.com/office/drawing/2014/main" id="{D56550BE-C11D-D91C-1377-4734F0737965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 240">
              <a:extLst>
                <a:ext uri="{FF2B5EF4-FFF2-40B4-BE49-F238E27FC236}">
                  <a16:creationId xmlns:a16="http://schemas.microsoft.com/office/drawing/2014/main" id="{141AF1B8-DC7C-4CDD-9BAF-D1E53CE1FD2B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8F3DA91F-A068-E804-FCE1-4193D7E13A0E}"/>
              </a:ext>
            </a:extLst>
          </p:cNvPr>
          <p:cNvGrpSpPr/>
          <p:nvPr/>
        </p:nvGrpSpPr>
        <p:grpSpPr>
          <a:xfrm>
            <a:off x="4101172" y="2950240"/>
            <a:ext cx="516796" cy="338181"/>
            <a:chOff x="9497138" y="3394032"/>
            <a:chExt cx="367224" cy="240304"/>
          </a:xfrm>
        </p:grpSpPr>
        <p:sp>
          <p:nvSpPr>
            <p:cNvPr id="96" name="Freeform 235">
              <a:extLst>
                <a:ext uri="{FF2B5EF4-FFF2-40B4-BE49-F238E27FC236}">
                  <a16:creationId xmlns:a16="http://schemas.microsoft.com/office/drawing/2014/main" id="{5CF50DD5-77AF-1BD7-F452-0C9FC403EBC6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BB7C7231-9C10-BE8F-AC2A-ACB8EFA6D813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8" name="Freeform 237">
              <a:extLst>
                <a:ext uri="{FF2B5EF4-FFF2-40B4-BE49-F238E27FC236}">
                  <a16:creationId xmlns:a16="http://schemas.microsoft.com/office/drawing/2014/main" id="{0CF3DD11-E91C-78F3-FC79-262AA8D514A0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238">
              <a:extLst>
                <a:ext uri="{FF2B5EF4-FFF2-40B4-BE49-F238E27FC236}">
                  <a16:creationId xmlns:a16="http://schemas.microsoft.com/office/drawing/2014/main" id="{DACD921C-7B6C-7FC9-302C-80E352A94338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239">
              <a:extLst>
                <a:ext uri="{FF2B5EF4-FFF2-40B4-BE49-F238E27FC236}">
                  <a16:creationId xmlns:a16="http://schemas.microsoft.com/office/drawing/2014/main" id="{7FB4D03F-6CE2-E509-CF2A-EBE54031B50B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240">
              <a:extLst>
                <a:ext uri="{FF2B5EF4-FFF2-40B4-BE49-F238E27FC236}">
                  <a16:creationId xmlns:a16="http://schemas.microsoft.com/office/drawing/2014/main" id="{A54D3789-FD72-A536-F041-9A13A3F023D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Line 10">
            <a:extLst>
              <a:ext uri="{FF2B5EF4-FFF2-40B4-BE49-F238E27FC236}">
                <a16:creationId xmlns:a16="http://schemas.microsoft.com/office/drawing/2014/main" id="{5ECE3D0E-2358-C948-DF7C-0FEC831F5BCE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3873259" y="217962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3" name="Line 10">
            <a:extLst>
              <a:ext uri="{FF2B5EF4-FFF2-40B4-BE49-F238E27FC236}">
                <a16:creationId xmlns:a16="http://schemas.microsoft.com/office/drawing/2014/main" id="{5A5D41D4-4D2F-AE11-2032-64FDAA358F8A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3654159" y="262752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4" name="Line 10">
            <a:extLst>
              <a:ext uri="{FF2B5EF4-FFF2-40B4-BE49-F238E27FC236}">
                <a16:creationId xmlns:a16="http://schemas.microsoft.com/office/drawing/2014/main" id="{219DCBA2-CF11-E419-29CF-1755AD2AAE29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4698512" y="3055030"/>
            <a:ext cx="501697" cy="73709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Line 10">
            <a:extLst>
              <a:ext uri="{FF2B5EF4-FFF2-40B4-BE49-F238E27FC236}">
                <a16:creationId xmlns:a16="http://schemas.microsoft.com/office/drawing/2014/main" id="{700DBAAA-91A7-9037-1ADC-038F2B1C44D5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881179" y="3831082"/>
            <a:ext cx="173149" cy="27452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Line 10">
            <a:extLst>
              <a:ext uri="{FF2B5EF4-FFF2-40B4-BE49-F238E27FC236}">
                <a16:creationId xmlns:a16="http://schemas.microsoft.com/office/drawing/2014/main" id="{A60982D8-70F8-94F2-C617-AF1C13468E75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4048109" y="266608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4A2D6592-BE36-C517-522E-EB87D18EC9CB}"/>
              </a:ext>
            </a:extLst>
          </p:cNvPr>
          <p:cNvGrpSpPr/>
          <p:nvPr/>
        </p:nvGrpSpPr>
        <p:grpSpPr>
          <a:xfrm>
            <a:off x="6946379" y="3565060"/>
            <a:ext cx="516796" cy="338181"/>
            <a:chOff x="9497138" y="3394032"/>
            <a:chExt cx="367224" cy="240304"/>
          </a:xfrm>
        </p:grpSpPr>
        <p:sp>
          <p:nvSpPr>
            <p:cNvPr id="141" name="Freeform 235">
              <a:extLst>
                <a:ext uri="{FF2B5EF4-FFF2-40B4-BE49-F238E27FC236}">
                  <a16:creationId xmlns:a16="http://schemas.microsoft.com/office/drawing/2014/main" id="{41ACB391-E9A4-1399-FF50-50B9E9CAA4C1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2220C5A3-BEFA-0101-AD8D-BDDDAF765B94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43" name="Freeform 237">
              <a:extLst>
                <a:ext uri="{FF2B5EF4-FFF2-40B4-BE49-F238E27FC236}">
                  <a16:creationId xmlns:a16="http://schemas.microsoft.com/office/drawing/2014/main" id="{7A8A2FEA-54D9-1729-D5AE-E02D60AF3527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Freeform 238">
              <a:extLst>
                <a:ext uri="{FF2B5EF4-FFF2-40B4-BE49-F238E27FC236}">
                  <a16:creationId xmlns:a16="http://schemas.microsoft.com/office/drawing/2014/main" id="{5FD898D3-598B-75B9-A63F-F4E8896B70FF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Freeform 239">
              <a:extLst>
                <a:ext uri="{FF2B5EF4-FFF2-40B4-BE49-F238E27FC236}">
                  <a16:creationId xmlns:a16="http://schemas.microsoft.com/office/drawing/2014/main" id="{9DDB667F-2EE3-F16F-D5EF-A298FB3AE726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 240">
              <a:extLst>
                <a:ext uri="{FF2B5EF4-FFF2-40B4-BE49-F238E27FC236}">
                  <a16:creationId xmlns:a16="http://schemas.microsoft.com/office/drawing/2014/main" id="{F81FD449-F56F-77A7-0A91-15B97E0F38F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7" name="Line 10">
            <a:extLst>
              <a:ext uri="{FF2B5EF4-FFF2-40B4-BE49-F238E27FC236}">
                <a16:creationId xmlns:a16="http://schemas.microsoft.com/office/drawing/2014/main" id="{6A78B875-B490-E4DE-8B71-F252647DA07A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6759325" y="3414591"/>
            <a:ext cx="279054" cy="20165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8" name="Line 10">
            <a:extLst>
              <a:ext uri="{FF2B5EF4-FFF2-40B4-BE49-F238E27FC236}">
                <a16:creationId xmlns:a16="http://schemas.microsoft.com/office/drawing/2014/main" id="{DD95FCC1-65FF-7517-E594-B1778F70E4BA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111433" y="1632941"/>
            <a:ext cx="22177" cy="1248873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9" name="Line 10">
            <a:extLst>
              <a:ext uri="{FF2B5EF4-FFF2-40B4-BE49-F238E27FC236}">
                <a16:creationId xmlns:a16="http://schemas.microsoft.com/office/drawing/2014/main" id="{678A9559-D103-86AA-3ABF-9ABDCA44F303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226714" y="2146419"/>
            <a:ext cx="348114" cy="146299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0" name="Line 10">
            <a:extLst>
              <a:ext uri="{FF2B5EF4-FFF2-40B4-BE49-F238E27FC236}">
                <a16:creationId xmlns:a16="http://schemas.microsoft.com/office/drawing/2014/main" id="{84D971D8-3333-E444-7BED-DFD64B7DD11F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963099" y="2152395"/>
            <a:ext cx="1304872" cy="64665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2" name="Freeform 109">
            <a:extLst>
              <a:ext uri="{FF2B5EF4-FFF2-40B4-BE49-F238E27FC236}">
                <a16:creationId xmlns:a16="http://schemas.microsoft.com/office/drawing/2014/main" id="{6D256587-DF11-B499-4ADE-0EB5649C9BD2}"/>
              </a:ext>
            </a:extLst>
          </p:cNvPr>
          <p:cNvSpPr>
            <a:spLocks/>
          </p:cNvSpPr>
          <p:nvPr/>
        </p:nvSpPr>
        <p:spPr bwMode="auto">
          <a:xfrm>
            <a:off x="7828523" y="1823321"/>
            <a:ext cx="1931099" cy="174336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6D5D709C-E2C2-79ED-75E2-BE8ECD38D399}"/>
              </a:ext>
            </a:extLst>
          </p:cNvPr>
          <p:cNvGrpSpPr/>
          <p:nvPr/>
        </p:nvGrpSpPr>
        <p:grpSpPr>
          <a:xfrm>
            <a:off x="8058271" y="2394255"/>
            <a:ext cx="516796" cy="338181"/>
            <a:chOff x="9497138" y="3394032"/>
            <a:chExt cx="367224" cy="240304"/>
          </a:xfrm>
        </p:grpSpPr>
        <p:sp>
          <p:nvSpPr>
            <p:cNvPr id="154" name="Freeform 235">
              <a:extLst>
                <a:ext uri="{FF2B5EF4-FFF2-40B4-BE49-F238E27FC236}">
                  <a16:creationId xmlns:a16="http://schemas.microsoft.com/office/drawing/2014/main" id="{A2C1898B-D7EC-A391-C5CB-8CA14009A100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7293301B-A9D7-C594-173D-9CBF4C28451B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56" name="Freeform 237">
              <a:extLst>
                <a:ext uri="{FF2B5EF4-FFF2-40B4-BE49-F238E27FC236}">
                  <a16:creationId xmlns:a16="http://schemas.microsoft.com/office/drawing/2014/main" id="{E7B88440-E5BA-E514-4313-E1371D0A47FB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238">
              <a:extLst>
                <a:ext uri="{FF2B5EF4-FFF2-40B4-BE49-F238E27FC236}">
                  <a16:creationId xmlns:a16="http://schemas.microsoft.com/office/drawing/2014/main" id="{1506507A-AD10-84C2-07AB-5FDAFBCCE479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239">
              <a:extLst>
                <a:ext uri="{FF2B5EF4-FFF2-40B4-BE49-F238E27FC236}">
                  <a16:creationId xmlns:a16="http://schemas.microsoft.com/office/drawing/2014/main" id="{1A0356A2-6EB4-E026-BB97-1ACCD5FADD25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240">
              <a:extLst>
                <a:ext uri="{FF2B5EF4-FFF2-40B4-BE49-F238E27FC236}">
                  <a16:creationId xmlns:a16="http://schemas.microsoft.com/office/drawing/2014/main" id="{FD7D359E-D6DF-2D81-4EFE-682E9A868888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4C2A6EEC-ADFC-872B-27CB-43C962C25A29}"/>
              </a:ext>
            </a:extLst>
          </p:cNvPr>
          <p:cNvGrpSpPr/>
          <p:nvPr/>
        </p:nvGrpSpPr>
        <p:grpSpPr>
          <a:xfrm>
            <a:off x="8906514" y="2130814"/>
            <a:ext cx="516796" cy="338181"/>
            <a:chOff x="9497138" y="3394032"/>
            <a:chExt cx="367224" cy="240304"/>
          </a:xfrm>
        </p:grpSpPr>
        <p:sp>
          <p:nvSpPr>
            <p:cNvPr id="161" name="Freeform 235">
              <a:extLst>
                <a:ext uri="{FF2B5EF4-FFF2-40B4-BE49-F238E27FC236}">
                  <a16:creationId xmlns:a16="http://schemas.microsoft.com/office/drawing/2014/main" id="{931FBE9D-ECF9-0659-9752-B9604EF1F7E4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E0EDC856-AC35-88DA-8ABC-CF7424AAEEC6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63" name="Freeform 237">
              <a:extLst>
                <a:ext uri="{FF2B5EF4-FFF2-40B4-BE49-F238E27FC236}">
                  <a16:creationId xmlns:a16="http://schemas.microsoft.com/office/drawing/2014/main" id="{A7857A1C-C18B-2D4B-22A1-AD0E5D73782D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 238">
              <a:extLst>
                <a:ext uri="{FF2B5EF4-FFF2-40B4-BE49-F238E27FC236}">
                  <a16:creationId xmlns:a16="http://schemas.microsoft.com/office/drawing/2014/main" id="{AFB01F07-A4DB-6C17-2CB6-F869E2C6C61E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 239">
              <a:extLst>
                <a:ext uri="{FF2B5EF4-FFF2-40B4-BE49-F238E27FC236}">
                  <a16:creationId xmlns:a16="http://schemas.microsoft.com/office/drawing/2014/main" id="{A9B4E243-2CCC-825E-39AD-10E8F6590D73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 240">
              <a:extLst>
                <a:ext uri="{FF2B5EF4-FFF2-40B4-BE49-F238E27FC236}">
                  <a16:creationId xmlns:a16="http://schemas.microsoft.com/office/drawing/2014/main" id="{424533D5-9F2A-61C7-63EF-7D67B3449FA7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B22F8043-4D09-E31A-562B-830A9A22EAB6}"/>
              </a:ext>
            </a:extLst>
          </p:cNvPr>
          <p:cNvGrpSpPr/>
          <p:nvPr/>
        </p:nvGrpSpPr>
        <p:grpSpPr>
          <a:xfrm>
            <a:off x="8993211" y="2970787"/>
            <a:ext cx="516796" cy="338181"/>
            <a:chOff x="9497138" y="3394032"/>
            <a:chExt cx="367224" cy="240304"/>
          </a:xfrm>
        </p:grpSpPr>
        <p:sp>
          <p:nvSpPr>
            <p:cNvPr id="168" name="Freeform 235">
              <a:extLst>
                <a:ext uri="{FF2B5EF4-FFF2-40B4-BE49-F238E27FC236}">
                  <a16:creationId xmlns:a16="http://schemas.microsoft.com/office/drawing/2014/main" id="{57AE05E7-8A2D-9271-4406-65164A08D7E7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1E9E7910-E95B-F6F3-08B6-35388B9D258C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70" name="Freeform 237">
              <a:extLst>
                <a:ext uri="{FF2B5EF4-FFF2-40B4-BE49-F238E27FC236}">
                  <a16:creationId xmlns:a16="http://schemas.microsoft.com/office/drawing/2014/main" id="{74F3DD1A-E052-542F-F9E3-D85A073E979F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Freeform 238">
              <a:extLst>
                <a:ext uri="{FF2B5EF4-FFF2-40B4-BE49-F238E27FC236}">
                  <a16:creationId xmlns:a16="http://schemas.microsoft.com/office/drawing/2014/main" id="{1DDC783B-E7A7-7BE4-94B1-EBCEE99F469D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reeform 239">
              <a:extLst>
                <a:ext uri="{FF2B5EF4-FFF2-40B4-BE49-F238E27FC236}">
                  <a16:creationId xmlns:a16="http://schemas.microsoft.com/office/drawing/2014/main" id="{F25F7E7D-CF17-AC14-58B6-E79B8B41E900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Freeform 240">
              <a:extLst>
                <a:ext uri="{FF2B5EF4-FFF2-40B4-BE49-F238E27FC236}">
                  <a16:creationId xmlns:a16="http://schemas.microsoft.com/office/drawing/2014/main" id="{7E605CE6-4BF1-B714-AFD4-412F8311742D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4" name="Line 10">
            <a:extLst>
              <a:ext uri="{FF2B5EF4-FFF2-40B4-BE49-F238E27FC236}">
                <a16:creationId xmlns:a16="http://schemas.microsoft.com/office/drawing/2014/main" id="{379BC752-2D94-B75F-F46F-5D7BFFEFAFC0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765298" y="2200167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5" name="Line 10">
            <a:extLst>
              <a:ext uri="{FF2B5EF4-FFF2-40B4-BE49-F238E27FC236}">
                <a16:creationId xmlns:a16="http://schemas.microsoft.com/office/drawing/2014/main" id="{B48E086D-86AA-6146-7860-B6483604A24E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8546198" y="2648071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6" name="Line 10">
            <a:extLst>
              <a:ext uri="{FF2B5EF4-FFF2-40B4-BE49-F238E27FC236}">
                <a16:creationId xmlns:a16="http://schemas.microsoft.com/office/drawing/2014/main" id="{540BC01C-EDDB-751C-7460-23B6CEDCEFB0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940148" y="2686628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5" name="Line 10">
            <a:extLst>
              <a:ext uri="{FF2B5EF4-FFF2-40B4-BE49-F238E27FC236}">
                <a16:creationId xmlns:a16="http://schemas.microsoft.com/office/drawing/2014/main" id="{71789CA1-F866-2B60-5229-8D9E82A3887E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9664154" y="3028338"/>
            <a:ext cx="437214" cy="76944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1" name="Line 10">
            <a:extLst>
              <a:ext uri="{FF2B5EF4-FFF2-40B4-BE49-F238E27FC236}">
                <a16:creationId xmlns:a16="http://schemas.microsoft.com/office/drawing/2014/main" id="{FFEA1407-3FB3-DEF5-924C-6C5E5CC9EF7A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9732687" y="1558421"/>
            <a:ext cx="298186" cy="88724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8" name="Line 10">
            <a:extLst>
              <a:ext uri="{FF2B5EF4-FFF2-40B4-BE49-F238E27FC236}">
                <a16:creationId xmlns:a16="http://schemas.microsoft.com/office/drawing/2014/main" id="{1CDE2513-5597-065A-3243-7A097A1FA8D6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66950" y="3484998"/>
            <a:ext cx="4737857" cy="833953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9" name="Line 10">
            <a:extLst>
              <a:ext uri="{FF2B5EF4-FFF2-40B4-BE49-F238E27FC236}">
                <a16:creationId xmlns:a16="http://schemas.microsoft.com/office/drawing/2014/main" id="{C6A4D38E-187F-4BAB-3F36-C7B7BB0E9731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375006" y="3506122"/>
            <a:ext cx="4745542" cy="791708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0" name="Content Placeholder 2">
            <a:extLst>
              <a:ext uri="{FF2B5EF4-FFF2-40B4-BE49-F238E27FC236}">
                <a16:creationId xmlns:a16="http://schemas.microsoft.com/office/drawing/2014/main" id="{5BB2DAFE-A37C-58B1-62B3-3F5729C8EB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5046" y="5488714"/>
            <a:ext cx="2671165" cy="835050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39549663-E4F0-AAAE-661F-0868A2F09D3C}"/>
              </a:ext>
            </a:extLst>
          </p:cNvPr>
          <p:cNvSpPr txBox="1">
            <a:spLocks/>
          </p:cNvSpPr>
          <p:nvPr/>
        </p:nvSpPr>
        <p:spPr>
          <a:xfrm>
            <a:off x="1554361" y="4173725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sp>
        <p:nvSpPr>
          <p:cNvPr id="183" name="Content Placeholder 2">
            <a:extLst>
              <a:ext uri="{FF2B5EF4-FFF2-40B4-BE49-F238E27FC236}">
                <a16:creationId xmlns:a16="http://schemas.microsoft.com/office/drawing/2014/main" id="{989F5180-4F14-CAF3-F1E5-3799CBC5F9D0}"/>
              </a:ext>
            </a:extLst>
          </p:cNvPr>
          <p:cNvSpPr txBox="1">
            <a:spLocks/>
          </p:cNvSpPr>
          <p:nvPr/>
        </p:nvSpPr>
        <p:spPr>
          <a:xfrm>
            <a:off x="10727320" y="3099437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pic>
        <p:nvPicPr>
          <p:cNvPr id="184" name="Picture 777" descr="access_point_stylized_small">
            <a:extLst>
              <a:ext uri="{FF2B5EF4-FFF2-40B4-BE49-F238E27FC236}">
                <a16:creationId xmlns:a16="http://schemas.microsoft.com/office/drawing/2014/main" id="{2EC221E1-72C2-1EF9-1B47-7F0A5B58EA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3526" y="3561728"/>
            <a:ext cx="582805" cy="48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8" name="Group 187">
            <a:extLst>
              <a:ext uri="{FF2B5EF4-FFF2-40B4-BE49-F238E27FC236}">
                <a16:creationId xmlns:a16="http://schemas.microsoft.com/office/drawing/2014/main" id="{5A12BA69-5989-537C-2DFB-AB8E7BB8BFE1}"/>
              </a:ext>
            </a:extLst>
          </p:cNvPr>
          <p:cNvGrpSpPr/>
          <p:nvPr/>
        </p:nvGrpSpPr>
        <p:grpSpPr>
          <a:xfrm>
            <a:off x="512399" y="3568464"/>
            <a:ext cx="753906" cy="588554"/>
            <a:chOff x="7414072" y="2388800"/>
            <a:chExt cx="530702" cy="407988"/>
          </a:xfrm>
        </p:grpSpPr>
        <p:pic>
          <p:nvPicPr>
            <p:cNvPr id="185" name="Picture 1017" descr="antenna_stylized">
              <a:extLst>
                <a:ext uri="{FF2B5EF4-FFF2-40B4-BE49-F238E27FC236}">
                  <a16:creationId xmlns:a16="http://schemas.microsoft.com/office/drawing/2014/main" id="{B5347AD9-00AE-27C1-759C-F363346EE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4072" y="2388800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" name="Picture 1018" descr="laptop_keyboard">
              <a:extLst>
                <a:ext uri="{FF2B5EF4-FFF2-40B4-BE49-F238E27FC236}">
                  <a16:creationId xmlns:a16="http://schemas.microsoft.com/office/drawing/2014/main" id="{642FFE75-C2A5-A112-3863-22E11BE13A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39779" y="2637277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" name="Picture 1020" descr="screen">
              <a:extLst>
                <a:ext uri="{FF2B5EF4-FFF2-40B4-BE49-F238E27FC236}">
                  <a16:creationId xmlns:a16="http://schemas.microsoft.com/office/drawing/2014/main" id="{D37C1CB4-F191-04AC-2D61-A083F39BF5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2009" y="2487845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0" name="Content Placeholder 2">
            <a:extLst>
              <a:ext uri="{FF2B5EF4-FFF2-40B4-BE49-F238E27FC236}">
                <a16:creationId xmlns:a16="http://schemas.microsoft.com/office/drawing/2014/main" id="{7715C7AF-E3A5-B81F-6267-FB99BFF8DA93}"/>
              </a:ext>
            </a:extLst>
          </p:cNvPr>
          <p:cNvSpPr txBox="1">
            <a:spLocks/>
          </p:cNvSpPr>
          <p:nvPr/>
        </p:nvSpPr>
        <p:spPr>
          <a:xfrm>
            <a:off x="2855276" y="339994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1" name="Content Placeholder 2">
            <a:extLst>
              <a:ext uri="{FF2B5EF4-FFF2-40B4-BE49-F238E27FC236}">
                <a16:creationId xmlns:a16="http://schemas.microsoft.com/office/drawing/2014/main" id="{FF26F14E-3D80-46B1-102C-969B7379D5E6}"/>
              </a:ext>
            </a:extLst>
          </p:cNvPr>
          <p:cNvSpPr txBox="1">
            <a:spLocks/>
          </p:cNvSpPr>
          <p:nvPr/>
        </p:nvSpPr>
        <p:spPr>
          <a:xfrm>
            <a:off x="8092135" y="351779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2" name="Content Placeholder 2">
            <a:extLst>
              <a:ext uri="{FF2B5EF4-FFF2-40B4-BE49-F238E27FC236}">
                <a16:creationId xmlns:a16="http://schemas.microsoft.com/office/drawing/2014/main" id="{542F3C9A-0904-F79F-F1E9-2242C99C0A0F}"/>
              </a:ext>
            </a:extLst>
          </p:cNvPr>
          <p:cNvSpPr txBox="1">
            <a:spLocks/>
          </p:cNvSpPr>
          <p:nvPr/>
        </p:nvSpPr>
        <p:spPr>
          <a:xfrm>
            <a:off x="4723111" y="4526700"/>
            <a:ext cx="2372010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National/global network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673967C-70A2-6752-1BDE-43F29A731D2C}"/>
              </a:ext>
            </a:extLst>
          </p:cNvPr>
          <p:cNvSpPr/>
          <p:nvPr/>
        </p:nvSpPr>
        <p:spPr>
          <a:xfrm>
            <a:off x="2040673" y="2477726"/>
            <a:ext cx="8999034" cy="1882401"/>
          </a:xfrm>
          <a:custGeom>
            <a:avLst/>
            <a:gdLst>
              <a:gd name="connsiteX0" fmla="*/ 0 w 8999034"/>
              <a:gd name="connsiteY0" fmla="*/ 666918 h 1882401"/>
              <a:gd name="connsiteX1" fmla="*/ 468351 w 8999034"/>
              <a:gd name="connsiteY1" fmla="*/ 1135269 h 1882401"/>
              <a:gd name="connsiteX2" fmla="*/ 1349298 w 8999034"/>
              <a:gd name="connsiteY2" fmla="*/ 8996 h 1882401"/>
              <a:gd name="connsiteX3" fmla="*/ 2297151 w 8999034"/>
              <a:gd name="connsiteY3" fmla="*/ 633464 h 1882401"/>
              <a:gd name="connsiteX4" fmla="*/ 3635298 w 8999034"/>
              <a:gd name="connsiteY4" fmla="*/ 1124118 h 1882401"/>
              <a:gd name="connsiteX5" fmla="*/ 4538547 w 8999034"/>
              <a:gd name="connsiteY5" fmla="*/ 756128 h 1882401"/>
              <a:gd name="connsiteX6" fmla="*/ 6322742 w 8999034"/>
              <a:gd name="connsiteY6" fmla="*/ 20147 h 1882401"/>
              <a:gd name="connsiteX7" fmla="*/ 7192537 w 8999034"/>
              <a:gd name="connsiteY7" fmla="*/ 644615 h 1882401"/>
              <a:gd name="connsiteX8" fmla="*/ 8552986 w 8999034"/>
              <a:gd name="connsiteY8" fmla="*/ 1135269 h 1882401"/>
              <a:gd name="connsiteX9" fmla="*/ 8999034 w 8999034"/>
              <a:gd name="connsiteY9" fmla="*/ 1882401 h 1882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99034" h="1882401">
                <a:moveTo>
                  <a:pt x="0" y="666918"/>
                </a:moveTo>
                <a:cubicBezTo>
                  <a:pt x="121734" y="955920"/>
                  <a:pt x="243468" y="1244923"/>
                  <a:pt x="468351" y="1135269"/>
                </a:cubicBezTo>
                <a:cubicBezTo>
                  <a:pt x="693234" y="1025615"/>
                  <a:pt x="1044498" y="92630"/>
                  <a:pt x="1349298" y="8996"/>
                </a:cubicBezTo>
                <a:cubicBezTo>
                  <a:pt x="1654098" y="-74638"/>
                  <a:pt x="1916151" y="447610"/>
                  <a:pt x="2297151" y="633464"/>
                </a:cubicBezTo>
                <a:cubicBezTo>
                  <a:pt x="2678151" y="819318"/>
                  <a:pt x="3261732" y="1103674"/>
                  <a:pt x="3635298" y="1124118"/>
                </a:cubicBezTo>
                <a:cubicBezTo>
                  <a:pt x="4008864" y="1144562"/>
                  <a:pt x="4538547" y="756128"/>
                  <a:pt x="4538547" y="756128"/>
                </a:cubicBezTo>
                <a:cubicBezTo>
                  <a:pt x="4986454" y="572133"/>
                  <a:pt x="5880410" y="38732"/>
                  <a:pt x="6322742" y="20147"/>
                </a:cubicBezTo>
                <a:cubicBezTo>
                  <a:pt x="6765074" y="1561"/>
                  <a:pt x="6820830" y="458761"/>
                  <a:pt x="7192537" y="644615"/>
                </a:cubicBezTo>
                <a:cubicBezTo>
                  <a:pt x="7564244" y="830469"/>
                  <a:pt x="8251903" y="928971"/>
                  <a:pt x="8552986" y="1135269"/>
                </a:cubicBezTo>
                <a:cubicBezTo>
                  <a:pt x="8854069" y="1341567"/>
                  <a:pt x="8917259" y="1744869"/>
                  <a:pt x="8999034" y="1882401"/>
                </a:cubicBezTo>
              </a:path>
            </a:pathLst>
          </a:custGeom>
          <a:noFill/>
          <a:ln w="66675"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K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E098FDB2-6CC6-5744-2692-0AA08F1626E4}"/>
              </a:ext>
            </a:extLst>
          </p:cNvPr>
          <p:cNvSpPr txBox="1">
            <a:spLocks/>
          </p:cNvSpPr>
          <p:nvPr/>
        </p:nvSpPr>
        <p:spPr>
          <a:xfrm>
            <a:off x="4912144" y="5534496"/>
            <a:ext cx="3767202" cy="17433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Core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5C74B5D7-C05B-5CE4-62A1-D2595422E7B6}"/>
              </a:ext>
            </a:extLst>
          </p:cNvPr>
          <p:cNvSpPr txBox="1">
            <a:spLocks/>
          </p:cNvSpPr>
          <p:nvPr/>
        </p:nvSpPr>
        <p:spPr>
          <a:xfrm>
            <a:off x="9572313" y="5486058"/>
            <a:ext cx="2671165" cy="8350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3B58BEE-6995-06C2-21E5-985E96469399}"/>
              </a:ext>
            </a:extLst>
          </p:cNvPr>
          <p:cNvSpPr/>
          <p:nvPr/>
        </p:nvSpPr>
        <p:spPr>
          <a:xfrm>
            <a:off x="248834" y="5163671"/>
            <a:ext cx="2490621" cy="1143611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6DA8330-4704-08EC-C0BA-21FE40879D91}"/>
              </a:ext>
            </a:extLst>
          </p:cNvPr>
          <p:cNvSpPr/>
          <p:nvPr/>
        </p:nvSpPr>
        <p:spPr>
          <a:xfrm>
            <a:off x="9794396" y="5145486"/>
            <a:ext cx="2490621" cy="1143611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5B210BB0-5E82-B368-B237-4469255A6E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9472" y="-5478"/>
            <a:ext cx="10515600" cy="1373804"/>
          </a:xfrm>
        </p:spPr>
        <p:txBody>
          <a:bodyPr>
            <a:normAutofit/>
          </a:bodyPr>
          <a:lstStyle/>
          <a:p>
            <a:r>
              <a:rPr lang="en-US" altLang="zh-CN"/>
              <a:t>A packet passes through many networks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686588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F38D7F-AFB4-F20F-2E3A-AEA3DDEB7A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Freeform 109">
            <a:extLst>
              <a:ext uri="{FF2B5EF4-FFF2-40B4-BE49-F238E27FC236}">
                <a16:creationId xmlns:a16="http://schemas.microsoft.com/office/drawing/2014/main" id="{AFAA9E58-9432-370B-2AB4-DF4F2BC8DD6A}"/>
              </a:ext>
            </a:extLst>
          </p:cNvPr>
          <p:cNvSpPr>
            <a:spLocks/>
          </p:cNvSpPr>
          <p:nvPr/>
        </p:nvSpPr>
        <p:spPr bwMode="auto">
          <a:xfrm>
            <a:off x="9824120" y="3067300"/>
            <a:ext cx="2372010" cy="1921059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15" name="Freeform 109">
            <a:extLst>
              <a:ext uri="{FF2B5EF4-FFF2-40B4-BE49-F238E27FC236}">
                <a16:creationId xmlns:a16="http://schemas.microsoft.com/office/drawing/2014/main" id="{35B789F7-2AAD-95FE-F066-2E6127F9B55D}"/>
              </a:ext>
            </a:extLst>
          </p:cNvPr>
          <p:cNvSpPr>
            <a:spLocks/>
          </p:cNvSpPr>
          <p:nvPr/>
        </p:nvSpPr>
        <p:spPr bwMode="auto">
          <a:xfrm>
            <a:off x="5202024" y="2158639"/>
            <a:ext cx="2372010" cy="239655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C7217B9D-DC3D-D66A-392B-A43BD3A23090}"/>
              </a:ext>
            </a:extLst>
          </p:cNvPr>
          <p:cNvGrpSpPr/>
          <p:nvPr/>
        </p:nvGrpSpPr>
        <p:grpSpPr>
          <a:xfrm>
            <a:off x="5427158" y="3415718"/>
            <a:ext cx="516796" cy="338181"/>
            <a:chOff x="9497138" y="3394032"/>
            <a:chExt cx="367224" cy="240304"/>
          </a:xfrm>
        </p:grpSpPr>
        <p:sp>
          <p:nvSpPr>
            <p:cNvPr id="117" name="Freeform 235">
              <a:extLst>
                <a:ext uri="{FF2B5EF4-FFF2-40B4-BE49-F238E27FC236}">
                  <a16:creationId xmlns:a16="http://schemas.microsoft.com/office/drawing/2014/main" id="{269BBDD6-BC42-B6B6-3F8F-A5747A6E8DEA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943BCC7D-9BAB-056F-877F-277EBE66BC00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19" name="Freeform 237">
              <a:extLst>
                <a:ext uri="{FF2B5EF4-FFF2-40B4-BE49-F238E27FC236}">
                  <a16:creationId xmlns:a16="http://schemas.microsoft.com/office/drawing/2014/main" id="{2D552D13-4402-A040-6D9F-05445351B751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238">
              <a:extLst>
                <a:ext uri="{FF2B5EF4-FFF2-40B4-BE49-F238E27FC236}">
                  <a16:creationId xmlns:a16="http://schemas.microsoft.com/office/drawing/2014/main" id="{A5B6C742-3272-57A3-22FF-9F280ED7B817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239">
              <a:extLst>
                <a:ext uri="{FF2B5EF4-FFF2-40B4-BE49-F238E27FC236}">
                  <a16:creationId xmlns:a16="http://schemas.microsoft.com/office/drawing/2014/main" id="{B8D3786A-477E-585E-940D-061AD62B0F89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240">
              <a:extLst>
                <a:ext uri="{FF2B5EF4-FFF2-40B4-BE49-F238E27FC236}">
                  <a16:creationId xmlns:a16="http://schemas.microsoft.com/office/drawing/2014/main" id="{C347DC4E-2394-D539-5DFF-811DA81D9656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AD748AEE-6F67-12B8-834E-4C96B3CBB616}"/>
              </a:ext>
            </a:extLst>
          </p:cNvPr>
          <p:cNvGrpSpPr/>
          <p:nvPr/>
        </p:nvGrpSpPr>
        <p:grpSpPr>
          <a:xfrm>
            <a:off x="6275401" y="3152277"/>
            <a:ext cx="516796" cy="338181"/>
            <a:chOff x="9497138" y="3394032"/>
            <a:chExt cx="367224" cy="240304"/>
          </a:xfrm>
        </p:grpSpPr>
        <p:sp>
          <p:nvSpPr>
            <p:cNvPr id="124" name="Freeform 235">
              <a:extLst>
                <a:ext uri="{FF2B5EF4-FFF2-40B4-BE49-F238E27FC236}">
                  <a16:creationId xmlns:a16="http://schemas.microsoft.com/office/drawing/2014/main" id="{B35CBB8E-1421-F1BF-91A4-C8E7758DCADB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BC3043F9-977F-E237-3083-1692BA5D5D06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26" name="Freeform 237">
              <a:extLst>
                <a:ext uri="{FF2B5EF4-FFF2-40B4-BE49-F238E27FC236}">
                  <a16:creationId xmlns:a16="http://schemas.microsoft.com/office/drawing/2014/main" id="{78CDFEDE-D7F3-998F-039F-3CB25A2BF2DE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238">
              <a:extLst>
                <a:ext uri="{FF2B5EF4-FFF2-40B4-BE49-F238E27FC236}">
                  <a16:creationId xmlns:a16="http://schemas.microsoft.com/office/drawing/2014/main" id="{101DBE98-AA37-BE54-1104-B9AFDC0C0ED0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239">
              <a:extLst>
                <a:ext uri="{FF2B5EF4-FFF2-40B4-BE49-F238E27FC236}">
                  <a16:creationId xmlns:a16="http://schemas.microsoft.com/office/drawing/2014/main" id="{BE76DE5A-A25D-16B6-1019-96CE2B43A1D4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240">
              <a:extLst>
                <a:ext uri="{FF2B5EF4-FFF2-40B4-BE49-F238E27FC236}">
                  <a16:creationId xmlns:a16="http://schemas.microsoft.com/office/drawing/2014/main" id="{DF2A3C68-4035-B3C7-B18A-B0F5AFD7ED23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80BEC79-249A-7B82-8612-BC7E465250DF}"/>
              </a:ext>
            </a:extLst>
          </p:cNvPr>
          <p:cNvGrpSpPr/>
          <p:nvPr/>
        </p:nvGrpSpPr>
        <p:grpSpPr>
          <a:xfrm>
            <a:off x="6362098" y="3992250"/>
            <a:ext cx="516796" cy="338181"/>
            <a:chOff x="9497138" y="3394032"/>
            <a:chExt cx="367224" cy="240304"/>
          </a:xfrm>
        </p:grpSpPr>
        <p:sp>
          <p:nvSpPr>
            <p:cNvPr id="131" name="Freeform 235">
              <a:extLst>
                <a:ext uri="{FF2B5EF4-FFF2-40B4-BE49-F238E27FC236}">
                  <a16:creationId xmlns:a16="http://schemas.microsoft.com/office/drawing/2014/main" id="{DE9B0C69-1CDD-833D-EB79-94A75787330D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C626098-7FB3-F53A-C895-24C390909763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33" name="Freeform 237">
              <a:extLst>
                <a:ext uri="{FF2B5EF4-FFF2-40B4-BE49-F238E27FC236}">
                  <a16:creationId xmlns:a16="http://schemas.microsoft.com/office/drawing/2014/main" id="{40BE3921-EA46-B080-3CE7-40B6421F128A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 238">
              <a:extLst>
                <a:ext uri="{FF2B5EF4-FFF2-40B4-BE49-F238E27FC236}">
                  <a16:creationId xmlns:a16="http://schemas.microsoft.com/office/drawing/2014/main" id="{C23BA032-C0B3-F377-DC78-3EF4D244770F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239">
              <a:extLst>
                <a:ext uri="{FF2B5EF4-FFF2-40B4-BE49-F238E27FC236}">
                  <a16:creationId xmlns:a16="http://schemas.microsoft.com/office/drawing/2014/main" id="{A40A123C-CFE6-4954-B898-F18C4856BAFB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 240">
              <a:extLst>
                <a:ext uri="{FF2B5EF4-FFF2-40B4-BE49-F238E27FC236}">
                  <a16:creationId xmlns:a16="http://schemas.microsoft.com/office/drawing/2014/main" id="{D9575B9C-DEAE-CEBF-C0F6-3D3AEEFA5DCA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7" name="Line 10">
            <a:extLst>
              <a:ext uri="{FF2B5EF4-FFF2-40B4-BE49-F238E27FC236}">
                <a16:creationId xmlns:a16="http://schemas.microsoft.com/office/drawing/2014/main" id="{AAD59EAA-1A06-2588-C9D5-994F21A3DB27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134185" y="322163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8" name="Line 10">
            <a:extLst>
              <a:ext uri="{FF2B5EF4-FFF2-40B4-BE49-F238E27FC236}">
                <a16:creationId xmlns:a16="http://schemas.microsoft.com/office/drawing/2014/main" id="{BCE56411-B296-C8B6-A2DC-E0699646D7EC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915085" y="366953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9" name="Line 10">
            <a:extLst>
              <a:ext uri="{FF2B5EF4-FFF2-40B4-BE49-F238E27FC236}">
                <a16:creationId xmlns:a16="http://schemas.microsoft.com/office/drawing/2014/main" id="{0520A3D1-DD3F-8B1E-E31A-E4771E6348DB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309035" y="370809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Freeform 109">
            <a:extLst>
              <a:ext uri="{FF2B5EF4-FFF2-40B4-BE49-F238E27FC236}">
                <a16:creationId xmlns:a16="http://schemas.microsoft.com/office/drawing/2014/main" id="{A5D5831B-3E1E-BDD7-7799-EB2354F035C0}"/>
              </a:ext>
            </a:extLst>
          </p:cNvPr>
          <p:cNvSpPr>
            <a:spLocks/>
          </p:cNvSpPr>
          <p:nvPr/>
        </p:nvSpPr>
        <p:spPr bwMode="auto">
          <a:xfrm>
            <a:off x="3028416" y="1876949"/>
            <a:ext cx="1987456" cy="1494252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1" name="Freeform 109">
            <a:extLst>
              <a:ext uri="{FF2B5EF4-FFF2-40B4-BE49-F238E27FC236}">
                <a16:creationId xmlns:a16="http://schemas.microsoft.com/office/drawing/2014/main" id="{89ED985C-CC6D-CD02-7168-58EB851B9FD6}"/>
              </a:ext>
            </a:extLst>
          </p:cNvPr>
          <p:cNvSpPr>
            <a:spLocks/>
          </p:cNvSpPr>
          <p:nvPr/>
        </p:nvSpPr>
        <p:spPr bwMode="auto">
          <a:xfrm>
            <a:off x="355022" y="1692475"/>
            <a:ext cx="2511189" cy="3339901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E59213-A0F9-595E-530C-A65E19EBF4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/>
          </a:p>
        </p:txBody>
      </p:sp>
      <p:grpSp>
        <p:nvGrpSpPr>
          <p:cNvPr id="4" name="Group 90">
            <a:extLst>
              <a:ext uri="{FF2B5EF4-FFF2-40B4-BE49-F238E27FC236}">
                <a16:creationId xmlns:a16="http://schemas.microsoft.com/office/drawing/2014/main" id="{CBF64E06-6A72-E6C1-0C2C-C42104457B3A}"/>
              </a:ext>
            </a:extLst>
          </p:cNvPr>
          <p:cNvGrpSpPr>
            <a:grpSpLocks/>
          </p:cNvGrpSpPr>
          <p:nvPr/>
        </p:nvGrpSpPr>
        <p:grpSpPr bwMode="auto">
          <a:xfrm>
            <a:off x="1216113" y="2520832"/>
            <a:ext cx="893762" cy="828675"/>
            <a:chOff x="-44" y="1473"/>
            <a:chExt cx="981" cy="1105"/>
          </a:xfrm>
        </p:grpSpPr>
        <p:pic>
          <p:nvPicPr>
            <p:cNvPr id="6" name="Picture 91" descr="desktop_computer_stylized_medium">
              <a:extLst>
                <a:ext uri="{FF2B5EF4-FFF2-40B4-BE49-F238E27FC236}">
                  <a16:creationId xmlns:a16="http://schemas.microsoft.com/office/drawing/2014/main" id="{53B1C10C-58B6-502D-098C-5EDD5043F7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AF85E110-2D6F-0D11-DEB5-0C2EFBA1338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" name="Group 90">
            <a:extLst>
              <a:ext uri="{FF2B5EF4-FFF2-40B4-BE49-F238E27FC236}">
                <a16:creationId xmlns:a16="http://schemas.microsoft.com/office/drawing/2014/main" id="{631F9B84-8678-AE4F-B9A1-7C2FEC4481AA}"/>
              </a:ext>
            </a:extLst>
          </p:cNvPr>
          <p:cNvGrpSpPr>
            <a:grpSpLocks/>
          </p:cNvGrpSpPr>
          <p:nvPr/>
        </p:nvGrpSpPr>
        <p:grpSpPr bwMode="auto">
          <a:xfrm>
            <a:off x="10595193" y="4029775"/>
            <a:ext cx="893762" cy="828675"/>
            <a:chOff x="-44" y="1473"/>
            <a:chExt cx="981" cy="1105"/>
          </a:xfrm>
        </p:grpSpPr>
        <p:pic>
          <p:nvPicPr>
            <p:cNvPr id="10" name="Picture 91" descr="desktop_computer_stylized_medium">
              <a:extLst>
                <a:ext uri="{FF2B5EF4-FFF2-40B4-BE49-F238E27FC236}">
                  <a16:creationId xmlns:a16="http://schemas.microsoft.com/office/drawing/2014/main" id="{18BD438D-43FF-8359-D2F6-7D4A1C4E80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92">
              <a:extLst>
                <a:ext uri="{FF2B5EF4-FFF2-40B4-BE49-F238E27FC236}">
                  <a16:creationId xmlns:a16="http://schemas.microsoft.com/office/drawing/2014/main" id="{E8D47346-4548-133D-CDBC-E82ED09A7BD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3" name="Graphic 42" descr="Newspaper with solid fill">
            <a:extLst>
              <a:ext uri="{FF2B5EF4-FFF2-40B4-BE49-F238E27FC236}">
                <a16:creationId xmlns:a16="http://schemas.microsoft.com/office/drawing/2014/main" id="{66CC8BE0-0183-9B26-2380-03987B60A7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60106" y="2576955"/>
            <a:ext cx="521314" cy="521314"/>
          </a:xfrm>
          <a:prstGeom prst="rect">
            <a:avLst/>
          </a:prstGeom>
        </p:spPr>
      </p:pic>
      <p:pic>
        <p:nvPicPr>
          <p:cNvPr id="46" name="Graphic 45" descr="Newspaper outline">
            <a:extLst>
              <a:ext uri="{FF2B5EF4-FFF2-40B4-BE49-F238E27FC236}">
                <a16:creationId xmlns:a16="http://schemas.microsoft.com/office/drawing/2014/main" id="{0DD4DC63-5E55-BEFA-36F3-C24BB23E958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54385" y="4198510"/>
            <a:ext cx="514828" cy="514828"/>
          </a:xfrm>
          <a:prstGeom prst="rect">
            <a:avLst/>
          </a:prstGeom>
        </p:spPr>
      </p:pic>
      <p:sp>
        <p:nvSpPr>
          <p:cNvPr id="48" name="Line 10">
            <a:extLst>
              <a:ext uri="{FF2B5EF4-FFF2-40B4-BE49-F238E27FC236}">
                <a16:creationId xmlns:a16="http://schemas.microsoft.com/office/drawing/2014/main" id="{70D6E277-B310-4C8A-E643-5ACC5909A139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2049738" y="3233755"/>
            <a:ext cx="358145" cy="24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Line 10">
            <a:extLst>
              <a:ext uri="{FF2B5EF4-FFF2-40B4-BE49-F238E27FC236}">
                <a16:creationId xmlns:a16="http://schemas.microsoft.com/office/drawing/2014/main" id="{1DEF53CB-A211-9A67-666D-18D500292B63}"/>
              </a:ext>
            </a:extLst>
          </p:cNvPr>
          <p:cNvSpPr>
            <a:spLocks noChangeShapeType="1"/>
          </p:cNvSpPr>
          <p:nvPr/>
        </p:nvSpPr>
        <p:spPr bwMode="auto">
          <a:xfrm rot="4781293" flipH="1" flipV="1">
            <a:off x="2098752" y="3597120"/>
            <a:ext cx="60648" cy="43800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8DFDF85-D18D-1C19-0EE7-B4DD59F3CCC4}"/>
              </a:ext>
            </a:extLst>
          </p:cNvPr>
          <p:cNvGrpSpPr/>
          <p:nvPr/>
        </p:nvGrpSpPr>
        <p:grpSpPr>
          <a:xfrm>
            <a:off x="2291235" y="3443857"/>
            <a:ext cx="516796" cy="338181"/>
            <a:chOff x="9497138" y="3394032"/>
            <a:chExt cx="367224" cy="240304"/>
          </a:xfrm>
        </p:grpSpPr>
        <p:sp>
          <p:nvSpPr>
            <p:cNvPr id="24" name="Freeform 235">
              <a:extLst>
                <a:ext uri="{FF2B5EF4-FFF2-40B4-BE49-F238E27FC236}">
                  <a16:creationId xmlns:a16="http://schemas.microsoft.com/office/drawing/2014/main" id="{FAB5BCA5-8E4F-31FC-5068-C006913D83AB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92CA9099-56A7-1D46-415C-DC215F3B324C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26" name="Freeform 237">
              <a:extLst>
                <a:ext uri="{FF2B5EF4-FFF2-40B4-BE49-F238E27FC236}">
                  <a16:creationId xmlns:a16="http://schemas.microsoft.com/office/drawing/2014/main" id="{F17C0108-E01E-9B40-F8C2-3D26DE2D31D4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38">
              <a:extLst>
                <a:ext uri="{FF2B5EF4-FFF2-40B4-BE49-F238E27FC236}">
                  <a16:creationId xmlns:a16="http://schemas.microsoft.com/office/drawing/2014/main" id="{3546E7B1-A988-589D-7520-D67E6CA11BE5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39">
              <a:extLst>
                <a:ext uri="{FF2B5EF4-FFF2-40B4-BE49-F238E27FC236}">
                  <a16:creationId xmlns:a16="http://schemas.microsoft.com/office/drawing/2014/main" id="{3508263C-279C-DCA2-FB04-BEE0CDE5A353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40">
              <a:extLst>
                <a:ext uri="{FF2B5EF4-FFF2-40B4-BE49-F238E27FC236}">
                  <a16:creationId xmlns:a16="http://schemas.microsoft.com/office/drawing/2014/main" id="{49835503-AF55-D1BD-FB16-0A0D23114923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E958F9F-BB62-D608-9BAC-71860440A10E}"/>
              </a:ext>
            </a:extLst>
          </p:cNvPr>
          <p:cNvGrpSpPr/>
          <p:nvPr/>
        </p:nvGrpSpPr>
        <p:grpSpPr>
          <a:xfrm>
            <a:off x="10300105" y="3483948"/>
            <a:ext cx="516796" cy="338181"/>
            <a:chOff x="9497138" y="3394032"/>
            <a:chExt cx="367224" cy="240304"/>
          </a:xfrm>
        </p:grpSpPr>
        <p:sp>
          <p:nvSpPr>
            <p:cNvPr id="63" name="Freeform 235">
              <a:extLst>
                <a:ext uri="{FF2B5EF4-FFF2-40B4-BE49-F238E27FC236}">
                  <a16:creationId xmlns:a16="http://schemas.microsoft.com/office/drawing/2014/main" id="{2BE50A89-43DB-D66C-685A-C9EE6037CC87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3FAD9254-4989-0CC7-C717-A855DD142021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65" name="Freeform 237">
              <a:extLst>
                <a:ext uri="{FF2B5EF4-FFF2-40B4-BE49-F238E27FC236}">
                  <a16:creationId xmlns:a16="http://schemas.microsoft.com/office/drawing/2014/main" id="{0F96D536-BFE8-185B-955C-8AC05A9CCD0E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238">
              <a:extLst>
                <a:ext uri="{FF2B5EF4-FFF2-40B4-BE49-F238E27FC236}">
                  <a16:creationId xmlns:a16="http://schemas.microsoft.com/office/drawing/2014/main" id="{56C8F858-E5DC-2F38-9F94-795BCAB8BB02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239">
              <a:extLst>
                <a:ext uri="{FF2B5EF4-FFF2-40B4-BE49-F238E27FC236}">
                  <a16:creationId xmlns:a16="http://schemas.microsoft.com/office/drawing/2014/main" id="{F7E512A3-52DF-7394-2780-8AC9016CFA02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 240">
              <a:extLst>
                <a:ext uri="{FF2B5EF4-FFF2-40B4-BE49-F238E27FC236}">
                  <a16:creationId xmlns:a16="http://schemas.microsoft.com/office/drawing/2014/main" id="{A9CFD181-D350-BEE4-CA63-E2B316B9E80A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" name="Line 10">
            <a:extLst>
              <a:ext uri="{FF2B5EF4-FFF2-40B4-BE49-F238E27FC236}">
                <a16:creationId xmlns:a16="http://schemas.microsoft.com/office/drawing/2014/main" id="{0E7587C5-D39A-DABA-6CA5-1F7644EF1553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2652541" y="2683989"/>
            <a:ext cx="732697" cy="78051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" name="Line 10">
            <a:extLst>
              <a:ext uri="{FF2B5EF4-FFF2-40B4-BE49-F238E27FC236}">
                <a16:creationId xmlns:a16="http://schemas.microsoft.com/office/drawing/2014/main" id="{22524947-6D45-5221-E43E-130C03F3ABC9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10661900" y="3919050"/>
            <a:ext cx="375181" cy="99999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D7EA654F-A78A-0133-F6AE-D6CF422D5CED}"/>
              </a:ext>
            </a:extLst>
          </p:cNvPr>
          <p:cNvSpPr txBox="1">
            <a:spLocks/>
          </p:cNvSpPr>
          <p:nvPr/>
        </p:nvSpPr>
        <p:spPr>
          <a:xfrm>
            <a:off x="355023" y="2180832"/>
            <a:ext cx="136617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Sender</a:t>
            </a:r>
          </a:p>
        </p:txBody>
      </p:sp>
      <p:sp>
        <p:nvSpPr>
          <p:cNvPr id="49" name="Content Placeholder 2">
            <a:extLst>
              <a:ext uri="{FF2B5EF4-FFF2-40B4-BE49-F238E27FC236}">
                <a16:creationId xmlns:a16="http://schemas.microsoft.com/office/drawing/2014/main" id="{9A322969-1058-D373-1333-23D976FB2729}"/>
              </a:ext>
            </a:extLst>
          </p:cNvPr>
          <p:cNvSpPr txBox="1">
            <a:spLocks/>
          </p:cNvSpPr>
          <p:nvPr/>
        </p:nvSpPr>
        <p:spPr>
          <a:xfrm>
            <a:off x="10730578" y="3669910"/>
            <a:ext cx="1500083" cy="4091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defPPr>
              <a:defRPr lang="en-US"/>
            </a:defPPr>
            <a:lvl1pPr marL="130175" indent="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None/>
              <a:tabLst/>
              <a:defRPr sz="2400" b="1"/>
            </a:lvl1pPr>
            <a:lvl2pPr marL="695325" indent="-231775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Receiver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6894F61-5632-B049-9B9D-6B0C7A41116F}"/>
              </a:ext>
            </a:extLst>
          </p:cNvPr>
          <p:cNvGrpSpPr/>
          <p:nvPr/>
        </p:nvGrpSpPr>
        <p:grpSpPr>
          <a:xfrm>
            <a:off x="3166232" y="2373708"/>
            <a:ext cx="516796" cy="338181"/>
            <a:chOff x="9497138" y="3394032"/>
            <a:chExt cx="367224" cy="240304"/>
          </a:xfrm>
        </p:grpSpPr>
        <p:sp>
          <p:nvSpPr>
            <p:cNvPr id="82" name="Freeform 235">
              <a:extLst>
                <a:ext uri="{FF2B5EF4-FFF2-40B4-BE49-F238E27FC236}">
                  <a16:creationId xmlns:a16="http://schemas.microsoft.com/office/drawing/2014/main" id="{9E1D60B3-B8F4-16C8-FCC2-9918DFF1A36E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B8AD4C4F-E664-458B-189C-282538BD9A30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84" name="Freeform 237">
              <a:extLst>
                <a:ext uri="{FF2B5EF4-FFF2-40B4-BE49-F238E27FC236}">
                  <a16:creationId xmlns:a16="http://schemas.microsoft.com/office/drawing/2014/main" id="{65F19B9F-C2AA-5457-677C-C99E558D7511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238">
              <a:extLst>
                <a:ext uri="{FF2B5EF4-FFF2-40B4-BE49-F238E27FC236}">
                  <a16:creationId xmlns:a16="http://schemas.microsoft.com/office/drawing/2014/main" id="{82871BC6-6E64-B2F2-9CC6-EF0B82F42B33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239">
              <a:extLst>
                <a:ext uri="{FF2B5EF4-FFF2-40B4-BE49-F238E27FC236}">
                  <a16:creationId xmlns:a16="http://schemas.microsoft.com/office/drawing/2014/main" id="{7CFF343A-B261-2A48-4007-DED6E329E1D1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240">
              <a:extLst>
                <a:ext uri="{FF2B5EF4-FFF2-40B4-BE49-F238E27FC236}">
                  <a16:creationId xmlns:a16="http://schemas.microsoft.com/office/drawing/2014/main" id="{D6B1D6E3-7149-F781-A156-5104DA2AEE79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CA530F77-BE13-C029-4428-8CFEBD42FB40}"/>
              </a:ext>
            </a:extLst>
          </p:cNvPr>
          <p:cNvGrpSpPr/>
          <p:nvPr/>
        </p:nvGrpSpPr>
        <p:grpSpPr>
          <a:xfrm>
            <a:off x="4014475" y="2110267"/>
            <a:ext cx="516796" cy="338181"/>
            <a:chOff x="9497138" y="3394032"/>
            <a:chExt cx="367224" cy="240304"/>
          </a:xfrm>
        </p:grpSpPr>
        <p:sp>
          <p:nvSpPr>
            <p:cNvPr id="89" name="Freeform 235">
              <a:extLst>
                <a:ext uri="{FF2B5EF4-FFF2-40B4-BE49-F238E27FC236}">
                  <a16:creationId xmlns:a16="http://schemas.microsoft.com/office/drawing/2014/main" id="{1DAB8FE0-121F-2C32-8A78-7487D3D43A92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397CA724-D6FC-4FE3-D276-854A29D110E3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1" name="Freeform 237">
              <a:extLst>
                <a:ext uri="{FF2B5EF4-FFF2-40B4-BE49-F238E27FC236}">
                  <a16:creationId xmlns:a16="http://schemas.microsoft.com/office/drawing/2014/main" id="{15FA44F5-0D38-7E76-231D-8670CFFB18B0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238">
              <a:extLst>
                <a:ext uri="{FF2B5EF4-FFF2-40B4-BE49-F238E27FC236}">
                  <a16:creationId xmlns:a16="http://schemas.microsoft.com/office/drawing/2014/main" id="{91E14088-1D8E-2C8A-553B-A3388CDEE8B4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239">
              <a:extLst>
                <a:ext uri="{FF2B5EF4-FFF2-40B4-BE49-F238E27FC236}">
                  <a16:creationId xmlns:a16="http://schemas.microsoft.com/office/drawing/2014/main" id="{47522019-027F-22A7-B930-8B91008FD48B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 240">
              <a:extLst>
                <a:ext uri="{FF2B5EF4-FFF2-40B4-BE49-F238E27FC236}">
                  <a16:creationId xmlns:a16="http://schemas.microsoft.com/office/drawing/2014/main" id="{0342FD31-53B3-55C9-67B7-2BE72108577E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68291246-BF14-8DF9-2B3F-479BCD4565DF}"/>
              </a:ext>
            </a:extLst>
          </p:cNvPr>
          <p:cNvGrpSpPr/>
          <p:nvPr/>
        </p:nvGrpSpPr>
        <p:grpSpPr>
          <a:xfrm>
            <a:off x="4101172" y="2950240"/>
            <a:ext cx="516796" cy="338181"/>
            <a:chOff x="9497138" y="3394032"/>
            <a:chExt cx="367224" cy="240304"/>
          </a:xfrm>
        </p:grpSpPr>
        <p:sp>
          <p:nvSpPr>
            <p:cNvPr id="96" name="Freeform 235">
              <a:extLst>
                <a:ext uri="{FF2B5EF4-FFF2-40B4-BE49-F238E27FC236}">
                  <a16:creationId xmlns:a16="http://schemas.microsoft.com/office/drawing/2014/main" id="{AD525A1A-FDEB-636A-8C19-129ACA871F7D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6A9B8B5F-9415-D740-64E5-588133EF3D65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98" name="Freeform 237">
              <a:extLst>
                <a:ext uri="{FF2B5EF4-FFF2-40B4-BE49-F238E27FC236}">
                  <a16:creationId xmlns:a16="http://schemas.microsoft.com/office/drawing/2014/main" id="{B81B947B-4097-7275-19A0-273DDFD87FA8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238">
              <a:extLst>
                <a:ext uri="{FF2B5EF4-FFF2-40B4-BE49-F238E27FC236}">
                  <a16:creationId xmlns:a16="http://schemas.microsoft.com/office/drawing/2014/main" id="{1363B91E-B145-274C-649E-46FACD83434F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239">
              <a:extLst>
                <a:ext uri="{FF2B5EF4-FFF2-40B4-BE49-F238E27FC236}">
                  <a16:creationId xmlns:a16="http://schemas.microsoft.com/office/drawing/2014/main" id="{A64B4E0F-D5D0-1281-10C5-D367380F7462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240">
              <a:extLst>
                <a:ext uri="{FF2B5EF4-FFF2-40B4-BE49-F238E27FC236}">
                  <a16:creationId xmlns:a16="http://schemas.microsoft.com/office/drawing/2014/main" id="{583FEA41-C93B-CCCB-6B9C-A4A08A2CBFB0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Line 10">
            <a:extLst>
              <a:ext uri="{FF2B5EF4-FFF2-40B4-BE49-F238E27FC236}">
                <a16:creationId xmlns:a16="http://schemas.microsoft.com/office/drawing/2014/main" id="{30C7648E-0336-0F17-E61E-13D9F1007B12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3873259" y="2179620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3" name="Line 10">
            <a:extLst>
              <a:ext uri="{FF2B5EF4-FFF2-40B4-BE49-F238E27FC236}">
                <a16:creationId xmlns:a16="http://schemas.microsoft.com/office/drawing/2014/main" id="{44AA1990-6DF8-86AE-8F50-360C41734940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3654159" y="2627524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4" name="Line 10">
            <a:extLst>
              <a:ext uri="{FF2B5EF4-FFF2-40B4-BE49-F238E27FC236}">
                <a16:creationId xmlns:a16="http://schemas.microsoft.com/office/drawing/2014/main" id="{55D3C9AC-ADDC-A3B6-2813-DCC82DDC5062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4698512" y="3055030"/>
            <a:ext cx="501697" cy="73709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Line 10">
            <a:extLst>
              <a:ext uri="{FF2B5EF4-FFF2-40B4-BE49-F238E27FC236}">
                <a16:creationId xmlns:a16="http://schemas.microsoft.com/office/drawing/2014/main" id="{B088A8C2-A92F-196C-12AF-4401400E7EAC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6881179" y="3831082"/>
            <a:ext cx="173149" cy="27452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6" name="Line 10">
            <a:extLst>
              <a:ext uri="{FF2B5EF4-FFF2-40B4-BE49-F238E27FC236}">
                <a16:creationId xmlns:a16="http://schemas.microsoft.com/office/drawing/2014/main" id="{56E7AAE2-F548-BD80-8FEB-BE92EC293F74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4048109" y="2666081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9A77266C-34D0-E07E-83AF-2E096B3BE804}"/>
              </a:ext>
            </a:extLst>
          </p:cNvPr>
          <p:cNvGrpSpPr/>
          <p:nvPr/>
        </p:nvGrpSpPr>
        <p:grpSpPr>
          <a:xfrm>
            <a:off x="6946379" y="3565060"/>
            <a:ext cx="516796" cy="338181"/>
            <a:chOff x="9497138" y="3394032"/>
            <a:chExt cx="367224" cy="240304"/>
          </a:xfrm>
        </p:grpSpPr>
        <p:sp>
          <p:nvSpPr>
            <p:cNvPr id="141" name="Freeform 235">
              <a:extLst>
                <a:ext uri="{FF2B5EF4-FFF2-40B4-BE49-F238E27FC236}">
                  <a16:creationId xmlns:a16="http://schemas.microsoft.com/office/drawing/2014/main" id="{EE8ECF17-7C15-669C-3B16-959271FD893B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74EBD6FB-ADDD-8B88-23AB-AB36B4EA4054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43" name="Freeform 237">
              <a:extLst>
                <a:ext uri="{FF2B5EF4-FFF2-40B4-BE49-F238E27FC236}">
                  <a16:creationId xmlns:a16="http://schemas.microsoft.com/office/drawing/2014/main" id="{2189AEAC-E246-EFE3-C347-4A70929A0AA9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Freeform 238">
              <a:extLst>
                <a:ext uri="{FF2B5EF4-FFF2-40B4-BE49-F238E27FC236}">
                  <a16:creationId xmlns:a16="http://schemas.microsoft.com/office/drawing/2014/main" id="{726CF268-46C7-F188-C192-381E190FC6E8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Freeform 239">
              <a:extLst>
                <a:ext uri="{FF2B5EF4-FFF2-40B4-BE49-F238E27FC236}">
                  <a16:creationId xmlns:a16="http://schemas.microsoft.com/office/drawing/2014/main" id="{353F4950-AD34-1248-BC5C-D48EAE1A6EF6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 240">
              <a:extLst>
                <a:ext uri="{FF2B5EF4-FFF2-40B4-BE49-F238E27FC236}">
                  <a16:creationId xmlns:a16="http://schemas.microsoft.com/office/drawing/2014/main" id="{24DB5225-EBF4-F9EF-E020-35AC152BB981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7" name="Line 10">
            <a:extLst>
              <a:ext uri="{FF2B5EF4-FFF2-40B4-BE49-F238E27FC236}">
                <a16:creationId xmlns:a16="http://schemas.microsoft.com/office/drawing/2014/main" id="{7315DE59-755D-4616-67DD-EE33568B1B73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6759325" y="3414591"/>
            <a:ext cx="279054" cy="20165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8" name="Line 10">
            <a:extLst>
              <a:ext uri="{FF2B5EF4-FFF2-40B4-BE49-F238E27FC236}">
                <a16:creationId xmlns:a16="http://schemas.microsoft.com/office/drawing/2014/main" id="{3831F836-E620-F8AE-4125-C591C27FBE51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5111433" y="1632941"/>
            <a:ext cx="22177" cy="1248873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9" name="Line 10">
            <a:extLst>
              <a:ext uri="{FF2B5EF4-FFF2-40B4-BE49-F238E27FC236}">
                <a16:creationId xmlns:a16="http://schemas.microsoft.com/office/drawing/2014/main" id="{D8E6EDA7-3F99-8CEC-7EB0-028579C4BBE3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226714" y="2146419"/>
            <a:ext cx="348114" cy="146299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0" name="Line 10">
            <a:extLst>
              <a:ext uri="{FF2B5EF4-FFF2-40B4-BE49-F238E27FC236}">
                <a16:creationId xmlns:a16="http://schemas.microsoft.com/office/drawing/2014/main" id="{5ECD827E-2250-6D82-C426-84F3B7B92F4D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963099" y="2152395"/>
            <a:ext cx="1304872" cy="64665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2" name="Freeform 109">
            <a:extLst>
              <a:ext uri="{FF2B5EF4-FFF2-40B4-BE49-F238E27FC236}">
                <a16:creationId xmlns:a16="http://schemas.microsoft.com/office/drawing/2014/main" id="{0ED13A50-9B9E-4848-FE34-79DD309D8210}"/>
              </a:ext>
            </a:extLst>
          </p:cNvPr>
          <p:cNvSpPr>
            <a:spLocks/>
          </p:cNvSpPr>
          <p:nvPr/>
        </p:nvSpPr>
        <p:spPr bwMode="auto">
          <a:xfrm>
            <a:off x="7828523" y="1823321"/>
            <a:ext cx="1931099" cy="1743367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234679D0-9631-B1B9-F147-5E33C1FE5F7E}"/>
              </a:ext>
            </a:extLst>
          </p:cNvPr>
          <p:cNvGrpSpPr/>
          <p:nvPr/>
        </p:nvGrpSpPr>
        <p:grpSpPr>
          <a:xfrm>
            <a:off x="8058271" y="2394255"/>
            <a:ext cx="516796" cy="338181"/>
            <a:chOff x="9497138" y="3394032"/>
            <a:chExt cx="367224" cy="240304"/>
          </a:xfrm>
        </p:grpSpPr>
        <p:sp>
          <p:nvSpPr>
            <p:cNvPr id="154" name="Freeform 235">
              <a:extLst>
                <a:ext uri="{FF2B5EF4-FFF2-40B4-BE49-F238E27FC236}">
                  <a16:creationId xmlns:a16="http://schemas.microsoft.com/office/drawing/2014/main" id="{4E178E4E-409C-9448-6DF5-D9580E6F53CF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EC3611A3-FAA8-2C9E-0874-27044792AEA6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56" name="Freeform 237">
              <a:extLst>
                <a:ext uri="{FF2B5EF4-FFF2-40B4-BE49-F238E27FC236}">
                  <a16:creationId xmlns:a16="http://schemas.microsoft.com/office/drawing/2014/main" id="{2FF61589-86E1-A9EC-B755-919FBBC12EFB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238">
              <a:extLst>
                <a:ext uri="{FF2B5EF4-FFF2-40B4-BE49-F238E27FC236}">
                  <a16:creationId xmlns:a16="http://schemas.microsoft.com/office/drawing/2014/main" id="{A917D9FB-57B3-57F7-C5FB-0685267AE86F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239">
              <a:extLst>
                <a:ext uri="{FF2B5EF4-FFF2-40B4-BE49-F238E27FC236}">
                  <a16:creationId xmlns:a16="http://schemas.microsoft.com/office/drawing/2014/main" id="{B2BE9FBB-3010-9AB1-607B-6E6E00961A02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240">
              <a:extLst>
                <a:ext uri="{FF2B5EF4-FFF2-40B4-BE49-F238E27FC236}">
                  <a16:creationId xmlns:a16="http://schemas.microsoft.com/office/drawing/2014/main" id="{8F6E99B9-9347-3B0A-60E2-AC58623AB00F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91DB74D3-9191-93D1-25B6-9FF7EAEC4030}"/>
              </a:ext>
            </a:extLst>
          </p:cNvPr>
          <p:cNvGrpSpPr/>
          <p:nvPr/>
        </p:nvGrpSpPr>
        <p:grpSpPr>
          <a:xfrm>
            <a:off x="8906514" y="2130814"/>
            <a:ext cx="516796" cy="338181"/>
            <a:chOff x="9497138" y="3394032"/>
            <a:chExt cx="367224" cy="240304"/>
          </a:xfrm>
        </p:grpSpPr>
        <p:sp>
          <p:nvSpPr>
            <p:cNvPr id="161" name="Freeform 235">
              <a:extLst>
                <a:ext uri="{FF2B5EF4-FFF2-40B4-BE49-F238E27FC236}">
                  <a16:creationId xmlns:a16="http://schemas.microsoft.com/office/drawing/2014/main" id="{761944D4-023F-B1D8-BDF1-67F9CE679520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B1AE7E0A-7BF8-C234-6BFE-93AA72E18169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63" name="Freeform 237">
              <a:extLst>
                <a:ext uri="{FF2B5EF4-FFF2-40B4-BE49-F238E27FC236}">
                  <a16:creationId xmlns:a16="http://schemas.microsoft.com/office/drawing/2014/main" id="{8899FC46-B1C6-FC3D-A30E-0D493EB4BE5A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 238">
              <a:extLst>
                <a:ext uri="{FF2B5EF4-FFF2-40B4-BE49-F238E27FC236}">
                  <a16:creationId xmlns:a16="http://schemas.microsoft.com/office/drawing/2014/main" id="{ED4326A5-AE43-9319-60F3-55F92B2A8AE5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 239">
              <a:extLst>
                <a:ext uri="{FF2B5EF4-FFF2-40B4-BE49-F238E27FC236}">
                  <a16:creationId xmlns:a16="http://schemas.microsoft.com/office/drawing/2014/main" id="{8F771480-EE7F-20FF-1A52-9251FB66B44D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 240">
              <a:extLst>
                <a:ext uri="{FF2B5EF4-FFF2-40B4-BE49-F238E27FC236}">
                  <a16:creationId xmlns:a16="http://schemas.microsoft.com/office/drawing/2014/main" id="{8E7195DB-2891-E1C1-D8D1-5454875BC0CA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CC6CF125-80F7-E350-2DB1-9A92A127FE01}"/>
              </a:ext>
            </a:extLst>
          </p:cNvPr>
          <p:cNvGrpSpPr/>
          <p:nvPr/>
        </p:nvGrpSpPr>
        <p:grpSpPr>
          <a:xfrm>
            <a:off x="8993211" y="2970787"/>
            <a:ext cx="516796" cy="338181"/>
            <a:chOff x="9497138" y="3394032"/>
            <a:chExt cx="367224" cy="240304"/>
          </a:xfrm>
        </p:grpSpPr>
        <p:sp>
          <p:nvSpPr>
            <p:cNvPr id="168" name="Freeform 235">
              <a:extLst>
                <a:ext uri="{FF2B5EF4-FFF2-40B4-BE49-F238E27FC236}">
                  <a16:creationId xmlns:a16="http://schemas.microsoft.com/office/drawing/2014/main" id="{176DC0A6-B8B1-E586-66AD-1ED7C89150C7}"/>
                </a:ext>
              </a:extLst>
            </p:cNvPr>
            <p:cNvSpPr/>
            <p:nvPr/>
          </p:nvSpPr>
          <p:spPr>
            <a:xfrm>
              <a:off x="9497138" y="3477212"/>
              <a:ext cx="367224" cy="15712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     </a:t>
              </a:r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91B683E8-89E4-F750-2ED3-82107CB54517}"/>
                </a:ext>
              </a:extLst>
            </p:cNvPr>
            <p:cNvSpPr/>
            <p:nvPr/>
          </p:nvSpPr>
          <p:spPr>
            <a:xfrm>
              <a:off x="9497349" y="3394032"/>
              <a:ext cx="366779" cy="155563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/>
                <a:t>              </a:t>
              </a:r>
            </a:p>
          </p:txBody>
        </p:sp>
        <p:sp>
          <p:nvSpPr>
            <p:cNvPr id="170" name="Freeform 237">
              <a:extLst>
                <a:ext uri="{FF2B5EF4-FFF2-40B4-BE49-F238E27FC236}">
                  <a16:creationId xmlns:a16="http://schemas.microsoft.com/office/drawing/2014/main" id="{3A805E2A-FBEC-4712-45A4-48CA525380D8}"/>
                </a:ext>
              </a:extLst>
            </p:cNvPr>
            <p:cNvSpPr/>
            <p:nvPr/>
          </p:nvSpPr>
          <p:spPr>
            <a:xfrm>
              <a:off x="9558743" y="3413804"/>
              <a:ext cx="244280" cy="63985"/>
            </a:xfrm>
            <a:custGeom>
              <a:avLst/>
              <a:gdLst>
                <a:gd name="connsiteX0" fmla="*/ 3725333 w 4588933"/>
                <a:gd name="connsiteY0" fmla="*/ 0 h 1049866"/>
                <a:gd name="connsiteX1" fmla="*/ 4588933 w 4588933"/>
                <a:gd name="connsiteY1" fmla="*/ 270933 h 1049866"/>
                <a:gd name="connsiteX2" fmla="*/ 3962400 w 4588933"/>
                <a:gd name="connsiteY2" fmla="*/ 541866 h 1049866"/>
                <a:gd name="connsiteX3" fmla="*/ 3742267 w 4588933"/>
                <a:gd name="connsiteY3" fmla="*/ 457200 h 1049866"/>
                <a:gd name="connsiteX4" fmla="*/ 2269067 w 4588933"/>
                <a:gd name="connsiteY4" fmla="*/ 1049866 h 1049866"/>
                <a:gd name="connsiteX5" fmla="*/ 880533 w 4588933"/>
                <a:gd name="connsiteY5" fmla="*/ 457200 h 1049866"/>
                <a:gd name="connsiteX6" fmla="*/ 592667 w 4588933"/>
                <a:gd name="connsiteY6" fmla="*/ 541866 h 1049866"/>
                <a:gd name="connsiteX7" fmla="*/ 0 w 4588933"/>
                <a:gd name="connsiteY7" fmla="*/ 254000 h 1049866"/>
                <a:gd name="connsiteX8" fmla="*/ 880533 w 4588933"/>
                <a:gd name="connsiteY8" fmla="*/ 16933 h 1049866"/>
                <a:gd name="connsiteX9" fmla="*/ 2302933 w 4588933"/>
                <a:gd name="connsiteY9" fmla="*/ 626533 h 1049866"/>
                <a:gd name="connsiteX10" fmla="*/ 3725333 w 4588933"/>
                <a:gd name="connsiteY10" fmla="*/ 0 h 1049866"/>
                <a:gd name="connsiteX0" fmla="*/ 3725333 w 4641485"/>
                <a:gd name="connsiteY0" fmla="*/ 0 h 1049866"/>
                <a:gd name="connsiteX1" fmla="*/ 4641485 w 4641485"/>
                <a:gd name="connsiteY1" fmla="*/ 239402 h 1049866"/>
                <a:gd name="connsiteX2" fmla="*/ 3962400 w 4641485"/>
                <a:gd name="connsiteY2" fmla="*/ 541866 h 1049866"/>
                <a:gd name="connsiteX3" fmla="*/ 3742267 w 4641485"/>
                <a:gd name="connsiteY3" fmla="*/ 457200 h 1049866"/>
                <a:gd name="connsiteX4" fmla="*/ 2269067 w 4641485"/>
                <a:gd name="connsiteY4" fmla="*/ 1049866 h 1049866"/>
                <a:gd name="connsiteX5" fmla="*/ 880533 w 4641485"/>
                <a:gd name="connsiteY5" fmla="*/ 457200 h 1049866"/>
                <a:gd name="connsiteX6" fmla="*/ 592667 w 4641485"/>
                <a:gd name="connsiteY6" fmla="*/ 541866 h 1049866"/>
                <a:gd name="connsiteX7" fmla="*/ 0 w 4641485"/>
                <a:gd name="connsiteY7" fmla="*/ 254000 h 1049866"/>
                <a:gd name="connsiteX8" fmla="*/ 880533 w 4641485"/>
                <a:gd name="connsiteY8" fmla="*/ 16933 h 1049866"/>
                <a:gd name="connsiteX9" fmla="*/ 2302933 w 4641485"/>
                <a:gd name="connsiteY9" fmla="*/ 626533 h 1049866"/>
                <a:gd name="connsiteX10" fmla="*/ 3725333 w 4641485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73798 w 4673016"/>
                <a:gd name="connsiteY3" fmla="*/ 45720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84308 w 4673016"/>
                <a:gd name="connsiteY3" fmla="*/ 404648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34464 w 4673016"/>
                <a:gd name="connsiteY9" fmla="*/ 62653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32979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794818 w 4673016"/>
                <a:gd name="connsiteY3" fmla="*/ 436179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  <a:gd name="connsiteX0" fmla="*/ 3756864 w 4673016"/>
                <a:gd name="connsiteY0" fmla="*/ 0 h 1049866"/>
                <a:gd name="connsiteX1" fmla="*/ 4673016 w 4673016"/>
                <a:gd name="connsiteY1" fmla="*/ 239402 h 1049866"/>
                <a:gd name="connsiteX2" fmla="*/ 3993931 w 4673016"/>
                <a:gd name="connsiteY2" fmla="*/ 541866 h 1049866"/>
                <a:gd name="connsiteX3" fmla="*/ 3815839 w 4673016"/>
                <a:gd name="connsiteY3" fmla="*/ 467710 h 1049866"/>
                <a:gd name="connsiteX4" fmla="*/ 2300598 w 4673016"/>
                <a:gd name="connsiteY4" fmla="*/ 1049866 h 1049866"/>
                <a:gd name="connsiteX5" fmla="*/ 912064 w 4673016"/>
                <a:gd name="connsiteY5" fmla="*/ 457200 h 1049866"/>
                <a:gd name="connsiteX6" fmla="*/ 624198 w 4673016"/>
                <a:gd name="connsiteY6" fmla="*/ 541866 h 1049866"/>
                <a:gd name="connsiteX7" fmla="*/ 0 w 4673016"/>
                <a:gd name="connsiteY7" fmla="*/ 275021 h 1049866"/>
                <a:gd name="connsiteX8" fmla="*/ 912064 w 4673016"/>
                <a:gd name="connsiteY8" fmla="*/ 16933 h 1049866"/>
                <a:gd name="connsiteX9" fmla="*/ 2323954 w 4673016"/>
                <a:gd name="connsiteY9" fmla="*/ 616023 h 1049866"/>
                <a:gd name="connsiteX10" fmla="*/ 3756864 w 4673016"/>
                <a:gd name="connsiteY10" fmla="*/ 0 h 104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3016" h="1049866">
                  <a:moveTo>
                    <a:pt x="3756864" y="0"/>
                  </a:moveTo>
                  <a:lnTo>
                    <a:pt x="4673016" y="239402"/>
                  </a:lnTo>
                  <a:lnTo>
                    <a:pt x="3993931" y="541866"/>
                  </a:lnTo>
                  <a:lnTo>
                    <a:pt x="3815839" y="467710"/>
                  </a:lnTo>
                  <a:lnTo>
                    <a:pt x="2300598" y="1049866"/>
                  </a:lnTo>
                  <a:lnTo>
                    <a:pt x="912064" y="457200"/>
                  </a:lnTo>
                  <a:lnTo>
                    <a:pt x="624198" y="541866"/>
                  </a:lnTo>
                  <a:lnTo>
                    <a:pt x="0" y="275021"/>
                  </a:lnTo>
                  <a:lnTo>
                    <a:pt x="912064" y="16933"/>
                  </a:lnTo>
                  <a:lnTo>
                    <a:pt x="2323954" y="616023"/>
                  </a:lnTo>
                  <a:lnTo>
                    <a:pt x="3756864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Freeform 238">
              <a:extLst>
                <a:ext uri="{FF2B5EF4-FFF2-40B4-BE49-F238E27FC236}">
                  <a16:creationId xmlns:a16="http://schemas.microsoft.com/office/drawing/2014/main" id="{EBCC3CA0-D98C-0599-94DA-8E3E856AE109}"/>
                </a:ext>
              </a:extLst>
            </p:cNvPr>
            <p:cNvSpPr/>
            <p:nvPr/>
          </p:nvSpPr>
          <p:spPr>
            <a:xfrm>
              <a:off x="9582689" y="3441633"/>
              <a:ext cx="194724" cy="86476"/>
            </a:xfrm>
            <a:custGeom>
              <a:avLst/>
              <a:gdLst>
                <a:gd name="connsiteX0" fmla="*/ 599089 w 4162096"/>
                <a:gd name="connsiteY0" fmla="*/ 273269 h 1618593"/>
                <a:gd name="connsiteX1" fmla="*/ 882869 w 4162096"/>
                <a:gd name="connsiteY1" fmla="*/ 199697 h 1618593"/>
                <a:gd name="connsiteX2" fmla="*/ 2312276 w 4162096"/>
                <a:gd name="connsiteY2" fmla="*/ 798786 h 1618593"/>
                <a:gd name="connsiteX3" fmla="*/ 3794234 w 4162096"/>
                <a:gd name="connsiteY3" fmla="*/ 199697 h 1618593"/>
                <a:gd name="connsiteX4" fmla="*/ 4014951 w 4162096"/>
                <a:gd name="connsiteY4" fmla="*/ 273269 h 1618593"/>
                <a:gd name="connsiteX5" fmla="*/ 3058510 w 4162096"/>
                <a:gd name="connsiteY5" fmla="*/ 641131 h 1618593"/>
                <a:gd name="connsiteX6" fmla="*/ 3026979 w 4162096"/>
                <a:gd name="connsiteY6" fmla="*/ 1114097 h 1618593"/>
                <a:gd name="connsiteX7" fmla="*/ 4162096 w 4162096"/>
                <a:gd name="connsiteY7" fmla="*/ 1545021 h 1618593"/>
                <a:gd name="connsiteX8" fmla="*/ 3878317 w 4162096"/>
                <a:gd name="connsiteY8" fmla="*/ 1608083 h 1618593"/>
                <a:gd name="connsiteX9" fmla="*/ 2301765 w 4162096"/>
                <a:gd name="connsiteY9" fmla="*/ 945931 h 1618593"/>
                <a:gd name="connsiteX10" fmla="*/ 693682 w 4162096"/>
                <a:gd name="connsiteY10" fmla="*/ 1618593 h 1618593"/>
                <a:gd name="connsiteX11" fmla="*/ 430924 w 4162096"/>
                <a:gd name="connsiteY11" fmla="*/ 1524000 h 1618593"/>
                <a:gd name="connsiteX12" fmla="*/ 1576551 w 4162096"/>
                <a:gd name="connsiteY12" fmla="*/ 1082566 h 1618593"/>
                <a:gd name="connsiteX13" fmla="*/ 1545020 w 4162096"/>
                <a:gd name="connsiteY13" fmla="*/ 609600 h 1618593"/>
                <a:gd name="connsiteX14" fmla="*/ 0 w 4162096"/>
                <a:gd name="connsiteY14" fmla="*/ 0 h 1618593"/>
                <a:gd name="connsiteX15" fmla="*/ 872358 w 4162096"/>
                <a:gd name="connsiteY15" fmla="*/ 210207 h 1618593"/>
                <a:gd name="connsiteX16" fmla="*/ 872358 w 4162096"/>
                <a:gd name="connsiteY16" fmla="*/ 210207 h 1618593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15" fmla="*/ 441434 w 3731172"/>
                <a:gd name="connsiteY15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441434 w 3731172"/>
                <a:gd name="connsiteY14" fmla="*/ 10510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357351 w 3731172"/>
                <a:gd name="connsiteY14" fmla="*/ 115613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0990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47144 w 3731172"/>
                <a:gd name="connsiteY14" fmla="*/ 6306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14096 w 3731172"/>
                <a:gd name="connsiteY13" fmla="*/ 420413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56137 w 3731172"/>
                <a:gd name="connsiteY13" fmla="*/ 441434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882869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68165 w 3731172"/>
                <a:gd name="connsiteY0" fmla="*/ 73572 h 1418896"/>
                <a:gd name="connsiteX1" fmla="*/ 451945 w 3731172"/>
                <a:gd name="connsiteY1" fmla="*/ 0 h 1418896"/>
                <a:gd name="connsiteX2" fmla="*/ 1881352 w 3731172"/>
                <a:gd name="connsiteY2" fmla="*/ 599089 h 1418896"/>
                <a:gd name="connsiteX3" fmla="*/ 3363310 w 3731172"/>
                <a:gd name="connsiteY3" fmla="*/ 0 h 1418896"/>
                <a:gd name="connsiteX4" fmla="*/ 3584027 w 3731172"/>
                <a:gd name="connsiteY4" fmla="*/ 73572 h 1418896"/>
                <a:gd name="connsiteX5" fmla="*/ 2627586 w 3731172"/>
                <a:gd name="connsiteY5" fmla="*/ 441434 h 1418896"/>
                <a:gd name="connsiteX6" fmla="*/ 2596055 w 3731172"/>
                <a:gd name="connsiteY6" fmla="*/ 914400 h 1418896"/>
                <a:gd name="connsiteX7" fmla="*/ 3731172 w 3731172"/>
                <a:gd name="connsiteY7" fmla="*/ 1345324 h 1418896"/>
                <a:gd name="connsiteX8" fmla="*/ 3447393 w 3731172"/>
                <a:gd name="connsiteY8" fmla="*/ 1408386 h 1418896"/>
                <a:gd name="connsiteX9" fmla="*/ 1870841 w 3731172"/>
                <a:gd name="connsiteY9" fmla="*/ 746234 h 1418896"/>
                <a:gd name="connsiteX10" fmla="*/ 262758 w 3731172"/>
                <a:gd name="connsiteY10" fmla="*/ 1418896 h 1418896"/>
                <a:gd name="connsiteX11" fmla="*/ 0 w 3731172"/>
                <a:gd name="connsiteY11" fmla="*/ 1324303 h 1418896"/>
                <a:gd name="connsiteX12" fmla="*/ 1145627 w 3731172"/>
                <a:gd name="connsiteY12" fmla="*/ 903890 h 1418896"/>
                <a:gd name="connsiteX13" fmla="*/ 1145626 w 3731172"/>
                <a:gd name="connsiteY13" fmla="*/ 451945 h 1418896"/>
                <a:gd name="connsiteX14" fmla="*/ 189185 w 3731172"/>
                <a:gd name="connsiteY14" fmla="*/ 84081 h 1418896"/>
                <a:gd name="connsiteX15" fmla="*/ 168165 w 3731172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575034 w 3710151"/>
                <a:gd name="connsiteY6" fmla="*/ 91440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06565 w 3710151"/>
                <a:gd name="connsiteY6" fmla="*/ 924910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06565 w 3710151"/>
                <a:gd name="connsiteY5" fmla="*/ 441434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5151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60331 w 3710151"/>
                <a:gd name="connsiteY2" fmla="*/ 599089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124605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12460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47144 w 3710151"/>
                <a:gd name="connsiteY0" fmla="*/ 73572 h 1418896"/>
                <a:gd name="connsiteX1" fmla="*/ 430924 w 3710151"/>
                <a:gd name="connsiteY1" fmla="*/ 0 h 1418896"/>
                <a:gd name="connsiteX2" fmla="*/ 1838028 w 3710151"/>
                <a:gd name="connsiteY2" fmla="*/ 591655 h 1418896"/>
                <a:gd name="connsiteX3" fmla="*/ 3342289 w 3710151"/>
                <a:gd name="connsiteY3" fmla="*/ 0 h 1418896"/>
                <a:gd name="connsiteX4" fmla="*/ 3563006 w 3710151"/>
                <a:gd name="connsiteY4" fmla="*/ 73572 h 1418896"/>
                <a:gd name="connsiteX5" fmla="*/ 2617717 w 3710151"/>
                <a:gd name="connsiteY5" fmla="*/ 448868 h 1418896"/>
                <a:gd name="connsiteX6" fmla="*/ 2610282 w 3710151"/>
                <a:gd name="connsiteY6" fmla="*/ 902607 h 1418896"/>
                <a:gd name="connsiteX7" fmla="*/ 3710151 w 3710151"/>
                <a:gd name="connsiteY7" fmla="*/ 1345324 h 1418896"/>
                <a:gd name="connsiteX8" fmla="*/ 3426372 w 3710151"/>
                <a:gd name="connsiteY8" fmla="*/ 1408386 h 1418896"/>
                <a:gd name="connsiteX9" fmla="*/ 1849820 w 3710151"/>
                <a:gd name="connsiteY9" fmla="*/ 746234 h 1418896"/>
                <a:gd name="connsiteX10" fmla="*/ 241737 w 3710151"/>
                <a:gd name="connsiteY10" fmla="*/ 1418896 h 1418896"/>
                <a:gd name="connsiteX11" fmla="*/ 0 w 3710151"/>
                <a:gd name="connsiteY11" fmla="*/ 1334814 h 1418896"/>
                <a:gd name="connsiteX12" fmla="*/ 1098586 w 3710151"/>
                <a:gd name="connsiteY12" fmla="*/ 903890 h 1418896"/>
                <a:gd name="connsiteX13" fmla="*/ 1087434 w 3710151"/>
                <a:gd name="connsiteY13" fmla="*/ 451945 h 1418896"/>
                <a:gd name="connsiteX14" fmla="*/ 168164 w 3710151"/>
                <a:gd name="connsiteY14" fmla="*/ 84081 h 1418896"/>
                <a:gd name="connsiteX15" fmla="*/ 147144 w 3710151"/>
                <a:gd name="connsiteY15" fmla="*/ 73572 h 1418896"/>
                <a:gd name="connsiteX0" fmla="*/ 162012 w 3725019"/>
                <a:gd name="connsiteY0" fmla="*/ 73572 h 1418896"/>
                <a:gd name="connsiteX1" fmla="*/ 445792 w 3725019"/>
                <a:gd name="connsiteY1" fmla="*/ 0 h 1418896"/>
                <a:gd name="connsiteX2" fmla="*/ 1852896 w 3725019"/>
                <a:gd name="connsiteY2" fmla="*/ 591655 h 1418896"/>
                <a:gd name="connsiteX3" fmla="*/ 3357157 w 3725019"/>
                <a:gd name="connsiteY3" fmla="*/ 0 h 1418896"/>
                <a:gd name="connsiteX4" fmla="*/ 3577874 w 3725019"/>
                <a:gd name="connsiteY4" fmla="*/ 73572 h 1418896"/>
                <a:gd name="connsiteX5" fmla="*/ 2632585 w 3725019"/>
                <a:gd name="connsiteY5" fmla="*/ 448868 h 1418896"/>
                <a:gd name="connsiteX6" fmla="*/ 2625150 w 3725019"/>
                <a:gd name="connsiteY6" fmla="*/ 902607 h 1418896"/>
                <a:gd name="connsiteX7" fmla="*/ 3725019 w 3725019"/>
                <a:gd name="connsiteY7" fmla="*/ 1345324 h 1418896"/>
                <a:gd name="connsiteX8" fmla="*/ 3441240 w 3725019"/>
                <a:gd name="connsiteY8" fmla="*/ 1408386 h 1418896"/>
                <a:gd name="connsiteX9" fmla="*/ 1864688 w 3725019"/>
                <a:gd name="connsiteY9" fmla="*/ 746234 h 1418896"/>
                <a:gd name="connsiteX10" fmla="*/ 256605 w 3725019"/>
                <a:gd name="connsiteY10" fmla="*/ 1418896 h 1418896"/>
                <a:gd name="connsiteX11" fmla="*/ 0 w 3725019"/>
                <a:gd name="connsiteY11" fmla="*/ 1331097 h 1418896"/>
                <a:gd name="connsiteX12" fmla="*/ 1113454 w 3725019"/>
                <a:gd name="connsiteY12" fmla="*/ 903890 h 1418896"/>
                <a:gd name="connsiteX13" fmla="*/ 1102302 w 3725019"/>
                <a:gd name="connsiteY13" fmla="*/ 451945 h 1418896"/>
                <a:gd name="connsiteX14" fmla="*/ 183032 w 3725019"/>
                <a:gd name="connsiteY14" fmla="*/ 84081 h 1418896"/>
                <a:gd name="connsiteX15" fmla="*/ 162012 w 3725019"/>
                <a:gd name="connsiteY15" fmla="*/ 73572 h 14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019" h="1418896">
                  <a:moveTo>
                    <a:pt x="162012" y="73572"/>
                  </a:moveTo>
                  <a:lnTo>
                    <a:pt x="445792" y="0"/>
                  </a:lnTo>
                  <a:lnTo>
                    <a:pt x="1852896" y="591655"/>
                  </a:lnTo>
                  <a:lnTo>
                    <a:pt x="3357157" y="0"/>
                  </a:lnTo>
                  <a:lnTo>
                    <a:pt x="3577874" y="73572"/>
                  </a:lnTo>
                  <a:lnTo>
                    <a:pt x="2632585" y="448868"/>
                  </a:lnTo>
                  <a:lnTo>
                    <a:pt x="2625150" y="902607"/>
                  </a:lnTo>
                  <a:lnTo>
                    <a:pt x="3725019" y="1345324"/>
                  </a:lnTo>
                  <a:lnTo>
                    <a:pt x="3441240" y="1408386"/>
                  </a:lnTo>
                  <a:lnTo>
                    <a:pt x="1864688" y="746234"/>
                  </a:lnTo>
                  <a:lnTo>
                    <a:pt x="256605" y="1418896"/>
                  </a:lnTo>
                  <a:lnTo>
                    <a:pt x="0" y="1331097"/>
                  </a:lnTo>
                  <a:lnTo>
                    <a:pt x="1113454" y="903890"/>
                  </a:lnTo>
                  <a:cubicBezTo>
                    <a:pt x="1113454" y="760249"/>
                    <a:pt x="1102302" y="595586"/>
                    <a:pt x="1102302" y="451945"/>
                  </a:cubicBezTo>
                  <a:lnTo>
                    <a:pt x="183032" y="84081"/>
                  </a:lnTo>
                  <a:cubicBezTo>
                    <a:pt x="26317" y="21019"/>
                    <a:pt x="169019" y="77075"/>
                    <a:pt x="162012" y="7357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reeform 239">
              <a:extLst>
                <a:ext uri="{FF2B5EF4-FFF2-40B4-BE49-F238E27FC236}">
                  <a16:creationId xmlns:a16="http://schemas.microsoft.com/office/drawing/2014/main" id="{2289DC29-C821-8C10-A061-BB3586A0CE2C}"/>
                </a:ext>
              </a:extLst>
            </p:cNvPr>
            <p:cNvSpPr/>
            <p:nvPr/>
          </p:nvSpPr>
          <p:spPr>
            <a:xfrm>
              <a:off x="9718625" y="3468536"/>
              <a:ext cx="91205" cy="55089"/>
            </a:xfrm>
            <a:custGeom>
              <a:avLst/>
              <a:gdLst>
                <a:gd name="connsiteX0" fmla="*/ 21021 w 1744718"/>
                <a:gd name="connsiteY0" fmla="*/ 0 h 903890"/>
                <a:gd name="connsiteX1" fmla="*/ 1744718 w 1744718"/>
                <a:gd name="connsiteY1" fmla="*/ 693683 h 903890"/>
                <a:gd name="connsiteX2" fmla="*/ 1145628 w 1744718"/>
                <a:gd name="connsiteY2" fmla="*/ 903890 h 903890"/>
                <a:gd name="connsiteX3" fmla="*/ 0 w 1744718"/>
                <a:gd name="connsiteY3" fmla="*/ 451945 h 903890"/>
                <a:gd name="connsiteX4" fmla="*/ 21021 w 1744718"/>
                <a:gd name="connsiteY4" fmla="*/ 0 h 9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18" h="903890">
                  <a:moveTo>
                    <a:pt x="21021" y="0"/>
                  </a:moveTo>
                  <a:lnTo>
                    <a:pt x="1744718" y="693683"/>
                  </a:lnTo>
                  <a:lnTo>
                    <a:pt x="1145628" y="903890"/>
                  </a:lnTo>
                  <a:lnTo>
                    <a:pt x="0" y="451945"/>
                  </a:lnTo>
                  <a:lnTo>
                    <a:pt x="21021" y="0"/>
                  </a:lnTo>
                  <a:close/>
                </a:path>
              </a:pathLst>
            </a:custGeom>
            <a:solidFill>
              <a:srgbClr val="0000A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Freeform 240">
              <a:extLst>
                <a:ext uri="{FF2B5EF4-FFF2-40B4-BE49-F238E27FC236}">
                  <a16:creationId xmlns:a16="http://schemas.microsoft.com/office/drawing/2014/main" id="{9053BF85-2087-87A8-EC4F-34F1710E6529}"/>
                </a:ext>
              </a:extLst>
            </p:cNvPr>
            <p:cNvSpPr/>
            <p:nvPr/>
          </p:nvSpPr>
          <p:spPr>
            <a:xfrm>
              <a:off x="9551600" y="3468536"/>
              <a:ext cx="89556" cy="54448"/>
            </a:xfrm>
            <a:custGeom>
              <a:avLst/>
              <a:gdLst>
                <a:gd name="connsiteX0" fmla="*/ 1702676 w 1713187"/>
                <a:gd name="connsiteY0" fmla="*/ 0 h 893380"/>
                <a:gd name="connsiteX1" fmla="*/ 1713187 w 1713187"/>
                <a:gd name="connsiteY1" fmla="*/ 472966 h 893380"/>
                <a:gd name="connsiteX2" fmla="*/ 578069 w 1713187"/>
                <a:gd name="connsiteY2" fmla="*/ 893380 h 893380"/>
                <a:gd name="connsiteX3" fmla="*/ 0 w 1713187"/>
                <a:gd name="connsiteY3" fmla="*/ 693683 h 893380"/>
                <a:gd name="connsiteX4" fmla="*/ 1702676 w 1713187"/>
                <a:gd name="connsiteY4" fmla="*/ 0 h 89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187" h="893380">
                  <a:moveTo>
                    <a:pt x="1702676" y="0"/>
                  </a:moveTo>
                  <a:lnTo>
                    <a:pt x="1713187" y="472966"/>
                  </a:lnTo>
                  <a:lnTo>
                    <a:pt x="578069" y="893380"/>
                  </a:lnTo>
                  <a:lnTo>
                    <a:pt x="0" y="693683"/>
                  </a:lnTo>
                  <a:lnTo>
                    <a:pt x="1702676" y="0"/>
                  </a:lnTo>
                  <a:close/>
                </a:path>
              </a:pathLst>
            </a:custGeom>
            <a:solidFill>
              <a:srgbClr val="0000A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4" name="Line 10">
            <a:extLst>
              <a:ext uri="{FF2B5EF4-FFF2-40B4-BE49-F238E27FC236}">
                <a16:creationId xmlns:a16="http://schemas.microsoft.com/office/drawing/2014/main" id="{77A30F26-82CF-75BE-8BFC-6DF675A05EAE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765298" y="2200167"/>
            <a:ext cx="27302" cy="420094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5" name="Line 10">
            <a:extLst>
              <a:ext uri="{FF2B5EF4-FFF2-40B4-BE49-F238E27FC236}">
                <a16:creationId xmlns:a16="http://schemas.microsoft.com/office/drawing/2014/main" id="{2132668E-5369-1EAA-FE9D-53D04925CF8E}"/>
              </a:ext>
            </a:extLst>
          </p:cNvPr>
          <p:cNvSpPr>
            <a:spLocks noChangeShapeType="1"/>
          </p:cNvSpPr>
          <p:nvPr/>
        </p:nvSpPr>
        <p:spPr bwMode="auto">
          <a:xfrm rot="4781293" flipH="1">
            <a:off x="8546198" y="2648071"/>
            <a:ext cx="446711" cy="470091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6" name="Line 10">
            <a:extLst>
              <a:ext uri="{FF2B5EF4-FFF2-40B4-BE49-F238E27FC236}">
                <a16:creationId xmlns:a16="http://schemas.microsoft.com/office/drawing/2014/main" id="{DB0D7626-3EA4-6351-F1BD-5333141DBEF9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8940148" y="2686628"/>
            <a:ext cx="515189" cy="5212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5" name="Line 10">
            <a:extLst>
              <a:ext uri="{FF2B5EF4-FFF2-40B4-BE49-F238E27FC236}">
                <a16:creationId xmlns:a16="http://schemas.microsoft.com/office/drawing/2014/main" id="{92C6D61C-612A-A6E3-5491-4D5A6F9F0902}"/>
              </a:ext>
            </a:extLst>
          </p:cNvPr>
          <p:cNvSpPr>
            <a:spLocks noChangeShapeType="1"/>
          </p:cNvSpPr>
          <p:nvPr/>
        </p:nvSpPr>
        <p:spPr bwMode="auto">
          <a:xfrm rot="4781293" flipV="1">
            <a:off x="9664154" y="3028338"/>
            <a:ext cx="437214" cy="76944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1" name="Line 10">
            <a:extLst>
              <a:ext uri="{FF2B5EF4-FFF2-40B4-BE49-F238E27FC236}">
                <a16:creationId xmlns:a16="http://schemas.microsoft.com/office/drawing/2014/main" id="{69F44FE5-CF5A-B6C8-4A88-B203E20CBB96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9732687" y="1558421"/>
            <a:ext cx="298186" cy="887242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8" name="Line 10">
            <a:extLst>
              <a:ext uri="{FF2B5EF4-FFF2-40B4-BE49-F238E27FC236}">
                <a16:creationId xmlns:a16="http://schemas.microsoft.com/office/drawing/2014/main" id="{0716326A-DD26-6BAC-CFCE-245828440068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566950" y="3484998"/>
            <a:ext cx="4737857" cy="833953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9" name="Line 10">
            <a:extLst>
              <a:ext uri="{FF2B5EF4-FFF2-40B4-BE49-F238E27FC236}">
                <a16:creationId xmlns:a16="http://schemas.microsoft.com/office/drawing/2014/main" id="{266BE8ED-0D5A-AA8D-B7F3-91040B2D8050}"/>
              </a:ext>
            </a:extLst>
          </p:cNvPr>
          <p:cNvSpPr>
            <a:spLocks noChangeShapeType="1"/>
          </p:cNvSpPr>
          <p:nvPr/>
        </p:nvSpPr>
        <p:spPr bwMode="auto">
          <a:xfrm rot="4781293">
            <a:off x="7375006" y="3506122"/>
            <a:ext cx="4745542" cy="791708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0" name="Content Placeholder 2">
            <a:extLst>
              <a:ext uri="{FF2B5EF4-FFF2-40B4-BE49-F238E27FC236}">
                <a16:creationId xmlns:a16="http://schemas.microsoft.com/office/drawing/2014/main" id="{B36F62CE-5475-9443-F86C-15368C657EA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5046" y="5488714"/>
            <a:ext cx="2671165" cy="835050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65E73EC3-9575-2B9A-FFD7-01AFCFF776B2}"/>
              </a:ext>
            </a:extLst>
          </p:cNvPr>
          <p:cNvSpPr txBox="1">
            <a:spLocks/>
          </p:cNvSpPr>
          <p:nvPr/>
        </p:nvSpPr>
        <p:spPr>
          <a:xfrm>
            <a:off x="1554361" y="4173725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sp>
        <p:nvSpPr>
          <p:cNvPr id="183" name="Content Placeholder 2">
            <a:extLst>
              <a:ext uri="{FF2B5EF4-FFF2-40B4-BE49-F238E27FC236}">
                <a16:creationId xmlns:a16="http://schemas.microsoft.com/office/drawing/2014/main" id="{5EE7B647-8E45-2D6F-825C-D058AAB47D62}"/>
              </a:ext>
            </a:extLst>
          </p:cNvPr>
          <p:cNvSpPr txBox="1">
            <a:spLocks/>
          </p:cNvSpPr>
          <p:nvPr/>
        </p:nvSpPr>
        <p:spPr>
          <a:xfrm>
            <a:off x="10727320" y="3099437"/>
            <a:ext cx="1309087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Access network</a:t>
            </a:r>
          </a:p>
        </p:txBody>
      </p:sp>
      <p:pic>
        <p:nvPicPr>
          <p:cNvPr id="184" name="Picture 777" descr="access_point_stylized_small">
            <a:extLst>
              <a:ext uri="{FF2B5EF4-FFF2-40B4-BE49-F238E27FC236}">
                <a16:creationId xmlns:a16="http://schemas.microsoft.com/office/drawing/2014/main" id="{7101595C-50A0-903E-0EE5-DE7A31AAFB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3526" y="3561728"/>
            <a:ext cx="582805" cy="48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8" name="Group 187">
            <a:extLst>
              <a:ext uri="{FF2B5EF4-FFF2-40B4-BE49-F238E27FC236}">
                <a16:creationId xmlns:a16="http://schemas.microsoft.com/office/drawing/2014/main" id="{62BFF6F8-A09E-FAC0-667E-AFD034607EDB}"/>
              </a:ext>
            </a:extLst>
          </p:cNvPr>
          <p:cNvGrpSpPr/>
          <p:nvPr/>
        </p:nvGrpSpPr>
        <p:grpSpPr>
          <a:xfrm>
            <a:off x="512399" y="3568464"/>
            <a:ext cx="753906" cy="588554"/>
            <a:chOff x="7414072" y="2388800"/>
            <a:chExt cx="530702" cy="407988"/>
          </a:xfrm>
        </p:grpSpPr>
        <p:pic>
          <p:nvPicPr>
            <p:cNvPr id="185" name="Picture 1017" descr="antenna_stylized">
              <a:extLst>
                <a:ext uri="{FF2B5EF4-FFF2-40B4-BE49-F238E27FC236}">
                  <a16:creationId xmlns:a16="http://schemas.microsoft.com/office/drawing/2014/main" id="{079A9F9B-21EB-7DC4-47C8-80DC530960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4072" y="2388800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" name="Picture 1018" descr="laptop_keyboard">
              <a:extLst>
                <a:ext uri="{FF2B5EF4-FFF2-40B4-BE49-F238E27FC236}">
                  <a16:creationId xmlns:a16="http://schemas.microsoft.com/office/drawing/2014/main" id="{E6D97BA7-7134-8E78-B61E-C2D02B57D2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39779" y="2637277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" name="Picture 1020" descr="screen">
              <a:extLst>
                <a:ext uri="{FF2B5EF4-FFF2-40B4-BE49-F238E27FC236}">
                  <a16:creationId xmlns:a16="http://schemas.microsoft.com/office/drawing/2014/main" id="{B6FF0B77-352B-B01D-019C-A7FC92B323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2009" y="2487845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0" name="Content Placeholder 2">
            <a:extLst>
              <a:ext uri="{FF2B5EF4-FFF2-40B4-BE49-F238E27FC236}">
                <a16:creationId xmlns:a16="http://schemas.microsoft.com/office/drawing/2014/main" id="{88EAEE35-1D47-F64E-C205-8C0BBD65958D}"/>
              </a:ext>
            </a:extLst>
          </p:cNvPr>
          <p:cNvSpPr txBox="1">
            <a:spLocks/>
          </p:cNvSpPr>
          <p:nvPr/>
        </p:nvSpPr>
        <p:spPr>
          <a:xfrm>
            <a:off x="2855276" y="339994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1" name="Content Placeholder 2">
            <a:extLst>
              <a:ext uri="{FF2B5EF4-FFF2-40B4-BE49-F238E27FC236}">
                <a16:creationId xmlns:a16="http://schemas.microsoft.com/office/drawing/2014/main" id="{E6110A9B-3133-F8FE-04C8-8E370DF9E703}"/>
              </a:ext>
            </a:extLst>
          </p:cNvPr>
          <p:cNvSpPr txBox="1">
            <a:spLocks/>
          </p:cNvSpPr>
          <p:nvPr/>
        </p:nvSpPr>
        <p:spPr>
          <a:xfrm>
            <a:off x="8092135" y="3517795"/>
            <a:ext cx="1987456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Local/reginal network</a:t>
            </a:r>
          </a:p>
        </p:txBody>
      </p:sp>
      <p:sp>
        <p:nvSpPr>
          <p:cNvPr id="192" name="Content Placeholder 2">
            <a:extLst>
              <a:ext uri="{FF2B5EF4-FFF2-40B4-BE49-F238E27FC236}">
                <a16:creationId xmlns:a16="http://schemas.microsoft.com/office/drawing/2014/main" id="{A66DA0CB-2271-3490-88E2-5DF2DDF9082A}"/>
              </a:ext>
            </a:extLst>
          </p:cNvPr>
          <p:cNvSpPr txBox="1">
            <a:spLocks/>
          </p:cNvSpPr>
          <p:nvPr/>
        </p:nvSpPr>
        <p:spPr>
          <a:xfrm>
            <a:off x="4723111" y="4526700"/>
            <a:ext cx="2372010" cy="521314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2400" b="1"/>
              <a:t>National/global network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47A1F9D-6BCB-8CAC-D3C3-677129D6B281}"/>
              </a:ext>
            </a:extLst>
          </p:cNvPr>
          <p:cNvSpPr/>
          <p:nvPr/>
        </p:nvSpPr>
        <p:spPr>
          <a:xfrm>
            <a:off x="2040673" y="2477726"/>
            <a:ext cx="8999034" cy="1882401"/>
          </a:xfrm>
          <a:custGeom>
            <a:avLst/>
            <a:gdLst>
              <a:gd name="connsiteX0" fmla="*/ 0 w 8999034"/>
              <a:gd name="connsiteY0" fmla="*/ 666918 h 1882401"/>
              <a:gd name="connsiteX1" fmla="*/ 468351 w 8999034"/>
              <a:gd name="connsiteY1" fmla="*/ 1135269 h 1882401"/>
              <a:gd name="connsiteX2" fmla="*/ 1349298 w 8999034"/>
              <a:gd name="connsiteY2" fmla="*/ 8996 h 1882401"/>
              <a:gd name="connsiteX3" fmla="*/ 2297151 w 8999034"/>
              <a:gd name="connsiteY3" fmla="*/ 633464 h 1882401"/>
              <a:gd name="connsiteX4" fmla="*/ 3635298 w 8999034"/>
              <a:gd name="connsiteY4" fmla="*/ 1124118 h 1882401"/>
              <a:gd name="connsiteX5" fmla="*/ 4538547 w 8999034"/>
              <a:gd name="connsiteY5" fmla="*/ 756128 h 1882401"/>
              <a:gd name="connsiteX6" fmla="*/ 6322742 w 8999034"/>
              <a:gd name="connsiteY6" fmla="*/ 20147 h 1882401"/>
              <a:gd name="connsiteX7" fmla="*/ 7192537 w 8999034"/>
              <a:gd name="connsiteY7" fmla="*/ 644615 h 1882401"/>
              <a:gd name="connsiteX8" fmla="*/ 8552986 w 8999034"/>
              <a:gd name="connsiteY8" fmla="*/ 1135269 h 1882401"/>
              <a:gd name="connsiteX9" fmla="*/ 8999034 w 8999034"/>
              <a:gd name="connsiteY9" fmla="*/ 1882401 h 1882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99034" h="1882401">
                <a:moveTo>
                  <a:pt x="0" y="666918"/>
                </a:moveTo>
                <a:cubicBezTo>
                  <a:pt x="121734" y="955920"/>
                  <a:pt x="243468" y="1244923"/>
                  <a:pt x="468351" y="1135269"/>
                </a:cubicBezTo>
                <a:cubicBezTo>
                  <a:pt x="693234" y="1025615"/>
                  <a:pt x="1044498" y="92630"/>
                  <a:pt x="1349298" y="8996"/>
                </a:cubicBezTo>
                <a:cubicBezTo>
                  <a:pt x="1654098" y="-74638"/>
                  <a:pt x="1916151" y="447610"/>
                  <a:pt x="2297151" y="633464"/>
                </a:cubicBezTo>
                <a:cubicBezTo>
                  <a:pt x="2678151" y="819318"/>
                  <a:pt x="3261732" y="1103674"/>
                  <a:pt x="3635298" y="1124118"/>
                </a:cubicBezTo>
                <a:cubicBezTo>
                  <a:pt x="4008864" y="1144562"/>
                  <a:pt x="4538547" y="756128"/>
                  <a:pt x="4538547" y="756128"/>
                </a:cubicBezTo>
                <a:cubicBezTo>
                  <a:pt x="4986454" y="572133"/>
                  <a:pt x="5880410" y="38732"/>
                  <a:pt x="6322742" y="20147"/>
                </a:cubicBezTo>
                <a:cubicBezTo>
                  <a:pt x="6765074" y="1561"/>
                  <a:pt x="6820830" y="458761"/>
                  <a:pt x="7192537" y="644615"/>
                </a:cubicBezTo>
                <a:cubicBezTo>
                  <a:pt x="7564244" y="830469"/>
                  <a:pt x="8251903" y="928971"/>
                  <a:pt x="8552986" y="1135269"/>
                </a:cubicBezTo>
                <a:cubicBezTo>
                  <a:pt x="8854069" y="1341567"/>
                  <a:pt x="8917259" y="1744869"/>
                  <a:pt x="8999034" y="1882401"/>
                </a:cubicBezTo>
              </a:path>
            </a:pathLst>
          </a:custGeom>
          <a:noFill/>
          <a:ln w="66675"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HK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730808C3-189B-9E83-365B-7A168F145E58}"/>
              </a:ext>
            </a:extLst>
          </p:cNvPr>
          <p:cNvSpPr txBox="1">
            <a:spLocks/>
          </p:cNvSpPr>
          <p:nvPr/>
        </p:nvSpPr>
        <p:spPr>
          <a:xfrm>
            <a:off x="4912144" y="5534496"/>
            <a:ext cx="3767202" cy="17433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Core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6AFF6BFC-E2BD-AC9A-9AB4-B2021E677F37}"/>
              </a:ext>
            </a:extLst>
          </p:cNvPr>
          <p:cNvSpPr txBox="1">
            <a:spLocks/>
          </p:cNvSpPr>
          <p:nvPr/>
        </p:nvSpPr>
        <p:spPr>
          <a:xfrm>
            <a:off x="9572313" y="5486058"/>
            <a:ext cx="2671165" cy="8350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HK" sz="3200">
                <a:solidFill>
                  <a:srgbClr val="0000A8"/>
                </a:solidFill>
              </a:rPr>
              <a:t>Network edge</a:t>
            </a:r>
            <a:endParaRPr lang="en-US" sz="3200">
              <a:solidFill>
                <a:srgbClr val="0000A8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5C5B07D-1D22-BD34-21C2-83673FF8ABB3}"/>
              </a:ext>
            </a:extLst>
          </p:cNvPr>
          <p:cNvSpPr/>
          <p:nvPr/>
        </p:nvSpPr>
        <p:spPr>
          <a:xfrm>
            <a:off x="5052756" y="5229747"/>
            <a:ext cx="2490621" cy="1143611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F52B7997-5EC7-229F-0840-7C4BF844CE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9472" y="-5478"/>
            <a:ext cx="10515600" cy="1373804"/>
          </a:xfrm>
        </p:spPr>
        <p:txBody>
          <a:bodyPr>
            <a:normAutofit/>
          </a:bodyPr>
          <a:lstStyle/>
          <a:p>
            <a:r>
              <a:rPr lang="en-US" altLang="zh-CN"/>
              <a:t>A packet passes through many networks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27320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/>
              <a:t>hosts connect to Internet via </a:t>
            </a:r>
            <a:r>
              <a:rPr lang="en-US" altLang="en-US" sz="3000">
                <a:solidFill>
                  <a:srgbClr val="C00000"/>
                </a:solidFill>
              </a:rPr>
              <a:t>access </a:t>
            </a:r>
            <a:r>
              <a:rPr lang="en-US" altLang="en-US" sz="3000"/>
              <a:t>networks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/>
              <a:t>access networks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/>
              <a:t>so that </a:t>
            </a:r>
            <a:r>
              <a:rPr lang="en-US" altLang="en-US" sz="2800" i="1"/>
              <a:t>any</a:t>
            </a:r>
            <a:r>
              <a:rPr lang="en-US" altLang="en-US" sz="2800"/>
              <a:t> two hosts </a:t>
            </a:r>
            <a:r>
              <a:rPr lang="en-US" altLang="en-US" sz="2800" i="1"/>
              <a:t>(anywhere!) </a:t>
            </a:r>
            <a:r>
              <a:rPr lang="en-US" altLang="en-US" sz="280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/>
              <a:t>resulting network of networks (i.e., network core)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/>
              <a:t>evolution driven by </a:t>
            </a:r>
            <a:r>
              <a:rPr lang="en-US" altLang="en-US" sz="2800">
                <a:solidFill>
                  <a:srgbClr val="C00000"/>
                </a:solidFill>
              </a:rPr>
              <a:t>economics,</a:t>
            </a:r>
            <a:r>
              <a:rPr lang="en-US" altLang="en-US" sz="2800"/>
              <a:t> </a:t>
            </a:r>
            <a:r>
              <a:rPr lang="en-US" altLang="en-US" sz="2800">
                <a:solidFill>
                  <a:srgbClr val="C00000"/>
                </a:solidFill>
              </a:rPr>
              <a:t>national policies</a:t>
            </a:r>
          </a:p>
          <a:p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DB4A706-1D03-F888-A210-F6DED5CBD8FA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</a:t>
            </a: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networks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084BDD38-CA7C-DF01-4061-99272D0FF1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F9284539-B53F-BEDB-3B76-F619E1328543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75660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</a:t>
            </a: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networks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</a:t>
            </a:r>
            <a:r>
              <a:rPr lang="en-US" altLang="en-US">
                <a:solidFill>
                  <a:prstClr val="black"/>
                </a:solidFill>
                <a:latin typeface="Calibri" panose="020F0502020204030204"/>
              </a:rPr>
              <a:t>networks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to each other directly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BC55404-4373-5CF2-40BA-60F297AF3D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2344F548-977B-9A9A-7F6D-958B4E790CE9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5092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A9BA9D-F7E7-F3CC-D8C5-867082DE7C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FF44E88B-5F57-BEB2-4F3F-908DB6D1C1AE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7F7DE2E1-CBC5-8A33-9FC1-06E84D0529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65D4FFB1-BABA-854C-0A45-D482569274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F1726620-B98B-7912-1D3B-73827378FE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9F57BE7F-A55A-B278-1F2D-57D0F9589C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EBB9DB5B-F8A0-18F8-4511-764992689C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80141F0F-C940-2515-48A8-24A52EE328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5878A044-75C6-33CF-A261-F233AF9F81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98D45891-E937-27B4-D958-419C0AF652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68FEFCDD-75A3-5668-BDDC-B91F768AA3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11A9C968-6BC5-F879-45EE-433677AAD8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3E0AD7F0-4E49-9033-EC3F-EB3981CDF5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C4F64853-49EB-2CDF-005C-BD842CBE1E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A0131026-2ACB-4941-F796-3B97BCF58E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FED628B8-21F1-4F25-4DD8-B2138B449A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B9605EA0-A5A0-BE64-3226-52F9866732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9C04016B-1795-44EC-3614-FE7B8873F3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542405D0-BA14-C678-9CED-469F30516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43DE9D92-814F-156C-4B2F-866F95999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8C925C49-9847-340A-AE8A-8A38D8A66E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103A38AA-796F-ECAC-65FE-6ECA6E80F5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D8724516-1976-3BC3-4C45-65194234C273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205C4348-BDCC-7B7C-BB95-8EBC93EEA7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D27328B1-B375-13AB-EDAE-3519418AA9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3FFA4678-2A12-6BF8-EB59-C1288B47FF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0F086489-D0BE-F99D-37D6-1907698F25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3C6197FF-425D-EB8D-D2EE-59D2DACF2F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98B45595-091D-56F1-A8EB-EB0E02F764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C3CC6F14-125D-9BB7-B98A-9246DE111F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70770CC5-1102-B3B7-7EF7-26ED01419F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DA8EBB4D-BC76-CA92-D41F-A92135FCF6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13FD2CE5-0878-2A7B-0301-DDEFDF25AC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BF589782-68CE-95B3-9B2B-EFB34D1B3B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411645DF-89AB-A8A2-8292-AE63CDBAF2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05513ED6-5683-5414-E8B6-8B74E22C3B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CBAEFBB4-C785-146D-C182-F4DF059BEB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51325BB-420B-0A3A-2030-A4711EED8D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9D670F6E-CE1C-2CED-BF33-B23A94A5FB41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1B888EF5-F8CF-7D71-94BC-E4155511EC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AC22114B-D6F4-6A7F-F0A9-1C0FC5FBC4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8E28DDD5-7149-8491-8729-9E3476CD6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4156030-B621-3916-7EBE-458568623C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568E466C-1EEF-F284-F5CF-D180190B94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5FF15FB8-4717-7781-561E-1E2A592072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1BECE199-C6F0-72CC-46EA-3DF9713B22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D1DB01A5-74E5-7C22-8C60-B1A42C5B37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0A4FD954-1A57-3779-14C1-3550849A46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E7FF5715-D10E-6585-80CE-FE94096BFB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33BC788E-A392-6C4B-F1C0-099F8ED945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65EF01BB-DA70-4ACD-EFB1-EF206F94A8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1B5D1F20-F8B0-6E65-71FA-E6C7C80054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65ACFB0C-BCA7-99F4-EFE3-E06EFB1C5F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917B4760-B567-69B5-952E-AD117D4F66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" name="Rectangle 3">
            <a:extLst>
              <a:ext uri="{FF2B5EF4-FFF2-40B4-BE49-F238E27FC236}">
                <a16:creationId xmlns:a16="http://schemas.microsoft.com/office/drawing/2014/main" id="{CD55EF00-D353-B054-487C-0B8F6B516FB4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</a:t>
            </a: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networks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9388198-5DFB-4507-D17D-C3F0CD5A7D21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C1DA0695-18A2-B6E3-7EA8-77D3D3EC0D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14B93881-7C70-C01C-9AEC-0F604B40F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22E2A88E-C9B7-D210-1927-110E3AA173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082EB14E-AD8C-4411-6819-B430839E88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DAC0C75B-283B-BE56-4419-478F5E40B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3FC7BA46-1B95-ACD4-C5E9-3D7A2DD028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886ABB42-A0EB-D782-86CD-AE8486E825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253CFB27-D0C7-60B9-C1A4-070D01D3F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49CDE283-4A09-942B-1BAC-20804A8BC7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B6C57C6-D921-0B50-DAB0-72FA434D4B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2EAA9887-8E9F-9B27-6F39-CCA96AC37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48899744-AC3D-E99B-1CE7-79CEBFC00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C20B6A42-9EC5-E5B9-5958-988E1F02C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F0F7E8EF-D3B7-B0E4-93AB-EE3CED4C1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C084233A-DF17-E960-0C9E-9E2C52E3D1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24B93CE8-1535-D72B-2CAD-BF971C7D4E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C49C3DBA-93BB-5A9D-5FA5-6A0A959B3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0D4D1C8A-320C-4D2A-CD71-341A596D9D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6B915F61-BB8F-DF94-445D-FCF38CA075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6EBDBE62-0368-A7D3-5A93-84E2E906D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3FE78463-3351-D6AA-1E7D-5F1FD1FCEE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0D9CDC0-75B8-C482-9B54-D89137AC5A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EF064A4-ED97-50F6-ABD2-647A93D9B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27F09EF9-47AB-CCDC-6DD0-B8A11EC36D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823129CE-3177-9711-2E77-E71FB1B436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CB6E0F46-3660-0F6F-EF3B-ABAC31867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9692B365-B542-43EF-D5BC-0099FB7547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AA822E22-40BE-814E-DA44-C8A2A2AE26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945CBE54-7390-FC43-EEC9-96252ED3A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96AAB11F-9E41-D46C-7911-4531AFAC43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B2F17D0B-7D7B-5EBA-9292-4ECAD09AEA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A2F282B5-E3DC-575A-0021-CD28465A6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1A364FB-41D9-1A9F-1297-E44CBDE329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A2F7248C-2864-6934-EA9C-7427CF72E1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81984B8C-1BA7-3BE6-6A2B-8EFAC8095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E6C469DE-C19A-7D06-72D4-3D337FD00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6D1AAA67-A0F9-9210-1E86-5EF402763B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ACA5CBDF-6BF2-5FD9-DA55-C40C2763F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D86C559-9537-6B3C-6569-43F2FD49F1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D54B7583-EE68-8CC6-C68E-EB26EEAEFC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9ABEF17E-BE2C-952A-9790-95DA022D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B5AD5C1D-EA95-64BF-C0DF-4F3A7AECF3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82114FF-B474-C679-A9F7-70448AB733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C3C00D5D-7C7C-BCC7-A333-BD1ED3D1C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115D4075-87D0-BFE1-2061-C1DC4F2203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EC84AA66-4245-1EF9-FE87-D53EC77C59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08E48F86-5586-2F02-4189-E1D6FFD10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C890B397-B45B-428C-9E05-1C84A8C9D4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26C2C85E-0DC4-6346-0915-BD33B408BC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0F5EFFA0-567D-D70A-2B72-118D48FFCD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173C8FCD-C857-8ACC-0385-2DDDF662D3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61C94E5C-7782-FAE1-DE77-ADF586411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A0749D23-834B-FF4B-FD73-B7F883E3E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DECFECA9-3EE9-5433-6DBD-99B1A9693E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B98EEADD-35D3-4EBA-35D2-916BF0F7FF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</a:t>
            </a:r>
            <a:r>
              <a:rPr lang="en-US" altLang="en-US">
                <a:solidFill>
                  <a:prstClr val="black"/>
                </a:solidFill>
                <a:latin typeface="Calibri" panose="020F0502020204030204"/>
              </a:rPr>
              <a:t>networks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to each other directly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4F44D7E-37BD-D04E-189B-AD7ABB111D6B}"/>
              </a:ext>
            </a:extLst>
          </p:cNvPr>
          <p:cNvSpPr txBox="1"/>
          <p:nvPr/>
        </p:nvSpPr>
        <p:spPr>
          <a:xfrm>
            <a:off x="8942266" y="2450509"/>
            <a:ext cx="22529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Sounds familiar?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BCCD564-8DEC-0FF3-E3C9-1599D11449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6D74C0CD-17F9-106F-C808-10A2FC76A2E7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484008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</a:t>
            </a:r>
            <a:r>
              <a:rPr lang="en-US" i="1">
                <a:solidFill>
                  <a:prstClr val="black"/>
                </a:solidFill>
                <a:latin typeface="Calibri" panose="020F0502020204030204"/>
              </a:rPr>
              <a:t>network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have economic agreement.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B3F8A185-6162-A11C-4119-0AA808E53C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A00D4D2E-E404-A9C5-65EE-8189F832467A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917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/>
              <a:t>Routing: Picking the “best route”</a:t>
            </a:r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5639488" y="4038129"/>
            <a:ext cx="1911707" cy="617349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7252061" y="3947992"/>
            <a:ext cx="4446810" cy="732437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6DA067-B324-BC8B-AA89-E3D424314881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AB930D-935A-A210-2863-53F2841D44E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Towards host A</a:t>
            </a:r>
          </a:p>
        </p:txBody>
      </p:sp>
      <p:sp>
        <p:nvSpPr>
          <p:cNvPr id="4" name="Line 107">
            <a:extLst>
              <a:ext uri="{FF2B5EF4-FFF2-40B4-BE49-F238E27FC236}">
                <a16:creationId xmlns:a16="http://schemas.microsoft.com/office/drawing/2014/main" id="{B09E0ABB-52E4-5E9C-6E8D-E0D539324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" name="Line 107">
            <a:extLst>
              <a:ext uri="{FF2B5EF4-FFF2-40B4-BE49-F238E27FC236}">
                <a16:creationId xmlns:a16="http://schemas.microsoft.com/office/drawing/2014/main" id="{314820F7-F05E-A583-4275-74381C6D5E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Line 107">
            <a:extLst>
              <a:ext uri="{FF2B5EF4-FFF2-40B4-BE49-F238E27FC236}">
                <a16:creationId xmlns:a16="http://schemas.microsoft.com/office/drawing/2014/main" id="{6097DF5C-9C46-0B5D-0B49-496AD04EB9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77192" y="2247324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3" name="Line 107">
            <a:extLst>
              <a:ext uri="{FF2B5EF4-FFF2-40B4-BE49-F238E27FC236}">
                <a16:creationId xmlns:a16="http://schemas.microsoft.com/office/drawing/2014/main" id="{91FF87EB-52F2-6CF5-887E-1DC97A4DE7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8B325F2-369F-C343-4EA8-84B29A27BA93}"/>
              </a:ext>
            </a:extLst>
          </p:cNvPr>
          <p:cNvGrpSpPr/>
          <p:nvPr/>
        </p:nvGrpSpPr>
        <p:grpSpPr>
          <a:xfrm>
            <a:off x="3488112" y="4733588"/>
            <a:ext cx="4123956" cy="1680457"/>
            <a:chOff x="2749550" y="5270387"/>
            <a:chExt cx="3476366" cy="1175454"/>
          </a:xfrm>
        </p:grpSpPr>
        <p:grpSp>
          <p:nvGrpSpPr>
            <p:cNvPr id="35" name="Group 1">
              <a:extLst>
                <a:ext uri="{FF2B5EF4-FFF2-40B4-BE49-F238E27FC236}">
                  <a16:creationId xmlns:a16="http://schemas.microsoft.com/office/drawing/2014/main" id="{E71CFCCB-F670-720F-1A36-AB1B0DD6AE0F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38" name="Rectangle 98">
                <a:extLst>
                  <a:ext uri="{FF2B5EF4-FFF2-40B4-BE49-F238E27FC236}">
                    <a16:creationId xmlns:a16="http://schemas.microsoft.com/office/drawing/2014/main" id="{4D7C201B-6AC5-3208-B26F-7402C6630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" name="Line 99">
                <a:extLst>
                  <a:ext uri="{FF2B5EF4-FFF2-40B4-BE49-F238E27FC236}">
                    <a16:creationId xmlns:a16="http://schemas.microsoft.com/office/drawing/2014/main" id="{1AE379E3-75F3-1CDD-2CD0-B2021B43F5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0" name="Rectangle 104">
                <a:extLst>
                  <a:ext uri="{FF2B5EF4-FFF2-40B4-BE49-F238E27FC236}">
                    <a16:creationId xmlns:a16="http://schemas.microsoft.com/office/drawing/2014/main" id="{75C1F522-436C-4032-F8CE-16C5B3102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1" name="Text Box 105">
                <a:extLst>
                  <a:ext uri="{FF2B5EF4-FFF2-40B4-BE49-F238E27FC236}">
                    <a16:creationId xmlns:a16="http://schemas.microsoft.com/office/drawing/2014/main" id="{8B9868D0-76E8-9E6F-61FB-B4E403AC04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36" name="Text Box 106">
              <a:extLst>
                <a:ext uri="{FF2B5EF4-FFF2-40B4-BE49-F238E27FC236}">
                  <a16:creationId xmlns:a16="http://schemas.microsoft.com/office/drawing/2014/main" id="{2B5476A6-52AD-1059-7540-EE1770AFA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409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Information about the packet’s destination is included in </a:t>
              </a:r>
              <a:r>
                <a:rPr lang="en-US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the</a:t>
              </a: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</a:t>
              </a:r>
            </a:p>
          </p:txBody>
        </p:sp>
        <p:sp>
          <p:nvSpPr>
            <p:cNvPr id="37" name="Line 119">
              <a:extLst>
                <a:ext uri="{FF2B5EF4-FFF2-40B4-BE49-F238E27FC236}">
                  <a16:creationId xmlns:a16="http://schemas.microsoft.com/office/drawing/2014/main" id="{4B94872B-836A-EC96-5B05-163A47F1F6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" name="Content Placeholder 4">
            <a:extLst>
              <a:ext uri="{FF2B5EF4-FFF2-40B4-BE49-F238E27FC236}">
                <a16:creationId xmlns:a16="http://schemas.microsoft.com/office/drawing/2014/main" id="{64979694-B362-FE1A-B633-354D890C6C2F}"/>
              </a:ext>
            </a:extLst>
          </p:cNvPr>
          <p:cNvSpPr txBox="1">
            <a:spLocks/>
          </p:cNvSpPr>
          <p:nvPr/>
        </p:nvSpPr>
        <p:spPr>
          <a:xfrm>
            <a:off x="531753" y="1604891"/>
            <a:ext cx="5181420" cy="37601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noProof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Suppose we want the network to pick the middle path.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2689FF82-A072-24F2-7763-B2E2F214A3DF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E62E1EA-44B8-0443-7425-9E99217C2569}"/>
              </a:ext>
            </a:extLst>
          </p:cNvPr>
          <p:cNvSpPr txBox="1"/>
          <p:nvPr/>
        </p:nvSpPr>
        <p:spPr>
          <a:xfrm>
            <a:off x="523494" y="2514741"/>
            <a:ext cx="5223239" cy="2159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device is an independent entity, though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do they coordinate to make sure to pick the middle path for packets going to A?</a:t>
            </a:r>
          </a:p>
        </p:txBody>
      </p:sp>
    </p:spTree>
    <p:extLst>
      <p:ext uri="{BB962C8B-B14F-4D97-AF65-F5344CB8AC3E}">
        <p14:creationId xmlns:p14="http://schemas.microsoft.com/office/powerpoint/2010/main" val="11171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 animBg="1"/>
      <p:bldP spid="196" grpId="0" animBg="1"/>
      <p:bldP spid="9" grpId="0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728A17CE-B662-EB72-0D98-26C1264C32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94DF3A31-A310-D147-A658-CBA9959117F9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438530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E434A505-42BD-DF26-95FB-F105B764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90ABDEBC-7366-4D01-98AB-FBC0758EF21B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5046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2C974EC0-C7B1-C2DC-C184-4C4C87A4E4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8E299FA0-BFB3-BFA6-F75A-B7BD4040A512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073499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 and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7541C588-F30B-888C-6E63-9C830F29EC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7775EABB-8C78-00BE-BD38-95D26EB92488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62201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9729E85C-809C-2DCD-D551-1094D835C7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Google : one of the leading examples of content-provider network. </a:t>
            </a:r>
          </a:p>
          <a:p>
            <a:r>
              <a:rPr lang="en-US" dirty="0"/>
              <a:t>19 major data centers distributed across North America, Europe, Asia, South America, and Australia</a:t>
            </a:r>
          </a:p>
          <a:p>
            <a:r>
              <a:rPr lang="en-US" dirty="0"/>
              <a:t>Each data center having tens or hundreds of thousands of servers</a:t>
            </a:r>
          </a:p>
          <a:p>
            <a:r>
              <a:rPr lang="en-US" dirty="0"/>
              <a:t>All are interconnected via Google’s private TCP/IP network, which spans the entire globe, separate from the public Internet</a:t>
            </a:r>
          </a:p>
          <a:p>
            <a:r>
              <a:rPr lang="en-US" dirty="0"/>
              <a:t>Google private network only carries traffic to/from Google servers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645C9A5-DC34-9384-C016-5547848F0E1E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>
            <a:normAutofit/>
          </a:bodyPr>
          <a:lstStyle/>
          <a:p>
            <a:r>
              <a:rPr lang="en-US" dirty="0"/>
              <a:t>Content provider network</a:t>
            </a:r>
          </a:p>
        </p:txBody>
      </p:sp>
    </p:spTree>
    <p:extLst>
      <p:ext uri="{BB962C8B-B14F-4D97-AF65-F5344CB8AC3E}">
        <p14:creationId xmlns:p14="http://schemas.microsoft.com/office/powerpoint/2010/main" val="180274184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B7CC8CC9-EBF1-B000-D998-FF335A6058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/>
              <a:t>Network core ➝ Connecting access networks 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6C06A41C-12FE-D0DD-6AEE-3AD686B000A1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344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3" grpId="0" build="p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/>
              <a:t>The Internet: a “nuts-and-bolts” view</a:t>
            </a:r>
            <a:endParaRPr lang="en-US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/>
              <a:t>network</a:t>
            </a:r>
            <a:endParaRPr lang="en-US" sz="100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Skype, TCP, IP, WiFi, 4/5G, Ethernet</a:t>
            </a:r>
            <a:endParaRPr lang="en-US" altLang="en-US" sz="280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Ethernet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HTTP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Skype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IP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WiFi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4G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TCP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>
                  <a:solidFill>
                    <a:srgbClr val="C00000"/>
                  </a:solidFill>
                </a:rPr>
                <a:t>video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796712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lvl="1"/>
            <a:r>
              <a:rPr lang="en-HK"/>
              <a:t>IEEE 802.11 for </a:t>
            </a:r>
            <a:r>
              <a:rPr lang="en-HK" err="1"/>
              <a:t>WiFi</a:t>
            </a:r>
            <a:endParaRPr lang="en-US" altLang="en-US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B03EE29E-D104-096A-BC33-3DF2B1054BCC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60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/>
              <a:t>The Internet: a “nuts-and-bolts” view</a:t>
            </a:r>
            <a:endParaRPr lang="en-US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/>
                <a:t>network</a:t>
              </a:r>
              <a:endParaRPr lang="en-US" sz="100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841245" y="5442923"/>
            <a:ext cx="6497042" cy="1305077"/>
            <a:chOff x="1297913" y="3283846"/>
            <a:chExt cx="6497042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611142" y="3283846"/>
              <a:ext cx="4183813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>
                  <a:solidFill>
                    <a:srgbClr val="C00000"/>
                  </a:solidFill>
                  <a:latin typeface="+mn-lt"/>
                </a:rPr>
                <a:t>Switches/routers </a:t>
              </a:r>
              <a:r>
                <a:rPr lang="en-US" altLang="en-US" sz="2400">
                  <a:latin typeface="+mn-lt"/>
                </a:rPr>
                <a:t>that forward packets (chunks of data)</a:t>
              </a:r>
              <a:endParaRPr lang="en-US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665" name="Content Placeholder 2">
            <a:extLst>
              <a:ext uri="{FF2B5EF4-FFF2-40B4-BE49-F238E27FC236}">
                <a16:creationId xmlns:a16="http://schemas.microsoft.com/office/drawing/2014/main" id="{56DCFF71-4A93-554C-87E6-E1CF58A6C86F}"/>
              </a:ext>
            </a:extLst>
          </p:cNvPr>
          <p:cNvSpPr txBox="1">
            <a:spLocks/>
          </p:cNvSpPr>
          <p:nvPr/>
        </p:nvSpPr>
        <p:spPr>
          <a:xfrm>
            <a:off x="3114965" y="3709620"/>
            <a:ext cx="3778152" cy="1559809"/>
          </a:xfrm>
          <a:prstGeom prst="rect">
            <a:avLst/>
          </a:prstGeom>
        </p:spPr>
        <p:txBody>
          <a:bodyPr>
            <a:normAutofit/>
          </a:bodyPr>
          <a:lstStyle>
            <a:lvl1pPr marL="347472" indent="-347472" algn="l" defTabSz="914400" rtl="0" eaLnBrk="1" latinLnBrk="0" hangingPunct="1">
              <a:lnSpc>
                <a:spcPct val="90000"/>
              </a:lnSpc>
              <a:spcBef>
                <a:spcPts val="672"/>
              </a:spcBef>
              <a:buClr>
                <a:srgbClr val="002E8A"/>
              </a:buClr>
              <a:buSzPct val="100000"/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1pPr>
            <a:lvl2pPr marL="740664" indent="-283464" algn="l" defTabSz="914400" rtl="0" eaLnBrk="1" latinLnBrk="0" hangingPunct="1">
              <a:lnSpc>
                <a:spcPct val="90000"/>
              </a:lnSpc>
              <a:spcBef>
                <a:spcPts val="528"/>
              </a:spcBef>
              <a:buClr>
                <a:srgbClr val="C00000"/>
              </a:buClr>
              <a:buSzPct val="100000"/>
              <a:buFont typeface="Wingdings" panose="05000000000000000000" pitchFamily="2" charset="2"/>
              <a:buChar char="§"/>
              <a:defRPr sz="2400" kern="1200">
                <a:solidFill>
                  <a:srgbClr val="0070C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>
                  <a:lumMod val="75000"/>
                </a:schemeClr>
              </a:buClr>
              <a:buSzPct val="100000"/>
              <a:buFont typeface="Wingdings" panose="05000000000000000000" pitchFamily="2" charset="2"/>
              <a:buChar char="§"/>
              <a:defRPr sz="2200" kern="1200">
                <a:solidFill>
                  <a:schemeClr val="accent2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70C0"/>
              </a:buClr>
              <a:buSzPct val="100000"/>
              <a:buFont typeface="Wingdings" panose="05000000000000000000" pitchFamily="2" charset="2"/>
              <a:buChar char="§"/>
              <a:defRPr sz="2000" kern="1200">
                <a:solidFill>
                  <a:srgbClr val="7030A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A27242"/>
              </a:buClr>
              <a:buSzPct val="100000"/>
              <a:buFont typeface="Wingdings" panose="05000000000000000000" pitchFamily="2" charset="2"/>
              <a:buChar char="§"/>
              <a:defRPr sz="1800" kern="1200">
                <a:solidFill>
                  <a:schemeClr val="accent6">
                    <a:lumMod val="50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 baseline="0">
                <a:solidFill>
                  <a:schemeClr val="accent4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58" indent="0">
              <a:buClr>
                <a:srgbClr val="0000A8"/>
              </a:buClr>
              <a:buNone/>
            </a:pPr>
            <a:r>
              <a:rPr lang="en-US" altLang="en-US" sz="2400" i="1">
                <a:solidFill>
                  <a:srgbClr val="C00000"/>
                </a:solidFill>
                <a:latin typeface="+mn-lt"/>
                <a:ea typeface="Arial" panose="020B0604020202020204" pitchFamily="34" charset="0"/>
              </a:rPr>
              <a:t>Communication links:</a:t>
            </a:r>
          </a:p>
          <a:p>
            <a:pPr marL="346075" lvl="1" indent="-231775">
              <a:buClr>
                <a:srgbClr val="0000A3"/>
              </a:buClr>
            </a:pPr>
            <a:r>
              <a:rPr lang="en-US" altLang="en-US" sz="2000">
                <a:solidFill>
                  <a:schemeClr val="tx1"/>
                </a:solidFill>
                <a:latin typeface="+mn-lt"/>
                <a:ea typeface="Arial" panose="020B0604020202020204" pitchFamily="34" charset="0"/>
              </a:rPr>
              <a:t>fiber, copper, radio, satellite</a:t>
            </a:r>
            <a:br>
              <a:rPr lang="en-US" altLang="en-US" sz="2000" i="1">
                <a:solidFill>
                  <a:srgbClr val="C00000"/>
                </a:solidFill>
                <a:latin typeface="+mn-lt"/>
                <a:ea typeface="Arial" panose="020B0604020202020204" pitchFamily="34" charset="0"/>
              </a:rPr>
            </a:br>
            <a:endParaRPr lang="en-US">
              <a:solidFill>
                <a:schemeClr val="tx1"/>
              </a:solidFill>
              <a:latin typeface="+mn-lt"/>
            </a:endParaRPr>
          </a:p>
        </p:txBody>
      </p:sp>
      <p:sp>
        <p:nvSpPr>
          <p:cNvPr id="664" name="Content Placeholder 2">
            <a:extLst>
              <a:ext uri="{FF2B5EF4-FFF2-40B4-BE49-F238E27FC236}">
                <a16:creationId xmlns:a16="http://schemas.microsoft.com/office/drawing/2014/main" id="{DCE6B56E-C2B5-5B4B-AB11-E2D353C0D14D}"/>
              </a:ext>
            </a:extLst>
          </p:cNvPr>
          <p:cNvSpPr txBox="1">
            <a:spLocks/>
          </p:cNvSpPr>
          <p:nvPr/>
        </p:nvSpPr>
        <p:spPr>
          <a:xfrm>
            <a:off x="3194423" y="1709352"/>
            <a:ext cx="3438990" cy="1309457"/>
          </a:xfrm>
          <a:prstGeom prst="rect">
            <a:avLst/>
          </a:prstGeom>
        </p:spPr>
        <p:txBody>
          <a:bodyPr>
            <a:normAutofit/>
          </a:bodyPr>
          <a:lstStyle>
            <a:lvl1pPr marL="347472" indent="-347472" algn="l" defTabSz="914400" rtl="0" eaLnBrk="1" latinLnBrk="0" hangingPunct="1">
              <a:lnSpc>
                <a:spcPct val="90000"/>
              </a:lnSpc>
              <a:spcBef>
                <a:spcPts val="672"/>
              </a:spcBef>
              <a:buClr>
                <a:srgbClr val="002E8A"/>
              </a:buClr>
              <a:buSzPct val="100000"/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1pPr>
            <a:lvl2pPr marL="740664" indent="-283464" algn="l" defTabSz="914400" rtl="0" eaLnBrk="1" latinLnBrk="0" hangingPunct="1">
              <a:lnSpc>
                <a:spcPct val="90000"/>
              </a:lnSpc>
              <a:spcBef>
                <a:spcPts val="528"/>
              </a:spcBef>
              <a:buClr>
                <a:srgbClr val="C00000"/>
              </a:buClr>
              <a:buSzPct val="100000"/>
              <a:buFont typeface="Wingdings" panose="05000000000000000000" pitchFamily="2" charset="2"/>
              <a:buChar char="§"/>
              <a:defRPr sz="2400" kern="1200">
                <a:solidFill>
                  <a:srgbClr val="0070C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>
                  <a:lumMod val="75000"/>
                </a:schemeClr>
              </a:buClr>
              <a:buSzPct val="100000"/>
              <a:buFont typeface="Wingdings" panose="05000000000000000000" pitchFamily="2" charset="2"/>
              <a:buChar char="§"/>
              <a:defRPr sz="2200" kern="1200">
                <a:solidFill>
                  <a:schemeClr val="accent2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70C0"/>
              </a:buClr>
              <a:buSzPct val="100000"/>
              <a:buFont typeface="Wingdings" panose="05000000000000000000" pitchFamily="2" charset="2"/>
              <a:buChar char="§"/>
              <a:defRPr sz="2000" kern="1200">
                <a:solidFill>
                  <a:srgbClr val="7030A0"/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A27242"/>
              </a:buClr>
              <a:buSzPct val="100000"/>
              <a:buFont typeface="Wingdings" panose="05000000000000000000" pitchFamily="2" charset="2"/>
              <a:buChar char="§"/>
              <a:defRPr sz="1800" kern="1200">
                <a:solidFill>
                  <a:schemeClr val="accent6">
                    <a:lumMod val="50000"/>
                  </a:schemeClr>
                </a:solidFill>
                <a:latin typeface="Franklin Gothic Book" panose="020B05030201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 baseline="0">
                <a:solidFill>
                  <a:schemeClr val="accent4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15000"/>
              </a:spcBef>
              <a:buClr>
                <a:srgbClr val="0000A8"/>
              </a:buClr>
              <a:buNone/>
            </a:pPr>
            <a:r>
              <a:rPr lang="en-US" altLang="en-US" sz="2400">
                <a:latin typeface="+mn-lt"/>
              </a:rPr>
              <a:t>Billions of connected computing </a:t>
            </a:r>
            <a:r>
              <a:rPr lang="en-US" altLang="en-US" sz="2400" i="1">
                <a:solidFill>
                  <a:srgbClr val="C00000"/>
                </a:solidFill>
                <a:latin typeface="+mn-lt"/>
              </a:rPr>
              <a:t>devices</a:t>
            </a:r>
          </a:p>
          <a:p>
            <a:pPr>
              <a:spcBef>
                <a:spcPct val="15000"/>
              </a:spcBef>
              <a:buClr>
                <a:srgbClr val="0000A8"/>
              </a:buClr>
            </a:pPr>
            <a:r>
              <a:rPr lang="en-US" altLang="zh-CN" sz="2000">
                <a:latin typeface="+mn-lt"/>
              </a:rPr>
              <a:t>running applications</a:t>
            </a:r>
            <a:endParaRPr lang="en-US" altLang="en-US" sz="2000">
              <a:latin typeface="+mn-lt"/>
            </a:endParaRPr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1F785800-21A9-C757-35FD-EBD9485FB1CE}"/>
              </a:ext>
            </a:extLst>
          </p:cNvPr>
          <p:cNvGrpSpPr/>
          <p:nvPr/>
        </p:nvGrpSpPr>
        <p:grpSpPr>
          <a:xfrm>
            <a:off x="752954" y="1214679"/>
            <a:ext cx="2034600" cy="1946631"/>
            <a:chOff x="808992" y="1009397"/>
            <a:chExt cx="2034600" cy="1946631"/>
          </a:xfrm>
        </p:grpSpPr>
        <p:grpSp>
          <p:nvGrpSpPr>
            <p:cNvPr id="667" name="Group 1064">
              <a:extLst>
                <a:ext uri="{FF2B5EF4-FFF2-40B4-BE49-F238E27FC236}">
                  <a16:creationId xmlns:a16="http://schemas.microsoft.com/office/drawing/2014/main" id="{5022FF17-4E4A-B546-8D5E-67340101EF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21" y="1995551"/>
              <a:ext cx="413769" cy="396789"/>
              <a:chOff x="877" y="1008"/>
              <a:chExt cx="2747" cy="2591"/>
            </a:xfrm>
          </p:grpSpPr>
          <p:pic>
            <p:nvPicPr>
              <p:cNvPr id="668" name="Picture 1065" descr="antenna_stylized">
                <a:extLst>
                  <a:ext uri="{FF2B5EF4-FFF2-40B4-BE49-F238E27FC236}">
                    <a16:creationId xmlns:a16="http://schemas.microsoft.com/office/drawing/2014/main" id="{B702F2D6-4760-AE4A-8D39-6444C3C22B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9" name="Picture 1066" descr="laptop_keyboard">
                <a:extLst>
                  <a:ext uri="{FF2B5EF4-FFF2-40B4-BE49-F238E27FC236}">
                    <a16:creationId xmlns:a16="http://schemas.microsoft.com/office/drawing/2014/main" id="{6F83D117-2593-C242-A397-BA633102C7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0" name="Freeform 1067">
                <a:extLst>
                  <a:ext uri="{FF2B5EF4-FFF2-40B4-BE49-F238E27FC236}">
                    <a16:creationId xmlns:a16="http://schemas.microsoft.com/office/drawing/2014/main" id="{A08BD328-7EC2-6143-96A3-54C445A89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71" name="Picture 1068" descr="screen">
                <a:extLst>
                  <a:ext uri="{FF2B5EF4-FFF2-40B4-BE49-F238E27FC236}">
                    <a16:creationId xmlns:a16="http://schemas.microsoft.com/office/drawing/2014/main" id="{2730AE22-E399-F741-992E-07BB830613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2" name="Freeform 1069">
                <a:extLst>
                  <a:ext uri="{FF2B5EF4-FFF2-40B4-BE49-F238E27FC236}">
                    <a16:creationId xmlns:a16="http://schemas.microsoft.com/office/drawing/2014/main" id="{A44AEC1A-DDEF-8649-ACEF-C31525DC4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1070">
                <a:extLst>
                  <a:ext uri="{FF2B5EF4-FFF2-40B4-BE49-F238E27FC236}">
                    <a16:creationId xmlns:a16="http://schemas.microsoft.com/office/drawing/2014/main" id="{5853CB23-D335-0343-9001-8E1A2BD6E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1071">
                <a:extLst>
                  <a:ext uri="{FF2B5EF4-FFF2-40B4-BE49-F238E27FC236}">
                    <a16:creationId xmlns:a16="http://schemas.microsoft.com/office/drawing/2014/main" id="{9B0951B7-0F7D-9C4B-B650-994FE73C2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1072">
                <a:extLst>
                  <a:ext uri="{FF2B5EF4-FFF2-40B4-BE49-F238E27FC236}">
                    <a16:creationId xmlns:a16="http://schemas.microsoft.com/office/drawing/2014/main" id="{33FCA0B6-1595-5249-B422-13CD8769D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1073">
                <a:extLst>
                  <a:ext uri="{FF2B5EF4-FFF2-40B4-BE49-F238E27FC236}">
                    <a16:creationId xmlns:a16="http://schemas.microsoft.com/office/drawing/2014/main" id="{F62240FB-2C21-464F-A37A-3A22AA3F6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1074">
                <a:extLst>
                  <a:ext uri="{FF2B5EF4-FFF2-40B4-BE49-F238E27FC236}">
                    <a16:creationId xmlns:a16="http://schemas.microsoft.com/office/drawing/2014/main" id="{1C4D12B9-3576-0C40-A5F3-E88CED5A6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78" name="Group 1075">
                <a:extLst>
                  <a:ext uri="{FF2B5EF4-FFF2-40B4-BE49-F238E27FC236}">
                    <a16:creationId xmlns:a16="http://schemas.microsoft.com/office/drawing/2014/main" id="{ED887E1E-DD70-534D-8096-6A84457968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85" name="Freeform 1076">
                  <a:extLst>
                    <a:ext uri="{FF2B5EF4-FFF2-40B4-BE49-F238E27FC236}">
                      <a16:creationId xmlns:a16="http://schemas.microsoft.com/office/drawing/2014/main" id="{16EAA6DD-B1A8-144B-9226-221860B2C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" name="Freeform 1077">
                  <a:extLst>
                    <a:ext uri="{FF2B5EF4-FFF2-40B4-BE49-F238E27FC236}">
                      <a16:creationId xmlns:a16="http://schemas.microsoft.com/office/drawing/2014/main" id="{66B6CABD-230C-7243-A78E-898BA47EF0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" name="Freeform 1078">
                  <a:extLst>
                    <a:ext uri="{FF2B5EF4-FFF2-40B4-BE49-F238E27FC236}">
                      <a16:creationId xmlns:a16="http://schemas.microsoft.com/office/drawing/2014/main" id="{4CC52902-7299-9D44-8559-C2ED9AE5E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" name="Freeform 1079">
                  <a:extLst>
                    <a:ext uri="{FF2B5EF4-FFF2-40B4-BE49-F238E27FC236}">
                      <a16:creationId xmlns:a16="http://schemas.microsoft.com/office/drawing/2014/main" id="{11ABD305-4F14-BC40-BD6A-352B5CDB30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" name="Freeform 1080">
                  <a:extLst>
                    <a:ext uri="{FF2B5EF4-FFF2-40B4-BE49-F238E27FC236}">
                      <a16:creationId xmlns:a16="http://schemas.microsoft.com/office/drawing/2014/main" id="{17190967-E1E6-5043-B08E-8AC745D8F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" name="Freeform 1081">
                  <a:extLst>
                    <a:ext uri="{FF2B5EF4-FFF2-40B4-BE49-F238E27FC236}">
                      <a16:creationId xmlns:a16="http://schemas.microsoft.com/office/drawing/2014/main" id="{263B67CA-6E08-194D-A17F-B5F081E96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9" name="Freeform 1082">
                <a:extLst>
                  <a:ext uri="{FF2B5EF4-FFF2-40B4-BE49-F238E27FC236}">
                    <a16:creationId xmlns:a16="http://schemas.microsoft.com/office/drawing/2014/main" id="{0B9D92C1-58EA-3545-8372-C7FB45D45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1083">
                <a:extLst>
                  <a:ext uri="{FF2B5EF4-FFF2-40B4-BE49-F238E27FC236}">
                    <a16:creationId xmlns:a16="http://schemas.microsoft.com/office/drawing/2014/main" id="{8891C4B3-775A-5D4B-8605-353D88CA8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1084">
                <a:extLst>
                  <a:ext uri="{FF2B5EF4-FFF2-40B4-BE49-F238E27FC236}">
                    <a16:creationId xmlns:a16="http://schemas.microsoft.com/office/drawing/2014/main" id="{15D3C69E-0271-3E43-9366-2C696E0D6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1085">
                <a:extLst>
                  <a:ext uri="{FF2B5EF4-FFF2-40B4-BE49-F238E27FC236}">
                    <a16:creationId xmlns:a16="http://schemas.microsoft.com/office/drawing/2014/main" id="{ADD26EEC-6896-C548-A843-E80F9DCD7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1086">
                <a:extLst>
                  <a:ext uri="{FF2B5EF4-FFF2-40B4-BE49-F238E27FC236}">
                    <a16:creationId xmlns:a16="http://schemas.microsoft.com/office/drawing/2014/main" id="{E53FD945-5CCA-D946-AE8F-F0FAEF2D2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1087">
                <a:extLst>
                  <a:ext uri="{FF2B5EF4-FFF2-40B4-BE49-F238E27FC236}">
                    <a16:creationId xmlns:a16="http://schemas.microsoft.com/office/drawing/2014/main" id="{0F3817C7-9A9B-0646-B0B3-A73EFFAB4B2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1" name="Group 652">
              <a:extLst>
                <a:ext uri="{FF2B5EF4-FFF2-40B4-BE49-F238E27FC236}">
                  <a16:creationId xmlns:a16="http://schemas.microsoft.com/office/drawing/2014/main" id="{9D2EACAC-DF98-DA4A-AE3F-51E8DD2B4C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6936" y="2581402"/>
              <a:ext cx="398335" cy="374626"/>
              <a:chOff x="2751" y="1851"/>
              <a:chExt cx="462" cy="478"/>
            </a:xfrm>
          </p:grpSpPr>
          <p:pic>
            <p:nvPicPr>
              <p:cNvPr id="692" name="Picture 653" descr="iphone_stylized_small">
                <a:extLst>
                  <a:ext uri="{FF2B5EF4-FFF2-40B4-BE49-F238E27FC236}">
                    <a16:creationId xmlns:a16="http://schemas.microsoft.com/office/drawing/2014/main" id="{740341C1-662D-A34D-8611-03419E5337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3" name="Picture 654" descr="antenna_radiation_stylized">
                <a:extLst>
                  <a:ext uri="{FF2B5EF4-FFF2-40B4-BE49-F238E27FC236}">
                    <a16:creationId xmlns:a16="http://schemas.microsoft.com/office/drawing/2014/main" id="{91137A94-E2FE-3745-A6A1-7032FFAD30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736" name="Picture 735" descr="server_rack.png">
              <a:extLst>
                <a:ext uri="{FF2B5EF4-FFF2-40B4-BE49-F238E27FC236}">
                  <a16:creationId xmlns:a16="http://schemas.microsoft.com/office/drawing/2014/main" id="{6352AB59-3424-1947-A902-45E2FFF24C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981" y="1514515"/>
              <a:ext cx="227754" cy="376941"/>
            </a:xfrm>
            <a:prstGeom prst="rect">
              <a:avLst/>
            </a:prstGeom>
          </p:spPr>
        </p:pic>
        <p:grpSp>
          <p:nvGrpSpPr>
            <p:cNvPr id="737" name="Group 590">
              <a:extLst>
                <a:ext uri="{FF2B5EF4-FFF2-40B4-BE49-F238E27FC236}">
                  <a16:creationId xmlns:a16="http://schemas.microsoft.com/office/drawing/2014/main" id="{572BBB3E-35BE-7341-92D5-A1D830B307C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8992" y="1009397"/>
              <a:ext cx="486791" cy="466460"/>
              <a:chOff x="2839" y="3501"/>
              <a:chExt cx="755" cy="803"/>
            </a:xfrm>
          </p:grpSpPr>
          <p:pic>
            <p:nvPicPr>
              <p:cNvPr id="738" name="Picture 591" descr="desktop_computer_stylized_medium">
                <a:extLst>
                  <a:ext uri="{FF2B5EF4-FFF2-40B4-BE49-F238E27FC236}">
                    <a16:creationId xmlns:a16="http://schemas.microsoft.com/office/drawing/2014/main" id="{4B6339C5-8B14-B747-B25F-54A251041E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9" name="Freeform 592">
                <a:extLst>
                  <a:ext uri="{FF2B5EF4-FFF2-40B4-BE49-F238E27FC236}">
                    <a16:creationId xmlns:a16="http://schemas.microsoft.com/office/drawing/2014/main" id="{C8A47756-1909-F941-BDCB-37836D98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" name="Text Box 356">
              <a:extLst>
                <a:ext uri="{FF2B5EF4-FFF2-40B4-BE49-F238E27FC236}">
                  <a16:creationId xmlns:a16="http://schemas.microsoft.com/office/drawing/2014/main" id="{7E10B9BD-C9E7-F569-1C61-E8C929B905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0607" y="1050799"/>
              <a:ext cx="453970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PC</a:t>
              </a:r>
            </a:p>
          </p:txBody>
        </p:sp>
        <p:sp>
          <p:nvSpPr>
            <p:cNvPr id="12" name="Text Box 357">
              <a:extLst>
                <a:ext uri="{FF2B5EF4-FFF2-40B4-BE49-F238E27FC236}">
                  <a16:creationId xmlns:a16="http://schemas.microsoft.com/office/drawing/2014/main" id="{1AD0142B-A7F2-CD2B-EE1A-6E43EEA99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0607" y="1456162"/>
              <a:ext cx="96680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400"/>
                <a:t>server</a:t>
              </a:r>
            </a:p>
          </p:txBody>
        </p:sp>
        <p:sp>
          <p:nvSpPr>
            <p:cNvPr id="15" name="Text Box 358">
              <a:extLst>
                <a:ext uri="{FF2B5EF4-FFF2-40B4-BE49-F238E27FC236}">
                  <a16:creationId xmlns:a16="http://schemas.microsoft.com/office/drawing/2014/main" id="{61360CAB-1836-A685-BF47-9B98299B56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7556" y="2024329"/>
              <a:ext cx="1228468" cy="3813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75000"/>
                </a:lnSpc>
              </a:pPr>
              <a:r>
                <a:rPr lang="en-US" sz="2400"/>
                <a:t>laptop</a:t>
              </a:r>
            </a:p>
          </p:txBody>
        </p:sp>
        <p:sp>
          <p:nvSpPr>
            <p:cNvPr id="16" name="Text Box 359">
              <a:extLst>
                <a:ext uri="{FF2B5EF4-FFF2-40B4-BE49-F238E27FC236}">
                  <a16:creationId xmlns:a16="http://schemas.microsoft.com/office/drawing/2014/main" id="{3A41D125-16BD-43DF-FFE5-72E4441D6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2628" y="2569941"/>
              <a:ext cx="1410964" cy="3813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>
                <a:lnSpc>
                  <a:spcPct val="75000"/>
                </a:lnSpc>
              </a:pPr>
              <a:r>
                <a:rPr lang="en-US" sz="2400"/>
                <a:t>cellphone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5DFF46A-3958-70F8-2789-46E4D92494A6}"/>
              </a:ext>
            </a:extLst>
          </p:cNvPr>
          <p:cNvGrpSpPr/>
          <p:nvPr/>
        </p:nvGrpSpPr>
        <p:grpSpPr>
          <a:xfrm>
            <a:off x="573139" y="3671372"/>
            <a:ext cx="2564518" cy="1337439"/>
            <a:chOff x="573139" y="3671372"/>
            <a:chExt cx="2564518" cy="1337439"/>
          </a:xfrm>
        </p:grpSpPr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0410" y="4275659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8396" y="4438584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139" y="3671372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2" name="Text Box 356">
              <a:extLst>
                <a:ext uri="{FF2B5EF4-FFF2-40B4-BE49-F238E27FC236}">
                  <a16:creationId xmlns:a16="http://schemas.microsoft.com/office/drawing/2014/main" id="{C1CAACA7-2C83-7A31-7E38-D1D95E9339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6974" y="3727994"/>
              <a:ext cx="13474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wired links</a:t>
              </a:r>
            </a:p>
          </p:txBody>
        </p:sp>
        <p:sp>
          <p:nvSpPr>
            <p:cNvPr id="46" name="Text Box 356">
              <a:extLst>
                <a:ext uri="{FF2B5EF4-FFF2-40B4-BE49-F238E27FC236}">
                  <a16:creationId xmlns:a16="http://schemas.microsoft.com/office/drawing/2014/main" id="{909C75EA-CD41-E511-AE1C-9D8204E604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9530" y="4458202"/>
              <a:ext cx="1588127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000"/>
                <a:t>access points</a:t>
              </a:r>
            </a:p>
          </p:txBody>
        </p:sp>
      </p:grpSp>
      <p:sp>
        <p:nvSpPr>
          <p:cNvPr id="50" name="Text Box 356">
            <a:extLst>
              <a:ext uri="{FF2B5EF4-FFF2-40B4-BE49-F238E27FC236}">
                <a16:creationId xmlns:a16="http://schemas.microsoft.com/office/drawing/2014/main" id="{69DBC27A-EDC7-5603-4277-67CDD3306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837" y="6112971"/>
            <a:ext cx="197919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2000"/>
              <a:t>routers/switches</a:t>
            </a:r>
          </a:p>
        </p:txBody>
      </p:sp>
      <p:sp>
        <p:nvSpPr>
          <p:cNvPr id="51" name="Text Box 415">
            <a:extLst>
              <a:ext uri="{FF2B5EF4-FFF2-40B4-BE49-F238E27FC236}">
                <a16:creationId xmlns:a16="http://schemas.microsoft.com/office/drawing/2014/main" id="{B71F5284-ADC5-91E6-B533-6BB3540C3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5997" y="6420091"/>
            <a:ext cx="41068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ISP: internet service provider</a:t>
            </a:r>
          </a:p>
        </p:txBody>
      </p:sp>
    </p:spTree>
    <p:extLst>
      <p:ext uri="{BB962C8B-B14F-4D97-AF65-F5344CB8AC3E}">
        <p14:creationId xmlns:p14="http://schemas.microsoft.com/office/powerpoint/2010/main" val="279283638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>
              <a:ea typeface="ＭＳ Ｐゴシック" panose="020B0600070205080204" pitchFamily="34" charset="-128"/>
            </a:endParaRPr>
          </a:p>
          <a:p>
            <a:pPr lvl="1"/>
            <a:r>
              <a:rPr lang="en-US" altLang="en-US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/>
              <a:t>The Internet: a “services” view</a:t>
            </a:r>
            <a:endParaRPr lang="en-US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/>
              <a:t>network</a:t>
            </a:r>
            <a:endParaRPr lang="en-US" sz="100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HTTP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Skype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>
                  <a:solidFill>
                    <a:srgbClr val="C00000"/>
                  </a:solidFill>
                </a:rPr>
                <a:t>video</a:t>
              </a:r>
              <a:endParaRPr lang="en-US" i="1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 and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F9FBF47B-2279-32E0-6145-0DE3C8F286D3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 build="p" bldLvl="5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102E17-4A48-D382-7A8B-4E39F35593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E423CB8-3055-EEFD-01B3-272D7AD5D7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79</a:t>
            </a:fld>
            <a:endParaRPr lang="en-US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5624CD9B-4158-4468-90A5-A398ECE4E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52" y="1177566"/>
            <a:ext cx="8899620" cy="3870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>
                <a:solidFill>
                  <a:srgbClr val="000099"/>
                </a:solidFill>
                <a:latin typeface="+mj-lt"/>
              </a:rPr>
              <a:t>Introduction</a:t>
            </a:r>
          </a:p>
          <a:p>
            <a:pPr eaLnBrk="1" hangingPunct="1">
              <a:lnSpc>
                <a:spcPct val="150000"/>
              </a:lnSpc>
            </a:pPr>
            <a:endParaRPr lang="en-US" altLang="en-US" sz="5400" b="1">
              <a:solidFill>
                <a:srgbClr val="000099"/>
              </a:solidFill>
              <a:latin typeface="+mj-lt"/>
            </a:endParaRPr>
          </a:p>
          <a:p>
            <a:pPr eaLnBrk="1" hangingPunct="1">
              <a:lnSpc>
                <a:spcPct val="85000"/>
              </a:lnSpc>
            </a:pPr>
            <a:r>
              <a:rPr lang="en-US" altLang="en-US" sz="4800" b="1">
                <a:solidFill>
                  <a:srgbClr val="000099"/>
                </a:solidFill>
                <a:latin typeface="+mj-lt"/>
              </a:rPr>
              <a:t>What is a computer network? ✔︎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en-US" sz="4800" b="1">
                <a:solidFill>
                  <a:srgbClr val="000099"/>
                </a:solidFill>
                <a:latin typeface="+mj-lt"/>
              </a:rPr>
              <a:t>What is the Internet? ︎✔︎</a:t>
            </a:r>
          </a:p>
        </p:txBody>
      </p:sp>
    </p:spTree>
    <p:extLst>
      <p:ext uri="{BB962C8B-B14F-4D97-AF65-F5344CB8AC3E}">
        <p14:creationId xmlns:p14="http://schemas.microsoft.com/office/powerpoint/2010/main" val="295798714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/>
              <a:t>Routing: Picking the “best route”</a:t>
            </a:r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5639488" y="4038129"/>
            <a:ext cx="1911707" cy="617349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7252061" y="3947992"/>
            <a:ext cx="4446810" cy="732437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6DA067-B324-BC8B-AA89-E3D424314881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AB930D-935A-A210-2863-53F2841D44E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Towards host A</a:t>
            </a:r>
          </a:p>
        </p:txBody>
      </p:sp>
      <p:sp>
        <p:nvSpPr>
          <p:cNvPr id="4" name="Line 107">
            <a:extLst>
              <a:ext uri="{FF2B5EF4-FFF2-40B4-BE49-F238E27FC236}">
                <a16:creationId xmlns:a16="http://schemas.microsoft.com/office/drawing/2014/main" id="{B09E0ABB-52E4-5E9C-6E8D-E0D539324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" name="Line 107">
            <a:extLst>
              <a:ext uri="{FF2B5EF4-FFF2-40B4-BE49-F238E27FC236}">
                <a16:creationId xmlns:a16="http://schemas.microsoft.com/office/drawing/2014/main" id="{314820F7-F05E-A583-4275-74381C6D5E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Line 107">
            <a:extLst>
              <a:ext uri="{FF2B5EF4-FFF2-40B4-BE49-F238E27FC236}">
                <a16:creationId xmlns:a16="http://schemas.microsoft.com/office/drawing/2014/main" id="{6097DF5C-9C46-0B5D-0B49-496AD04EB9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77192" y="2247324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3" name="Line 107">
            <a:extLst>
              <a:ext uri="{FF2B5EF4-FFF2-40B4-BE49-F238E27FC236}">
                <a16:creationId xmlns:a16="http://schemas.microsoft.com/office/drawing/2014/main" id="{91FF87EB-52F2-6CF5-887E-1DC97A4DE7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8B325F2-369F-C343-4EA8-84B29A27BA93}"/>
              </a:ext>
            </a:extLst>
          </p:cNvPr>
          <p:cNvGrpSpPr/>
          <p:nvPr/>
        </p:nvGrpSpPr>
        <p:grpSpPr>
          <a:xfrm>
            <a:off x="3488112" y="4733588"/>
            <a:ext cx="4123956" cy="1680457"/>
            <a:chOff x="2749550" y="5270387"/>
            <a:chExt cx="3476366" cy="1175454"/>
          </a:xfrm>
        </p:grpSpPr>
        <p:grpSp>
          <p:nvGrpSpPr>
            <p:cNvPr id="35" name="Group 1">
              <a:extLst>
                <a:ext uri="{FF2B5EF4-FFF2-40B4-BE49-F238E27FC236}">
                  <a16:creationId xmlns:a16="http://schemas.microsoft.com/office/drawing/2014/main" id="{E71CFCCB-F670-720F-1A36-AB1B0DD6AE0F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38" name="Rectangle 98">
                <a:extLst>
                  <a:ext uri="{FF2B5EF4-FFF2-40B4-BE49-F238E27FC236}">
                    <a16:creationId xmlns:a16="http://schemas.microsoft.com/office/drawing/2014/main" id="{4D7C201B-6AC5-3208-B26F-7402C6630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" name="Line 99">
                <a:extLst>
                  <a:ext uri="{FF2B5EF4-FFF2-40B4-BE49-F238E27FC236}">
                    <a16:creationId xmlns:a16="http://schemas.microsoft.com/office/drawing/2014/main" id="{1AE379E3-75F3-1CDD-2CD0-B2021B43F5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0" name="Rectangle 104">
                <a:extLst>
                  <a:ext uri="{FF2B5EF4-FFF2-40B4-BE49-F238E27FC236}">
                    <a16:creationId xmlns:a16="http://schemas.microsoft.com/office/drawing/2014/main" id="{75C1F522-436C-4032-F8CE-16C5B3102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1" name="Text Box 105">
                <a:extLst>
                  <a:ext uri="{FF2B5EF4-FFF2-40B4-BE49-F238E27FC236}">
                    <a16:creationId xmlns:a16="http://schemas.microsoft.com/office/drawing/2014/main" id="{8B9868D0-76E8-9E6F-61FB-B4E403AC04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36" name="Text Box 106">
              <a:extLst>
                <a:ext uri="{FF2B5EF4-FFF2-40B4-BE49-F238E27FC236}">
                  <a16:creationId xmlns:a16="http://schemas.microsoft.com/office/drawing/2014/main" id="{2B5476A6-52AD-1059-7540-EE1770AFA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409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Information about the packet’s destination is included in </a:t>
              </a:r>
              <a:r>
                <a:rPr lang="en-US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the</a:t>
              </a: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</a:t>
              </a:r>
            </a:p>
          </p:txBody>
        </p:sp>
        <p:sp>
          <p:nvSpPr>
            <p:cNvPr id="37" name="Line 119">
              <a:extLst>
                <a:ext uri="{FF2B5EF4-FFF2-40B4-BE49-F238E27FC236}">
                  <a16:creationId xmlns:a16="http://schemas.microsoft.com/office/drawing/2014/main" id="{4B94872B-836A-EC96-5B05-163A47F1F6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" name="Content Placeholder 4">
            <a:extLst>
              <a:ext uri="{FF2B5EF4-FFF2-40B4-BE49-F238E27FC236}">
                <a16:creationId xmlns:a16="http://schemas.microsoft.com/office/drawing/2014/main" id="{64979694-B362-FE1A-B633-354D890C6C2F}"/>
              </a:ext>
            </a:extLst>
          </p:cNvPr>
          <p:cNvSpPr txBox="1">
            <a:spLocks/>
          </p:cNvSpPr>
          <p:nvPr/>
        </p:nvSpPr>
        <p:spPr>
          <a:xfrm>
            <a:off x="531753" y="1604891"/>
            <a:ext cx="5181420" cy="37601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Suppose we want the network to pick the middle path.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Each </a:t>
            </a: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device</a:t>
            </a: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is a</a:t>
            </a: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 independent entity, though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noProof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How do they coordinate to make sure to pick the </a:t>
            </a:r>
            <a:r>
              <a:rPr lang="en-US" altLang="en-US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middle path for packets going to A?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noProof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Routing protocols!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F18159E8-FA9E-A2EE-D45A-95686BAFA624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05540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1557" y="2981689"/>
            <a:ext cx="4528255" cy="894622"/>
          </a:xfrm>
        </p:spPr>
        <p:txBody>
          <a:bodyPr>
            <a:normAutofit/>
          </a:bodyPr>
          <a:lstStyle/>
          <a:p>
            <a:r>
              <a:rPr lang="en-US" altLang="ja-JP" sz="4800"/>
              <a:t>Questions?</a:t>
            </a:r>
            <a:endParaRPr lang="en-US" sz="4800"/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36895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C0BCAA-F05A-6B7C-7D84-5B4E5FB836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(Distributed) Routing Protocols</a:t>
            </a:r>
          </a:p>
        </p:txBody>
      </p:sp>
      <p:sp>
        <p:nvSpPr>
          <p:cNvPr id="5" name="Freeform 2">
            <a:extLst>
              <a:ext uri="{FF2B5EF4-FFF2-40B4-BE49-F238E27FC236}">
                <a16:creationId xmlns:a16="http://schemas.microsoft.com/office/drawing/2014/main" id="{CF0BDD98-38C2-CFE1-664C-E4B3CEDE35E7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45F6A3FE-24C0-C0E7-9B09-8AF63698BC14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" name="Freeform 91">
            <a:extLst>
              <a:ext uri="{FF2B5EF4-FFF2-40B4-BE49-F238E27FC236}">
                <a16:creationId xmlns:a16="http://schemas.microsoft.com/office/drawing/2014/main" id="{3ED4A533-33D7-5DC4-8C5D-B74D0FC85AED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" name="Freeform 92">
            <a:extLst>
              <a:ext uri="{FF2B5EF4-FFF2-40B4-BE49-F238E27FC236}">
                <a16:creationId xmlns:a16="http://schemas.microsoft.com/office/drawing/2014/main" id="{ABDD0F3C-67AA-8653-77C6-E87189B8F2AF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" name="Freeform 93">
            <a:extLst>
              <a:ext uri="{FF2B5EF4-FFF2-40B4-BE49-F238E27FC236}">
                <a16:creationId xmlns:a16="http://schemas.microsoft.com/office/drawing/2014/main" id="{E556632B-CCF6-DD58-954D-9367ADA74FD7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" name="Freeform 94">
            <a:extLst>
              <a:ext uri="{FF2B5EF4-FFF2-40B4-BE49-F238E27FC236}">
                <a16:creationId xmlns:a16="http://schemas.microsoft.com/office/drawing/2014/main" id="{ABAB2C9E-CA2D-F0BF-F094-93ABF5A0E918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" name="Freeform 95">
            <a:extLst>
              <a:ext uri="{FF2B5EF4-FFF2-40B4-BE49-F238E27FC236}">
                <a16:creationId xmlns:a16="http://schemas.microsoft.com/office/drawing/2014/main" id="{C92E5C17-E3E5-5199-3A1A-631DFE203F03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2" name="Freeform 96">
            <a:extLst>
              <a:ext uri="{FF2B5EF4-FFF2-40B4-BE49-F238E27FC236}">
                <a16:creationId xmlns:a16="http://schemas.microsoft.com/office/drawing/2014/main" id="{DD7ED015-8923-1AF6-DB99-AE47B2F28CDE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24FBD1E-6CD8-0008-A391-26539D8188E6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A7DEBAD-E113-D9D6-0172-64451FA76E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B26A013-920C-FC65-9377-48A88886A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ACABA10-A1C1-60C9-F0CE-8264DC1DFF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3A9F661-0ADC-5DD3-70E4-96F00F4978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D03B24-A340-4473-1865-C49118AE1A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DB63906-269D-31FA-E794-A73890A866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33C8E7B6-DD14-DBCA-B525-BBAC6FCFE84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92F81FA-7C14-DCC2-6D81-52DA218F0DC6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1FFE33D4-4E7B-F0FD-ADF0-C882584333A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72AEBE7C-03B1-876E-2DB1-3BC4578DEBE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C689B7E8-40C4-7CD0-BF27-C44535AE29D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8903A381-AFB8-AD8F-50E1-F36E5D909C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953F6132-5C62-8343-B75F-D3013DD8222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167A9EE6-2070-B17C-01E0-149FD87D36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51E32F-2F27-866E-0DB0-91F04BB2306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23759E0-3EA5-B991-F416-8A83A4128B68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E802762-A569-BF4E-7431-19BCF8EDE9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DA12C9D-0BFC-3BF8-A19A-E6FA7D2F622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20D94E3F-2EA4-080C-92BE-AC22538E077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2FAED46D-4B8C-FE3E-24CA-4DA75383C20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247ADDE2-DD15-3A0D-E45C-B1D88EE347A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F1C490A3-E5EE-B4C0-D04E-E433C5EBC0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4DCE77C3-0AA8-74D6-9898-D7DCB556208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FE7149F-3C8D-E9E4-6604-61BD80B58802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942FDD8-482B-128E-BE12-B80F3213C4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244CC648-0C66-CA62-7AED-5F725AF5316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68945E8F-1B1F-DD02-DE7B-D6F5B40089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01E21CD-CAA4-E4AE-FD78-62AF413C564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D36B6D1-A45A-64C3-2379-A6E5E1A69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A0AE0C2-0DD0-4E56-6D06-DE06DB660AA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7019E8A2-D690-7F30-0FCB-0B8F743511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5DCE232-0ADC-9688-03D3-8C40F244F07A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B160358-9B83-D245-DC5F-D4DB468BEF7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0EBDB1E2-4E70-55DD-6982-3C451D25A45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D5D7EB5-B671-B5CB-D64C-8C3CE25DBA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8E4F53B-92C3-A72F-3733-7E296169DA9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979AFC7-FC83-FC29-0E69-D6E4F0A670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2C674537-2C77-F191-69CB-A1085957D4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75FD07CB-7BF7-3EA2-4285-C5DC9B8386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E2A304A-0130-7A04-0475-A65742C02AE7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DF46921-7D3F-CD24-DED0-1B993291C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7F20ECDC-4041-F011-2F1F-89F894B414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93C1E835-2D8A-68EB-25E1-E9DFAEAECE3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3FF8D80E-0D86-A5A5-D5FF-808AC8CF582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2C7B671A-B0A8-DFB2-E968-9E449C2A994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C3D2C41C-EB2B-6DFB-FC74-69563C58FE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6FE41E5B-ED1D-A607-4F4D-CF146BE9019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" name="Freeform 120">
            <a:extLst>
              <a:ext uri="{FF2B5EF4-FFF2-40B4-BE49-F238E27FC236}">
                <a16:creationId xmlns:a16="http://schemas.microsoft.com/office/drawing/2014/main" id="{ED683A48-FD9F-AB22-1CAB-31FF2333CB80}"/>
              </a:ext>
            </a:extLst>
          </p:cNvPr>
          <p:cNvSpPr>
            <a:spLocks/>
          </p:cNvSpPr>
          <p:nvPr/>
        </p:nvSpPr>
        <p:spPr bwMode="auto">
          <a:xfrm>
            <a:off x="5639488" y="4038129"/>
            <a:ext cx="1911707" cy="617349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207E3055-0F34-B061-645D-750B598C7688}"/>
              </a:ext>
            </a:extLst>
          </p:cNvPr>
          <p:cNvSpPr/>
          <p:nvPr/>
        </p:nvSpPr>
        <p:spPr>
          <a:xfrm>
            <a:off x="7252061" y="3947992"/>
            <a:ext cx="4446810" cy="732437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8015C63-42E7-0243-4897-BC5877AEDE8F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64" name="Line 107">
            <a:extLst>
              <a:ext uri="{FF2B5EF4-FFF2-40B4-BE49-F238E27FC236}">
                <a16:creationId xmlns:a16="http://schemas.microsoft.com/office/drawing/2014/main" id="{F2417291-DFE8-45BC-1B55-B903464131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5" name="Line 107">
            <a:extLst>
              <a:ext uri="{FF2B5EF4-FFF2-40B4-BE49-F238E27FC236}">
                <a16:creationId xmlns:a16="http://schemas.microsoft.com/office/drawing/2014/main" id="{DAB9F0D5-52A2-16B4-ABD0-D0A68E792B8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6" name="Line 107">
            <a:extLst>
              <a:ext uri="{FF2B5EF4-FFF2-40B4-BE49-F238E27FC236}">
                <a16:creationId xmlns:a16="http://schemas.microsoft.com/office/drawing/2014/main" id="{5FDC348B-40D7-9C77-519D-95B35336D5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C4FD2B81-8181-D2D5-3CB3-BE9170B7B3C0}"/>
              </a:ext>
            </a:extLst>
          </p:cNvPr>
          <p:cNvGrpSpPr/>
          <p:nvPr/>
        </p:nvGrpSpPr>
        <p:grpSpPr>
          <a:xfrm>
            <a:off x="3488112" y="4733588"/>
            <a:ext cx="4123956" cy="1680457"/>
            <a:chOff x="2749550" y="5270387"/>
            <a:chExt cx="3476366" cy="1175454"/>
          </a:xfrm>
        </p:grpSpPr>
        <p:grpSp>
          <p:nvGrpSpPr>
            <p:cNvPr id="68" name="Group 1">
              <a:extLst>
                <a:ext uri="{FF2B5EF4-FFF2-40B4-BE49-F238E27FC236}">
                  <a16:creationId xmlns:a16="http://schemas.microsoft.com/office/drawing/2014/main" id="{35196F48-3208-24E9-4427-BE4B581B0879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71" name="Rectangle 98">
                <a:extLst>
                  <a:ext uri="{FF2B5EF4-FFF2-40B4-BE49-F238E27FC236}">
                    <a16:creationId xmlns:a16="http://schemas.microsoft.com/office/drawing/2014/main" id="{DE4CC842-CD6F-FF7E-C2BB-DC4A3AFE0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" name="Line 99">
                <a:extLst>
                  <a:ext uri="{FF2B5EF4-FFF2-40B4-BE49-F238E27FC236}">
                    <a16:creationId xmlns:a16="http://schemas.microsoft.com/office/drawing/2014/main" id="{F634714D-DB9C-0EC2-09DB-A398B2B6A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" name="Rectangle 104">
                <a:extLst>
                  <a:ext uri="{FF2B5EF4-FFF2-40B4-BE49-F238E27FC236}">
                    <a16:creationId xmlns:a16="http://schemas.microsoft.com/office/drawing/2014/main" id="{A40AC04D-E6E2-7573-D37B-67CAB60AF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" name="Text Box 105">
                <a:extLst>
                  <a:ext uri="{FF2B5EF4-FFF2-40B4-BE49-F238E27FC236}">
                    <a16:creationId xmlns:a16="http://schemas.microsoft.com/office/drawing/2014/main" id="{6DFAD9BF-286D-ABFA-3FEE-00D78B0E92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69" name="Text Box 106">
              <a:extLst>
                <a:ext uri="{FF2B5EF4-FFF2-40B4-BE49-F238E27FC236}">
                  <a16:creationId xmlns:a16="http://schemas.microsoft.com/office/drawing/2014/main" id="{F3A8FA6C-BC00-75A3-D934-329C706E58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409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Information about the packet’s destination is included in </a:t>
              </a:r>
              <a:r>
                <a:rPr lang="en-US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the</a:t>
              </a: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</a:t>
              </a:r>
            </a:p>
          </p:txBody>
        </p:sp>
        <p:sp>
          <p:nvSpPr>
            <p:cNvPr id="70" name="Line 119">
              <a:extLst>
                <a:ext uri="{FF2B5EF4-FFF2-40B4-BE49-F238E27FC236}">
                  <a16:creationId xmlns:a16="http://schemas.microsoft.com/office/drawing/2014/main" id="{C1F0473B-9208-46D4-5217-2E7662F41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033CF4C9-E789-6293-9ED2-BB83535452D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Towards host A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3925F044-2A1C-9952-69A0-CAF534FC5910}"/>
              </a:ext>
            </a:extLst>
          </p:cNvPr>
          <p:cNvSpPr txBox="1"/>
          <p:nvPr/>
        </p:nvSpPr>
        <p:spPr>
          <a:xfrm>
            <a:off x="6356662" y="3365992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R1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DD750AEE-1276-6C55-B859-AEF031B02006}"/>
              </a:ext>
            </a:extLst>
          </p:cNvPr>
          <p:cNvSpPr txBox="1"/>
          <p:nvPr/>
        </p:nvSpPr>
        <p:spPr>
          <a:xfrm>
            <a:off x="8201146" y="2839847"/>
            <a:ext cx="6005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2B6B051-ABCB-1711-ED18-57484F02B3C3}"/>
              </a:ext>
            </a:extLst>
          </p:cNvPr>
          <p:cNvSpPr txBox="1"/>
          <p:nvPr/>
        </p:nvSpPr>
        <p:spPr>
          <a:xfrm>
            <a:off x="7039095" y="4608134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R5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FF508FF-BF8C-F672-2ECF-158DC27CE9D5}"/>
              </a:ext>
            </a:extLst>
          </p:cNvPr>
          <p:cNvSpPr txBox="1"/>
          <p:nvPr/>
        </p:nvSpPr>
        <p:spPr>
          <a:xfrm>
            <a:off x="7979146" y="4023441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R4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D73F3C55-BBD7-9083-89D5-9350F38D8931}"/>
              </a:ext>
            </a:extLst>
          </p:cNvPr>
          <p:cNvSpPr txBox="1"/>
          <p:nvPr/>
        </p:nvSpPr>
        <p:spPr>
          <a:xfrm>
            <a:off x="9921394" y="3595793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R3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BF360D7-9FA7-9F42-201C-D9C046C52CAA}"/>
              </a:ext>
            </a:extLst>
          </p:cNvPr>
          <p:cNvSpPr txBox="1"/>
          <p:nvPr/>
        </p:nvSpPr>
        <p:spPr>
          <a:xfrm>
            <a:off x="9179914" y="4670839"/>
            <a:ext cx="591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R6</a:t>
            </a:r>
          </a:p>
        </p:txBody>
      </p:sp>
      <p:sp>
        <p:nvSpPr>
          <p:cNvPr id="82" name="Content Placeholder 4">
            <a:extLst>
              <a:ext uri="{FF2B5EF4-FFF2-40B4-BE49-F238E27FC236}">
                <a16:creationId xmlns:a16="http://schemas.microsoft.com/office/drawing/2014/main" id="{4E2649E7-4D66-0FE4-EF9C-12F3FC41A1C4}"/>
              </a:ext>
            </a:extLst>
          </p:cNvPr>
          <p:cNvSpPr txBox="1">
            <a:spLocks/>
          </p:cNvSpPr>
          <p:nvPr/>
        </p:nvSpPr>
        <p:spPr>
          <a:xfrm>
            <a:off x="531753" y="1604891"/>
            <a:ext cx="5181420" cy="37601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Through r</a:t>
            </a:r>
            <a:r>
              <a:rPr lang="en-US" altLang="en-US" noProof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outing protocols, network devices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noProof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exchange messages about their routes to different destinations.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noProof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coordinate on a (good) end-to-end path. </a:t>
            </a:r>
            <a:endParaRPr kumimoji="0" lang="en-US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0A41C30F-F8E9-EE04-61BB-0D0A58F19021}"/>
              </a:ext>
            </a:extLst>
          </p:cNvPr>
          <p:cNvSpPr txBox="1">
            <a:spLocks/>
          </p:cNvSpPr>
          <p:nvPr/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4" name="Line 107">
            <a:extLst>
              <a:ext uri="{FF2B5EF4-FFF2-40B4-BE49-F238E27FC236}">
                <a16:creationId xmlns:a16="http://schemas.microsoft.com/office/drawing/2014/main" id="{D2109A83-AEC5-FB0F-D631-A369D6DD22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77192" y="2247324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4793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Metadata/LabelInfo.xml><?xml version="1.0" encoding="utf-8"?>
<clbl:labelList xmlns:clbl="http://schemas.microsoft.com/office/2020/mipLabelMetadata">
  <clbl:label id="{a9ee03e0-b78c-4998-8bf4-79b266b85105}" enabled="1" method="Standard" siteId="{723a5a87-f39a-4a22-9247-3fc240c01396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27</TotalTime>
  <Words>6032</Words>
  <Application>Microsoft Macintosh PowerPoint</Application>
  <PresentationFormat>Widescreen</PresentationFormat>
  <Paragraphs>2067</Paragraphs>
  <Slides>80</Slides>
  <Notes>47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80</vt:i4>
      </vt:variant>
    </vt:vector>
  </HeadingPairs>
  <TitlesOfParts>
    <vt:vector size="91" baseType="lpstr">
      <vt:lpstr>ＭＳ Ｐゴシック</vt:lpstr>
      <vt:lpstr>Arial</vt:lpstr>
      <vt:lpstr>Calibri</vt:lpstr>
      <vt:lpstr>Calibri Light</vt:lpstr>
      <vt:lpstr>Cambria Math</vt:lpstr>
      <vt:lpstr>Comic Sans MS</vt:lpstr>
      <vt:lpstr>Gill Sans MT</vt:lpstr>
      <vt:lpstr>Times New Roman</vt:lpstr>
      <vt:lpstr>Wingdings</vt:lpstr>
      <vt:lpstr>Office Theme</vt:lpstr>
      <vt:lpstr>Equation</vt:lpstr>
      <vt:lpstr>CS 456/656 Computer Networks</vt:lpstr>
      <vt:lpstr>Today’s agenda</vt:lpstr>
      <vt:lpstr>A note on the slides</vt:lpstr>
      <vt:lpstr>Recap: Communicating over a shared network</vt:lpstr>
      <vt:lpstr>Communicating over a shared network</vt:lpstr>
      <vt:lpstr>PowerPoint Presentation</vt:lpstr>
      <vt:lpstr>Routing: Picking the “best route”</vt:lpstr>
      <vt:lpstr>Routing: Picking the “best route”</vt:lpstr>
      <vt:lpstr>(Distributed) Routing Protocols</vt:lpstr>
      <vt:lpstr>(Distributed) Routing Protocols</vt:lpstr>
      <vt:lpstr>(Distributed) Routing Protocols</vt:lpstr>
      <vt:lpstr>(Distributed) Routing Protocols</vt:lpstr>
      <vt:lpstr>Routing protocols are difficult to design</vt:lpstr>
      <vt:lpstr>Communicating over a shared network</vt:lpstr>
      <vt:lpstr>Communicating over a shared network</vt:lpstr>
      <vt:lpstr>What is a “good” network?</vt:lpstr>
      <vt:lpstr>What is a “good” network?</vt:lpstr>
      <vt:lpstr>Network performance metrics</vt:lpstr>
      <vt:lpstr>Network performance metrics</vt:lpstr>
      <vt:lpstr>End-to-End delay</vt:lpstr>
      <vt:lpstr>Network Delay</vt:lpstr>
      <vt:lpstr>Network delay over a link</vt:lpstr>
      <vt:lpstr>Network delay over a link</vt:lpstr>
      <vt:lpstr>Network delay over a link</vt:lpstr>
      <vt:lpstr>Caravan analogy #1</vt:lpstr>
      <vt:lpstr>Caravan analogy #2</vt:lpstr>
      <vt:lpstr>Network delay within a node</vt:lpstr>
      <vt:lpstr>Network delay within a node</vt:lpstr>
      <vt:lpstr>Network delay within a node</vt:lpstr>
      <vt:lpstr>Example of queue build-up in a network device</vt:lpstr>
      <vt:lpstr>Network delay within a node</vt:lpstr>
      <vt:lpstr>Network delay within a node</vt:lpstr>
      <vt:lpstr>Queueing delay (revisited)</vt:lpstr>
      <vt:lpstr>Putting all the delay components together</vt:lpstr>
      <vt:lpstr>Putting all the delay components together</vt:lpstr>
      <vt:lpstr>Putting all the delay components together</vt:lpstr>
      <vt:lpstr>Network performance metrics</vt:lpstr>
      <vt:lpstr>Packet loss</vt:lpstr>
      <vt:lpstr>Packet loss due to congestion</vt:lpstr>
      <vt:lpstr>Network performance metrics</vt:lpstr>
      <vt:lpstr>Throughput</vt:lpstr>
      <vt:lpstr>Throughput vs Delay</vt:lpstr>
      <vt:lpstr>Throughput</vt:lpstr>
      <vt:lpstr>Throughput: network scenario</vt:lpstr>
      <vt:lpstr>Throughput units: bps</vt:lpstr>
      <vt:lpstr>Network performance metrics</vt:lpstr>
      <vt:lpstr>What you need to know about network performance metrics</vt:lpstr>
      <vt:lpstr>Recap: networks are complex!</vt:lpstr>
      <vt:lpstr>PowerPoint Presentation</vt:lpstr>
      <vt:lpstr>PowerPoint Presentation</vt:lpstr>
      <vt:lpstr>Internet – connecting billions of users</vt:lpstr>
      <vt:lpstr>The Internet: a “nuts-and-bolts” view</vt:lpstr>
      <vt:lpstr>The Internet: A network of networks</vt:lpstr>
      <vt:lpstr>A packet passes through many networks</vt:lpstr>
      <vt:lpstr>A packet passes through many networks</vt:lpstr>
      <vt:lpstr>A packet passes through many networks</vt:lpstr>
      <vt:lpstr>PowerPoint Presentation</vt:lpstr>
      <vt:lpstr>PowerPoint Presentation</vt:lpstr>
      <vt:lpstr>Network edge - access networks</vt:lpstr>
      <vt:lpstr>Wireless access networks</vt:lpstr>
      <vt:lpstr>Data center networks</vt:lpstr>
      <vt:lpstr>Enterprise access networks </vt:lpstr>
      <vt:lpstr>A packet passes through many networks</vt:lpstr>
      <vt:lpstr>A packet passes through many networks</vt:lpstr>
      <vt:lpstr>Network core ➝ Connecting access networks </vt:lpstr>
      <vt:lpstr>Network core ➝ Connecting access networks </vt:lpstr>
      <vt:lpstr>Network core ➝ Connecting access networks </vt:lpstr>
      <vt:lpstr>Network core ➝ Connecting access networks </vt:lpstr>
      <vt:lpstr>Network core ➝ Connecting access networks </vt:lpstr>
      <vt:lpstr>Network core ➝ Connecting access networks </vt:lpstr>
      <vt:lpstr>Network core ➝ Connecting access networks </vt:lpstr>
      <vt:lpstr>Network core ➝ Connecting access networks </vt:lpstr>
      <vt:lpstr>Network core ➝ Connecting access networks </vt:lpstr>
      <vt:lpstr>Content provider network</vt:lpstr>
      <vt:lpstr>Network core ➝ Connecting access networks </vt:lpstr>
      <vt:lpstr>The Internet: a “nuts-and-bolts” view</vt:lpstr>
      <vt:lpstr>The Internet: a “nuts-and-bolts” view</vt:lpstr>
      <vt:lpstr>The Internet: a “services” view</vt:lpstr>
      <vt:lpstr>PowerPoint Presentation</vt:lpstr>
      <vt:lpstr>Questions?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Mina Tahmasbi Arashloo</cp:lastModifiedBy>
  <cp:revision>5</cp:revision>
  <dcterms:created xsi:type="dcterms:W3CDTF">2020-01-18T07:24:59Z</dcterms:created>
  <dcterms:modified xsi:type="dcterms:W3CDTF">2025-09-08T02:08:02Z</dcterms:modified>
</cp:coreProperties>
</file>