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1254" r:id="rId2"/>
    <p:sldId id="1263" r:id="rId3"/>
    <p:sldId id="1382" r:id="rId4"/>
    <p:sldId id="1264" r:id="rId5"/>
    <p:sldId id="1266" r:id="rId6"/>
    <p:sldId id="1267" r:id="rId7"/>
    <p:sldId id="1265" r:id="rId8"/>
    <p:sldId id="1253" r:id="rId9"/>
    <p:sldId id="960" r:id="rId10"/>
    <p:sldId id="1374" r:id="rId11"/>
    <p:sldId id="1255" r:id="rId12"/>
    <p:sldId id="1268" r:id="rId13"/>
    <p:sldId id="1385" r:id="rId14"/>
    <p:sldId id="963" r:id="rId15"/>
    <p:sldId id="1270" r:id="rId16"/>
    <p:sldId id="1387" r:id="rId17"/>
    <p:sldId id="1421" r:id="rId18"/>
    <p:sldId id="1271" r:id="rId19"/>
    <p:sldId id="1348" r:id="rId20"/>
    <p:sldId id="1307" r:id="rId21"/>
    <p:sldId id="1375" r:id="rId22"/>
    <p:sldId id="1349" r:id="rId23"/>
    <p:sldId id="1256" r:id="rId24"/>
    <p:sldId id="1393" r:id="rId25"/>
    <p:sldId id="1423" r:id="rId26"/>
    <p:sldId id="1309" r:id="rId27"/>
    <p:sldId id="1341" r:id="rId28"/>
    <p:sldId id="1351" r:id="rId29"/>
    <p:sldId id="1350" r:id="rId30"/>
    <p:sldId id="1398" r:id="rId31"/>
    <p:sldId id="1399" r:id="rId32"/>
    <p:sldId id="1425" r:id="rId33"/>
    <p:sldId id="1400" r:id="rId34"/>
    <p:sldId id="1401" r:id="rId35"/>
    <p:sldId id="1402" r:id="rId36"/>
    <p:sldId id="1403" r:id="rId37"/>
    <p:sldId id="1404" r:id="rId38"/>
    <p:sldId id="987" r:id="rId39"/>
    <p:sldId id="1405" r:id="rId40"/>
    <p:sldId id="1406" r:id="rId41"/>
    <p:sldId id="1407" r:id="rId42"/>
    <p:sldId id="1408" r:id="rId43"/>
    <p:sldId id="1409" r:id="rId44"/>
    <p:sldId id="1410" r:id="rId45"/>
    <p:sldId id="1411" r:id="rId46"/>
    <p:sldId id="1412" r:id="rId47"/>
    <p:sldId id="1413" r:id="rId48"/>
    <p:sldId id="1414" r:id="rId49"/>
    <p:sldId id="1415" r:id="rId50"/>
    <p:sldId id="1416" r:id="rId51"/>
    <p:sldId id="1417" r:id="rId52"/>
    <p:sldId id="1418" r:id="rId53"/>
    <p:sldId id="1419" r:id="rId54"/>
    <p:sldId id="1420" r:id="rId55"/>
    <p:sldId id="1300" r:id="rId56"/>
    <p:sldId id="1283" r:id="rId57"/>
    <p:sldId id="1381" r:id="rId58"/>
    <p:sldId id="1282" r:id="rId59"/>
    <p:sldId id="1284" r:id="rId60"/>
    <p:sldId id="1285" r:id="rId61"/>
    <p:sldId id="1286" r:id="rId62"/>
    <p:sldId id="1288" r:id="rId63"/>
    <p:sldId id="1287" r:id="rId64"/>
    <p:sldId id="1289" r:id="rId65"/>
    <p:sldId id="1290" r:id="rId66"/>
    <p:sldId id="1291" r:id="rId67"/>
    <p:sldId id="1292" r:id="rId68"/>
    <p:sldId id="1376" r:id="rId69"/>
    <p:sldId id="1293" r:id="rId70"/>
    <p:sldId id="1377" r:id="rId71"/>
    <p:sldId id="1378" r:id="rId72"/>
    <p:sldId id="1379" r:id="rId73"/>
    <p:sldId id="1294" r:id="rId74"/>
    <p:sldId id="1296" r:id="rId75"/>
    <p:sldId id="1295" r:id="rId76"/>
    <p:sldId id="1297"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2"/>
    <p:restoredTop sz="94632"/>
  </p:normalViewPr>
  <p:slideViewPr>
    <p:cSldViewPr snapToGrid="0">
      <p:cViewPr varScale="1">
        <p:scale>
          <a:sx n="111" d="100"/>
          <a:sy n="111" d="100"/>
        </p:scale>
        <p:origin x="7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a Tahmasbi Arashloo" userId="b0e8bb3f-50de-44f7-8b43-92551ec4a14e" providerId="ADAL" clId="{58F22047-C6AB-575F-9F10-0DE6DC806FD1}"/>
    <pc:docChg chg="undo custSel modSld">
      <pc:chgData name="Mina Tahmasbi Arashloo" userId="b0e8bb3f-50de-44f7-8b43-92551ec4a14e" providerId="ADAL" clId="{58F22047-C6AB-575F-9F10-0DE6DC806FD1}" dt="2025-09-03T21:12:07.931" v="211" actId="20577"/>
      <pc:docMkLst>
        <pc:docMk/>
      </pc:docMkLst>
      <pc:sldChg chg="modSp mod">
        <pc:chgData name="Mina Tahmasbi Arashloo" userId="b0e8bb3f-50de-44f7-8b43-92551ec4a14e" providerId="ADAL" clId="{58F22047-C6AB-575F-9F10-0DE6DC806FD1}" dt="2025-09-02T16:18:26.607" v="158" actId="20577"/>
        <pc:sldMkLst>
          <pc:docMk/>
          <pc:sldMk cId="790061601" sldId="1263"/>
        </pc:sldMkLst>
        <pc:spChg chg="mod">
          <ac:chgData name="Mina Tahmasbi Arashloo" userId="b0e8bb3f-50de-44f7-8b43-92551ec4a14e" providerId="ADAL" clId="{58F22047-C6AB-575F-9F10-0DE6DC806FD1}" dt="2025-09-02T16:18:26.607" v="158" actId="20577"/>
          <ac:spMkLst>
            <pc:docMk/>
            <pc:sldMk cId="790061601" sldId="1263"/>
            <ac:spMk id="2" creationId="{DAF2FF12-F61E-5AB9-90AD-06C9D8989029}"/>
          </ac:spMkLst>
        </pc:spChg>
      </pc:sldChg>
      <pc:sldChg chg="modSp mod">
        <pc:chgData name="Mina Tahmasbi Arashloo" userId="b0e8bb3f-50de-44f7-8b43-92551ec4a14e" providerId="ADAL" clId="{58F22047-C6AB-575F-9F10-0DE6DC806FD1}" dt="2025-09-02T12:58:32.364" v="4" actId="20577"/>
        <pc:sldMkLst>
          <pc:docMk/>
          <pc:sldMk cId="1132254447" sldId="1283"/>
        </pc:sldMkLst>
        <pc:spChg chg="mod">
          <ac:chgData name="Mina Tahmasbi Arashloo" userId="b0e8bb3f-50de-44f7-8b43-92551ec4a14e" providerId="ADAL" clId="{58F22047-C6AB-575F-9F10-0DE6DC806FD1}" dt="2025-09-02T12:58:32.364" v="4" actId="20577"/>
          <ac:spMkLst>
            <pc:docMk/>
            <pc:sldMk cId="1132254447" sldId="1283"/>
            <ac:spMk id="3" creationId="{E6BD1487-7E57-9BE4-E83B-E7DAFE49244B}"/>
          </ac:spMkLst>
        </pc:spChg>
      </pc:sldChg>
      <pc:sldChg chg="modSp mod">
        <pc:chgData name="Mina Tahmasbi Arashloo" userId="b0e8bb3f-50de-44f7-8b43-92551ec4a14e" providerId="ADAL" clId="{58F22047-C6AB-575F-9F10-0DE6DC806FD1}" dt="2025-09-02T12:59:33.095" v="156" actId="20577"/>
        <pc:sldMkLst>
          <pc:docMk/>
          <pc:sldMk cId="930858766" sldId="1293"/>
        </pc:sldMkLst>
        <pc:spChg chg="mod">
          <ac:chgData name="Mina Tahmasbi Arashloo" userId="b0e8bb3f-50de-44f7-8b43-92551ec4a14e" providerId="ADAL" clId="{58F22047-C6AB-575F-9F10-0DE6DC806FD1}" dt="2025-09-02T12:59:33.095" v="156" actId="20577"/>
          <ac:spMkLst>
            <pc:docMk/>
            <pc:sldMk cId="930858766" sldId="1293"/>
            <ac:spMk id="6" creationId="{77E88332-07FF-8DD8-4651-8F0081502808}"/>
          </ac:spMkLst>
        </pc:spChg>
      </pc:sldChg>
      <pc:sldChg chg="modSp mod">
        <pc:chgData name="Mina Tahmasbi Arashloo" userId="b0e8bb3f-50de-44f7-8b43-92551ec4a14e" providerId="ADAL" clId="{58F22047-C6AB-575F-9F10-0DE6DC806FD1}" dt="2025-09-03T21:12:07.931" v="211" actId="20577"/>
        <pc:sldMkLst>
          <pc:docMk/>
          <pc:sldMk cId="18129418" sldId="1381"/>
        </pc:sldMkLst>
        <pc:spChg chg="mod">
          <ac:chgData name="Mina Tahmasbi Arashloo" userId="b0e8bb3f-50de-44f7-8b43-92551ec4a14e" providerId="ADAL" clId="{58F22047-C6AB-575F-9F10-0DE6DC806FD1}" dt="2025-09-03T21:12:07.931" v="211" actId="20577"/>
          <ac:spMkLst>
            <pc:docMk/>
            <pc:sldMk cId="18129418" sldId="1381"/>
            <ac:spMk id="3" creationId="{E6BD1487-7E57-9BE4-E83B-E7DAFE4924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914FA-F6B4-EB4D-BB51-F6108924D8C5}" type="datetimeFigureOut">
              <a:rPr lang="en-US" smtClean="0"/>
              <a:t>9/2/25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622AC-F7E6-5D44-9449-504C29B78C65}" type="slidenum">
              <a:rPr lang="en-US" smtClean="0"/>
              <a:t>‹#›</a:t>
            </a:fld>
            <a:endParaRPr lang="en-US"/>
          </a:p>
        </p:txBody>
      </p:sp>
    </p:spTree>
    <p:extLst>
      <p:ext uri="{BB962C8B-B14F-4D97-AF65-F5344CB8AC3E}">
        <p14:creationId xmlns:p14="http://schemas.microsoft.com/office/powerpoint/2010/main" val="251446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a:p>
        </p:txBody>
      </p:sp>
    </p:spTree>
    <p:extLst>
      <p:ext uri="{BB962C8B-B14F-4D97-AF65-F5344CB8AC3E}">
        <p14:creationId xmlns:p14="http://schemas.microsoft.com/office/powerpoint/2010/main" val="303689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important points</a:t>
            </a:r>
          </a:p>
          <a:p>
            <a:pPr marL="171450" indent="-171450">
              <a:buFont typeface="Arial" panose="020B0604020202020204" pitchFamily="34" charset="0"/>
              <a:buChar char="•"/>
            </a:pPr>
            <a:r>
              <a:rPr lang="en-US" b="1"/>
              <a:t>distributed</a:t>
            </a:r>
            <a:r>
              <a:rPr lang="en-US"/>
              <a:t> entities, exchanging messages (governed by protocols)</a:t>
            </a:r>
          </a:p>
          <a:p>
            <a:pPr marL="171450" indent="-171450">
              <a:buFont typeface="Arial" panose="020B0604020202020204" pitchFamily="34" charset="0"/>
              <a:buChar char="•"/>
            </a:pPr>
            <a:r>
              <a:rPr lang="en-US"/>
              <a:t>Time going down</a:t>
            </a:r>
          </a:p>
          <a:p>
            <a:pPr marL="171450" indent="-171450">
              <a:buFont typeface="Arial" panose="020B0604020202020204" pitchFamily="34" charset="0"/>
              <a:buChar char="•"/>
            </a:pPr>
            <a:r>
              <a:rPr lang="en-US"/>
              <a:t>go over definition of protocol (showing format, order of messages sent and received, and actions taken)</a:t>
            </a:r>
          </a:p>
          <a:p>
            <a:pPr marL="0" indent="0">
              <a:buFont typeface="Arial" panose="020B0604020202020204" pitchFamily="34" charset="0"/>
              <a:buNone/>
            </a:pPr>
            <a:r>
              <a:rPr lang="en-US"/>
              <a:t>We’ll see these kinds of diagrams a lot</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18</a:t>
            </a:fld>
            <a:endParaRPr lang="en-US"/>
          </a:p>
        </p:txBody>
      </p:sp>
    </p:spTree>
    <p:extLst>
      <p:ext uri="{BB962C8B-B14F-4D97-AF65-F5344CB8AC3E}">
        <p14:creationId xmlns:p14="http://schemas.microsoft.com/office/powerpoint/2010/main" val="163520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important points</a:t>
            </a:r>
          </a:p>
          <a:p>
            <a:pPr marL="171450" indent="-171450">
              <a:buFont typeface="Arial" panose="020B0604020202020204" pitchFamily="34" charset="0"/>
              <a:buChar char="•"/>
            </a:pPr>
            <a:r>
              <a:rPr lang="en-US" b="1"/>
              <a:t>distributed</a:t>
            </a:r>
            <a:r>
              <a:rPr lang="en-US"/>
              <a:t> entities, exchanging messages (governed by protocols)</a:t>
            </a:r>
          </a:p>
          <a:p>
            <a:pPr marL="171450" indent="-171450">
              <a:buFont typeface="Arial" panose="020B0604020202020204" pitchFamily="34" charset="0"/>
              <a:buChar char="•"/>
            </a:pPr>
            <a:r>
              <a:rPr lang="en-US"/>
              <a:t>Time going down</a:t>
            </a:r>
          </a:p>
          <a:p>
            <a:pPr marL="171450" indent="-171450">
              <a:buFont typeface="Arial" panose="020B0604020202020204" pitchFamily="34" charset="0"/>
              <a:buChar char="•"/>
            </a:pPr>
            <a:r>
              <a:rPr lang="en-US"/>
              <a:t>go over definition of protocol (showing format, order of messages sent and received, and actions taken)</a:t>
            </a:r>
          </a:p>
          <a:p>
            <a:pPr marL="0" indent="0">
              <a:buFont typeface="Arial" panose="020B0604020202020204" pitchFamily="34" charset="0"/>
              <a:buNone/>
            </a:pPr>
            <a:r>
              <a:rPr lang="en-US"/>
              <a:t>We’ll see these kinds of diagrams a lot</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19</a:t>
            </a:fld>
            <a:endParaRPr lang="en-US"/>
          </a:p>
        </p:txBody>
      </p:sp>
    </p:spTree>
    <p:extLst>
      <p:ext uri="{BB962C8B-B14F-4D97-AF65-F5344CB8AC3E}">
        <p14:creationId xmlns:p14="http://schemas.microsoft.com/office/powerpoint/2010/main" val="174990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Error detection and correction</a:t>
            </a:r>
          </a:p>
          <a:p>
            <a:pPr lvl="1"/>
            <a:r>
              <a:rPr lang="en-US"/>
              <a:t>Better sharing of resources</a:t>
            </a:r>
          </a:p>
          <a:p>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20</a:t>
            </a:fld>
            <a:endParaRPr lang="en-US"/>
          </a:p>
        </p:txBody>
      </p:sp>
    </p:spTree>
    <p:extLst>
      <p:ext uri="{BB962C8B-B14F-4D97-AF65-F5344CB8AC3E}">
        <p14:creationId xmlns:p14="http://schemas.microsoft.com/office/powerpoint/2010/main" val="3402131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4FE09-8B1A-6A78-1C35-30A7E793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EDAFE-7C26-60E0-F399-278C5E348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60BED-2094-D928-EEA5-B736E00884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B60137-3661-D9B2-2BE2-BBCCF9E4B245}"/>
              </a:ext>
            </a:extLst>
          </p:cNvPr>
          <p:cNvSpPr>
            <a:spLocks noGrp="1"/>
          </p:cNvSpPr>
          <p:nvPr>
            <p:ph type="sldNum" sz="quarter" idx="5"/>
          </p:nvPr>
        </p:nvSpPr>
        <p:spPr/>
        <p:txBody>
          <a:bodyPr/>
          <a:lstStyle/>
          <a:p>
            <a:fld id="{3D91EEAC-CFEF-9647-876F-EABC6B8338D7}" type="slidenum">
              <a:rPr lang="en-US" smtClean="0"/>
              <a:t>21</a:t>
            </a:fld>
            <a:endParaRPr lang="en-US"/>
          </a:p>
        </p:txBody>
      </p:sp>
    </p:spTree>
    <p:extLst>
      <p:ext uri="{BB962C8B-B14F-4D97-AF65-F5344CB8AC3E}">
        <p14:creationId xmlns:p14="http://schemas.microsoft.com/office/powerpoint/2010/main" val="225683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24</a:t>
            </a:fld>
            <a:endParaRPr lang="en-US"/>
          </a:p>
        </p:txBody>
      </p:sp>
    </p:spTree>
    <p:extLst>
      <p:ext uri="{BB962C8B-B14F-4D97-AF65-F5344CB8AC3E}">
        <p14:creationId xmlns:p14="http://schemas.microsoft.com/office/powerpoint/2010/main" val="400471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82B37-EA0F-04BA-3527-C43429773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A8F38-ED11-6821-5F7C-EDA81BB86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A8F87-0037-B992-A7ED-C4186C3D33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D71A2F-D9F6-770D-ECC6-242C9C4B6458}"/>
              </a:ext>
            </a:extLst>
          </p:cNvPr>
          <p:cNvSpPr>
            <a:spLocks noGrp="1"/>
          </p:cNvSpPr>
          <p:nvPr>
            <p:ph type="sldNum" sz="quarter" idx="5"/>
          </p:nvPr>
        </p:nvSpPr>
        <p:spPr/>
        <p:txBody>
          <a:bodyPr/>
          <a:lstStyle/>
          <a:p>
            <a:fld id="{3D91EEAC-CFEF-9647-876F-EABC6B8338D7}" type="slidenum">
              <a:rPr lang="en-US" smtClean="0"/>
              <a:t>25</a:t>
            </a:fld>
            <a:endParaRPr lang="en-US"/>
          </a:p>
        </p:txBody>
      </p:sp>
    </p:spTree>
    <p:extLst>
      <p:ext uri="{BB962C8B-B14F-4D97-AF65-F5344CB8AC3E}">
        <p14:creationId xmlns:p14="http://schemas.microsoft.com/office/powerpoint/2010/main" val="3375166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Switching cost </a:t>
            </a:r>
            <a:r>
              <a:rPr lang="en-US">
                <a:sym typeface="Wingdings" pitchFamily="2" charset="2"/>
              </a:rPr>
              <a:t> latency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highlight>
                  <a:srgbClr val="FFFF00"/>
                </a:highlight>
              </a:rPr>
              <a:t>Transmission cost is reduced but switching cost is increased: </a:t>
            </a:r>
            <a:r>
              <a:rPr lang="en-US">
                <a:solidFill>
                  <a:srgbClr val="FFFFFF"/>
                </a:solidFill>
                <a:effectLst/>
                <a:latin typeface="Helvetica" pitchFamily="2" charset="0"/>
              </a:rPr>
              <a:t>the number of transmission links (cost) is reduced but the number of switches (costs)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00"/>
              </a:highlight>
            </a:endParaRPr>
          </a:p>
          <a:p>
            <a:endParaRPr lang="en-US">
              <a:sym typeface="Wingdings" pitchFamily="2" charset="2"/>
            </a:endParaRPr>
          </a:p>
          <a:p>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26</a:t>
            </a:fld>
            <a:endParaRPr lang="en-US"/>
          </a:p>
        </p:txBody>
      </p:sp>
    </p:spTree>
    <p:extLst>
      <p:ext uri="{BB962C8B-B14F-4D97-AF65-F5344CB8AC3E}">
        <p14:creationId xmlns:p14="http://schemas.microsoft.com/office/powerpoint/2010/main" val="192760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Switching: moving data from one “port”/channel to another.</a:t>
            </a:r>
          </a:p>
          <a:p>
            <a:endParaRPr lang="en-HK"/>
          </a:p>
        </p:txBody>
      </p:sp>
      <p:sp>
        <p:nvSpPr>
          <p:cNvPr id="4" name="Slide Number Placeholder 3"/>
          <p:cNvSpPr>
            <a:spLocks noGrp="1"/>
          </p:cNvSpPr>
          <p:nvPr>
            <p:ph type="sldNum" sz="quarter" idx="5"/>
          </p:nvPr>
        </p:nvSpPr>
        <p:spPr/>
        <p:txBody>
          <a:bodyPr/>
          <a:lstStyle/>
          <a:p>
            <a:fld id="{3D91EEAC-CFEF-9647-876F-EABC6B8338D7}" type="slidenum">
              <a:rPr lang="en-US" smtClean="0"/>
              <a:t>37</a:t>
            </a:fld>
            <a:endParaRPr lang="en-US"/>
          </a:p>
        </p:txBody>
      </p:sp>
    </p:spTree>
    <p:extLst>
      <p:ext uri="{BB962C8B-B14F-4D97-AF65-F5344CB8AC3E}">
        <p14:creationId xmlns:p14="http://schemas.microsoft.com/office/powerpoint/2010/main" val="2432155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363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50</a:t>
            </a:fld>
            <a:endParaRPr lang="en-US"/>
          </a:p>
        </p:txBody>
      </p:sp>
    </p:spTree>
    <p:extLst>
      <p:ext uri="{BB962C8B-B14F-4D97-AF65-F5344CB8AC3E}">
        <p14:creationId xmlns:p14="http://schemas.microsoft.com/office/powerpoint/2010/main" val="186262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a:p>
        </p:txBody>
      </p:sp>
      <p:sp>
        <p:nvSpPr>
          <p:cNvPr id="4" name="Slide Number Placeholder 3"/>
          <p:cNvSpPr>
            <a:spLocks noGrp="1"/>
          </p:cNvSpPr>
          <p:nvPr>
            <p:ph type="sldNum" sz="quarter" idx="5"/>
          </p:nvPr>
        </p:nvSpPr>
        <p:spPr/>
        <p:txBody>
          <a:bodyPr/>
          <a:lstStyle/>
          <a:p>
            <a:fld id="{3D91EEAC-CFEF-9647-876F-EABC6B8338D7}" type="slidenum">
              <a:rPr lang="en-US" smtClean="0"/>
              <a:t>7</a:t>
            </a:fld>
            <a:endParaRPr lang="en-US"/>
          </a:p>
        </p:txBody>
      </p:sp>
    </p:spTree>
    <p:extLst>
      <p:ext uri="{BB962C8B-B14F-4D97-AF65-F5344CB8AC3E}">
        <p14:creationId xmlns:p14="http://schemas.microsoft.com/office/powerpoint/2010/main" val="2221125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763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938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the waitlisted students know they will here from us soon (by following Friday)</a:t>
            </a:r>
          </a:p>
        </p:txBody>
      </p:sp>
      <p:sp>
        <p:nvSpPr>
          <p:cNvPr id="4" name="Slide Number Placeholder 3"/>
          <p:cNvSpPr>
            <a:spLocks noGrp="1"/>
          </p:cNvSpPr>
          <p:nvPr>
            <p:ph type="sldNum" sz="quarter" idx="5"/>
          </p:nvPr>
        </p:nvSpPr>
        <p:spPr/>
        <p:txBody>
          <a:bodyPr/>
          <a:lstStyle/>
          <a:p>
            <a:fld id="{3D91EEAC-CFEF-9647-876F-EABC6B8338D7}" type="slidenum">
              <a:rPr lang="en-US" smtClean="0"/>
              <a:t>69</a:t>
            </a:fld>
            <a:endParaRPr lang="en-US"/>
          </a:p>
        </p:txBody>
      </p:sp>
    </p:spTree>
    <p:extLst>
      <p:ext uri="{BB962C8B-B14F-4D97-AF65-F5344CB8AC3E}">
        <p14:creationId xmlns:p14="http://schemas.microsoft.com/office/powerpoint/2010/main" val="238353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9</a:t>
            </a:fld>
            <a:endParaRPr lang="en-US"/>
          </a:p>
        </p:txBody>
      </p:sp>
    </p:spTree>
    <p:extLst>
      <p:ext uri="{BB962C8B-B14F-4D97-AF65-F5344CB8AC3E}">
        <p14:creationId xmlns:p14="http://schemas.microsoft.com/office/powerpoint/2010/main" val="279266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041CE-1D87-28AE-BBC6-90CE40E0D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625DE-0AC4-1A51-F0FB-494F63B64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0C8A1-22E4-1351-B4CB-420304651226}"/>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3FFAF34D-8D11-E914-6AE8-6DDBD463790C}"/>
              </a:ext>
            </a:extLst>
          </p:cNvPr>
          <p:cNvSpPr>
            <a:spLocks noGrp="1"/>
          </p:cNvSpPr>
          <p:nvPr>
            <p:ph type="sldNum" sz="quarter" idx="5"/>
          </p:nvPr>
        </p:nvSpPr>
        <p:spPr/>
        <p:txBody>
          <a:bodyPr/>
          <a:lstStyle/>
          <a:p>
            <a:fld id="{3D91EEAC-CFEF-9647-876F-EABC6B8338D7}" type="slidenum">
              <a:rPr lang="en-US" smtClean="0"/>
              <a:t>10</a:t>
            </a:fld>
            <a:endParaRPr lang="en-US"/>
          </a:p>
        </p:txBody>
      </p:sp>
    </p:spTree>
    <p:extLst>
      <p:ext uri="{BB962C8B-B14F-4D97-AF65-F5344CB8AC3E}">
        <p14:creationId xmlns:p14="http://schemas.microsoft.com/office/powerpoint/2010/main" val="294005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a:p>
        </p:txBody>
      </p:sp>
      <p:sp>
        <p:nvSpPr>
          <p:cNvPr id="4" name="Slide Number Placeholder 3"/>
          <p:cNvSpPr>
            <a:spLocks noGrp="1"/>
          </p:cNvSpPr>
          <p:nvPr>
            <p:ph type="sldNum" sz="quarter" idx="5"/>
          </p:nvPr>
        </p:nvSpPr>
        <p:spPr/>
        <p:txBody>
          <a:bodyPr/>
          <a:lstStyle/>
          <a:p>
            <a:fld id="{3D91EEAC-CFEF-9647-876F-EABC6B8338D7}" type="slidenum">
              <a:rPr lang="en-US" smtClean="0"/>
              <a:t>11</a:t>
            </a:fld>
            <a:endParaRPr lang="en-US"/>
          </a:p>
        </p:txBody>
      </p:sp>
    </p:spTree>
    <p:extLst>
      <p:ext uri="{BB962C8B-B14F-4D97-AF65-F5344CB8AC3E}">
        <p14:creationId xmlns:p14="http://schemas.microsoft.com/office/powerpoint/2010/main" val="215905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important points</a:t>
            </a:r>
          </a:p>
          <a:p>
            <a:pPr marL="171450" indent="-171450">
              <a:buFont typeface="Arial" panose="020B0604020202020204" pitchFamily="34" charset="0"/>
              <a:buChar char="•"/>
            </a:pPr>
            <a:r>
              <a:rPr lang="en-US" b="1" dirty="0"/>
              <a:t>distributed</a:t>
            </a:r>
            <a:r>
              <a:rPr lang="en-US" dirty="0"/>
              <a:t> entities, exchanging messages (governed by protocols)</a:t>
            </a:r>
          </a:p>
          <a:p>
            <a:pPr marL="171450" indent="-171450">
              <a:buFont typeface="Arial" panose="020B0604020202020204" pitchFamily="34" charset="0"/>
              <a:buChar char="•"/>
            </a:pPr>
            <a:r>
              <a:rPr lang="en-US" dirty="0"/>
              <a:t>Time going down</a:t>
            </a:r>
          </a:p>
          <a:p>
            <a:pPr marL="171450" indent="-171450">
              <a:buFont typeface="Arial" panose="020B0604020202020204" pitchFamily="34" charset="0"/>
              <a:buChar char="•"/>
            </a:pPr>
            <a:r>
              <a:rPr lang="en-US" dirty="0"/>
              <a:t>go over definition of protocol (showing format, order of messages sent and received, and actions taken)</a:t>
            </a:r>
          </a:p>
          <a:p>
            <a:pPr marL="0" indent="0">
              <a:buFont typeface="Arial" panose="020B0604020202020204" pitchFamily="34" charset="0"/>
              <a:buNone/>
            </a:pPr>
            <a:r>
              <a:rPr lang="en-US" dirty="0"/>
              <a:t>We’ll see these kinds of diagrams a lot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13</a:t>
            </a:fld>
            <a:endParaRPr lang="en-US"/>
          </a:p>
        </p:txBody>
      </p:sp>
    </p:spTree>
    <p:extLst>
      <p:ext uri="{BB962C8B-B14F-4D97-AF65-F5344CB8AC3E}">
        <p14:creationId xmlns:p14="http://schemas.microsoft.com/office/powerpoint/2010/main" val="360152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important points</a:t>
            </a:r>
          </a:p>
          <a:p>
            <a:pPr marL="171450" indent="-171450">
              <a:buFont typeface="Arial" panose="020B0604020202020204" pitchFamily="34" charset="0"/>
              <a:buChar char="•"/>
            </a:pPr>
            <a:r>
              <a:rPr lang="en-US" b="1"/>
              <a:t>distributed</a:t>
            </a:r>
            <a:r>
              <a:rPr lang="en-US"/>
              <a:t> entities, exchanging messages (governed by protocols)</a:t>
            </a:r>
          </a:p>
          <a:p>
            <a:pPr marL="171450" indent="-171450">
              <a:buFont typeface="Arial" panose="020B0604020202020204" pitchFamily="34" charset="0"/>
              <a:buChar char="•"/>
            </a:pPr>
            <a:r>
              <a:rPr lang="en-US"/>
              <a:t>Time going down</a:t>
            </a:r>
          </a:p>
          <a:p>
            <a:pPr marL="171450" indent="-171450">
              <a:buFont typeface="Arial" panose="020B0604020202020204" pitchFamily="34" charset="0"/>
              <a:buChar char="•"/>
            </a:pPr>
            <a:r>
              <a:rPr lang="en-US"/>
              <a:t>go over definition of protocol (showing format, order of messages sent and received, and actions taken)</a:t>
            </a:r>
          </a:p>
          <a:p>
            <a:pPr marL="0" indent="0">
              <a:buFont typeface="Arial" panose="020B0604020202020204" pitchFamily="34" charset="0"/>
              <a:buNone/>
            </a:pPr>
            <a:r>
              <a:rPr lang="en-US"/>
              <a:t>We’ll see these kinds of diagrams a lot</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14</a:t>
            </a:fld>
            <a:endParaRPr lang="en-US"/>
          </a:p>
        </p:txBody>
      </p:sp>
    </p:spTree>
    <p:extLst>
      <p:ext uri="{BB962C8B-B14F-4D97-AF65-F5344CB8AC3E}">
        <p14:creationId xmlns:p14="http://schemas.microsoft.com/office/powerpoint/2010/main" val="360152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15</a:t>
            </a:fld>
            <a:endParaRPr lang="en-US"/>
          </a:p>
        </p:txBody>
      </p:sp>
    </p:spTree>
    <p:extLst>
      <p:ext uri="{BB962C8B-B14F-4D97-AF65-F5344CB8AC3E}">
        <p14:creationId xmlns:p14="http://schemas.microsoft.com/office/powerpoint/2010/main" val="4262527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important points</a:t>
            </a:r>
          </a:p>
          <a:p>
            <a:pPr marL="171450" indent="-171450">
              <a:buFont typeface="Arial" panose="020B0604020202020204" pitchFamily="34" charset="0"/>
              <a:buChar char="•"/>
            </a:pPr>
            <a:r>
              <a:rPr lang="en-US" b="1"/>
              <a:t>distributed</a:t>
            </a:r>
            <a:r>
              <a:rPr lang="en-US"/>
              <a:t> entities, exchanging messages (governed by protocols)</a:t>
            </a:r>
          </a:p>
          <a:p>
            <a:pPr marL="171450" indent="-171450">
              <a:buFont typeface="Arial" panose="020B0604020202020204" pitchFamily="34" charset="0"/>
              <a:buChar char="•"/>
            </a:pPr>
            <a:r>
              <a:rPr lang="en-US"/>
              <a:t>Time going down</a:t>
            </a:r>
          </a:p>
          <a:p>
            <a:pPr marL="171450" indent="-171450">
              <a:buFont typeface="Arial" panose="020B0604020202020204" pitchFamily="34" charset="0"/>
              <a:buChar char="•"/>
            </a:pPr>
            <a:r>
              <a:rPr lang="en-US"/>
              <a:t>go over definition of protocol (showing format, order of messages sent and received, and actions taken)</a:t>
            </a:r>
          </a:p>
          <a:p>
            <a:pPr marL="0" indent="0">
              <a:buFont typeface="Arial" panose="020B0604020202020204" pitchFamily="34" charset="0"/>
              <a:buNone/>
            </a:pPr>
            <a:r>
              <a:rPr lang="en-US"/>
              <a:t>We’ll see these kinds of diagrams a lot</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16</a:t>
            </a:fld>
            <a:endParaRPr lang="en-US"/>
          </a:p>
        </p:txBody>
      </p:sp>
    </p:spTree>
    <p:extLst>
      <p:ext uri="{BB962C8B-B14F-4D97-AF65-F5344CB8AC3E}">
        <p14:creationId xmlns:p14="http://schemas.microsoft.com/office/powerpoint/2010/main" val="1635204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6E48-BFD9-5CC2-5324-0F3CBC9EBB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98AF49-340F-2EEE-8AEB-1546D96329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44D911-4B07-3840-06D0-916DC5DA66B1}"/>
              </a:ext>
            </a:extLst>
          </p:cNvPr>
          <p:cNvSpPr>
            <a:spLocks noGrp="1"/>
          </p:cNvSpPr>
          <p:nvPr>
            <p:ph type="dt" sz="half" idx="10"/>
          </p:nvPr>
        </p:nvSpPr>
        <p:spPr/>
        <p:txBody>
          <a:bodyPr/>
          <a:lstStyle/>
          <a:p>
            <a:fld id="{302C2F77-ACF3-1E4B-B691-285C9AEC28BE}" type="datetimeFigureOut">
              <a:rPr lang="en-US" smtClean="0"/>
              <a:t>9/2/25</a:t>
            </a:fld>
            <a:endParaRPr lang="en-US"/>
          </a:p>
        </p:txBody>
      </p:sp>
      <p:sp>
        <p:nvSpPr>
          <p:cNvPr id="5" name="Footer Placeholder 4">
            <a:extLst>
              <a:ext uri="{FF2B5EF4-FFF2-40B4-BE49-F238E27FC236}">
                <a16:creationId xmlns:a16="http://schemas.microsoft.com/office/drawing/2014/main" id="{7A8B872A-921A-F38F-17AB-A226EF73C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BDE29-BE75-81AD-BE3B-6CBB5438BFDD}"/>
              </a:ext>
            </a:extLst>
          </p:cNvPr>
          <p:cNvSpPr>
            <a:spLocks noGrp="1"/>
          </p:cNvSpPr>
          <p:nvPr>
            <p:ph type="sldNum" sz="quarter" idx="12"/>
          </p:nvPr>
        </p:nvSpPr>
        <p:spPr/>
        <p:txBody>
          <a:bodyPr/>
          <a:lstStyle/>
          <a:p>
            <a:fld id="{08C72FFD-C25A-B341-9207-5036FF433072}" type="slidenum">
              <a:rPr lang="en-US" smtClean="0"/>
              <a:t>‹#›</a:t>
            </a:fld>
            <a:endParaRPr lang="en-US"/>
          </a:p>
        </p:txBody>
      </p:sp>
    </p:spTree>
    <p:extLst>
      <p:ext uri="{BB962C8B-B14F-4D97-AF65-F5344CB8AC3E}">
        <p14:creationId xmlns:p14="http://schemas.microsoft.com/office/powerpoint/2010/main" val="155719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CAD4-6AC6-F1B8-5A18-AAE97156CD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C04A5-7CF2-7B5E-8DB1-2E32F2222A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DD162-53C3-D67B-9853-15860AE50BB4}"/>
              </a:ext>
            </a:extLst>
          </p:cNvPr>
          <p:cNvSpPr>
            <a:spLocks noGrp="1"/>
          </p:cNvSpPr>
          <p:nvPr>
            <p:ph type="dt" sz="half" idx="10"/>
          </p:nvPr>
        </p:nvSpPr>
        <p:spPr/>
        <p:txBody>
          <a:bodyPr/>
          <a:lstStyle/>
          <a:p>
            <a:fld id="{302C2F77-ACF3-1E4B-B691-285C9AEC28BE}" type="datetimeFigureOut">
              <a:rPr lang="en-US" smtClean="0"/>
              <a:t>9/2/25</a:t>
            </a:fld>
            <a:endParaRPr lang="en-US"/>
          </a:p>
        </p:txBody>
      </p:sp>
      <p:sp>
        <p:nvSpPr>
          <p:cNvPr id="5" name="Footer Placeholder 4">
            <a:extLst>
              <a:ext uri="{FF2B5EF4-FFF2-40B4-BE49-F238E27FC236}">
                <a16:creationId xmlns:a16="http://schemas.microsoft.com/office/drawing/2014/main" id="{4730394E-29FF-CE5C-90F2-B567BC1ED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93041-6A8A-7170-47EA-35D69274094D}"/>
              </a:ext>
            </a:extLst>
          </p:cNvPr>
          <p:cNvSpPr>
            <a:spLocks noGrp="1"/>
          </p:cNvSpPr>
          <p:nvPr>
            <p:ph type="sldNum" sz="quarter" idx="12"/>
          </p:nvPr>
        </p:nvSpPr>
        <p:spPr/>
        <p:txBody>
          <a:bodyPr/>
          <a:lstStyle/>
          <a:p>
            <a:fld id="{08C72FFD-C25A-B341-9207-5036FF433072}" type="slidenum">
              <a:rPr lang="en-US" smtClean="0"/>
              <a:t>‹#›</a:t>
            </a:fld>
            <a:endParaRPr lang="en-US"/>
          </a:p>
        </p:txBody>
      </p:sp>
    </p:spTree>
    <p:extLst>
      <p:ext uri="{BB962C8B-B14F-4D97-AF65-F5344CB8AC3E}">
        <p14:creationId xmlns:p14="http://schemas.microsoft.com/office/powerpoint/2010/main" val="339820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4A96BD-A7CE-DFD5-9D64-9B98378C40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2DEA4B-FAD1-3484-4DBB-529FAC889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BF613-60AE-2F1E-1524-B053AAA0FBB5}"/>
              </a:ext>
            </a:extLst>
          </p:cNvPr>
          <p:cNvSpPr>
            <a:spLocks noGrp="1"/>
          </p:cNvSpPr>
          <p:nvPr>
            <p:ph type="dt" sz="half" idx="10"/>
          </p:nvPr>
        </p:nvSpPr>
        <p:spPr/>
        <p:txBody>
          <a:bodyPr/>
          <a:lstStyle/>
          <a:p>
            <a:fld id="{302C2F77-ACF3-1E4B-B691-285C9AEC28BE}" type="datetimeFigureOut">
              <a:rPr lang="en-US" smtClean="0"/>
              <a:t>9/2/25</a:t>
            </a:fld>
            <a:endParaRPr lang="en-US"/>
          </a:p>
        </p:txBody>
      </p:sp>
      <p:sp>
        <p:nvSpPr>
          <p:cNvPr id="5" name="Footer Placeholder 4">
            <a:extLst>
              <a:ext uri="{FF2B5EF4-FFF2-40B4-BE49-F238E27FC236}">
                <a16:creationId xmlns:a16="http://schemas.microsoft.com/office/drawing/2014/main" id="{F6792951-EB8B-1756-B759-128AF9865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4FFA8-ADAD-82C0-6132-F494648441D7}"/>
              </a:ext>
            </a:extLst>
          </p:cNvPr>
          <p:cNvSpPr>
            <a:spLocks noGrp="1"/>
          </p:cNvSpPr>
          <p:nvPr>
            <p:ph type="sldNum" sz="quarter" idx="12"/>
          </p:nvPr>
        </p:nvSpPr>
        <p:spPr/>
        <p:txBody>
          <a:bodyPr/>
          <a:lstStyle/>
          <a:p>
            <a:fld id="{08C72FFD-C25A-B341-9207-5036FF433072}" type="slidenum">
              <a:rPr lang="en-US" smtClean="0"/>
              <a:t>‹#›</a:t>
            </a:fld>
            <a:endParaRPr lang="en-US"/>
          </a:p>
        </p:txBody>
      </p:sp>
    </p:spTree>
    <p:extLst>
      <p:ext uri="{BB962C8B-B14F-4D97-AF65-F5344CB8AC3E}">
        <p14:creationId xmlns:p14="http://schemas.microsoft.com/office/powerpoint/2010/main" val="219058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C76A-0727-A2C4-5CCE-F9774E2C1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05FA7-BE59-FC46-5C41-8DB503ADC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26CF1-2197-5D16-F440-ED70BA426291}"/>
              </a:ext>
            </a:extLst>
          </p:cNvPr>
          <p:cNvSpPr>
            <a:spLocks noGrp="1"/>
          </p:cNvSpPr>
          <p:nvPr>
            <p:ph type="dt" sz="half" idx="10"/>
          </p:nvPr>
        </p:nvSpPr>
        <p:spPr/>
        <p:txBody>
          <a:bodyPr/>
          <a:lstStyle/>
          <a:p>
            <a:fld id="{302C2F77-ACF3-1E4B-B691-285C9AEC28BE}" type="datetimeFigureOut">
              <a:rPr lang="en-US" smtClean="0"/>
              <a:t>9/2/25</a:t>
            </a:fld>
            <a:endParaRPr lang="en-US"/>
          </a:p>
        </p:txBody>
      </p:sp>
      <p:sp>
        <p:nvSpPr>
          <p:cNvPr id="5" name="Footer Placeholder 4">
            <a:extLst>
              <a:ext uri="{FF2B5EF4-FFF2-40B4-BE49-F238E27FC236}">
                <a16:creationId xmlns:a16="http://schemas.microsoft.com/office/drawing/2014/main" id="{2057F1F2-787C-B40C-227E-E2BFDED98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1D282-D426-6B22-6EAD-189BD0ED0623}"/>
              </a:ext>
            </a:extLst>
          </p:cNvPr>
          <p:cNvSpPr>
            <a:spLocks noGrp="1"/>
          </p:cNvSpPr>
          <p:nvPr>
            <p:ph type="sldNum" sz="quarter" idx="12"/>
          </p:nvPr>
        </p:nvSpPr>
        <p:spPr/>
        <p:txBody>
          <a:bodyPr/>
          <a:lstStyle/>
          <a:p>
            <a:fld id="{08C72FFD-C25A-B341-9207-5036FF433072}" type="slidenum">
              <a:rPr lang="en-US" smtClean="0"/>
              <a:t>‹#›</a:t>
            </a:fld>
            <a:endParaRPr lang="en-US"/>
          </a:p>
        </p:txBody>
      </p:sp>
    </p:spTree>
    <p:extLst>
      <p:ext uri="{BB962C8B-B14F-4D97-AF65-F5344CB8AC3E}">
        <p14:creationId xmlns:p14="http://schemas.microsoft.com/office/powerpoint/2010/main" val="107127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3DA7-F91A-92E0-2B92-4F0FE71CB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31D4C7-5743-C2DB-851A-57C73B111F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220B01-3405-6D4A-38D6-486E034C82F6}"/>
              </a:ext>
            </a:extLst>
          </p:cNvPr>
          <p:cNvSpPr>
            <a:spLocks noGrp="1"/>
          </p:cNvSpPr>
          <p:nvPr>
            <p:ph type="dt" sz="half" idx="10"/>
          </p:nvPr>
        </p:nvSpPr>
        <p:spPr/>
        <p:txBody>
          <a:bodyPr/>
          <a:lstStyle/>
          <a:p>
            <a:fld id="{302C2F77-ACF3-1E4B-B691-285C9AEC28BE}" type="datetimeFigureOut">
              <a:rPr lang="en-US" smtClean="0"/>
              <a:t>9/2/25</a:t>
            </a:fld>
            <a:endParaRPr lang="en-US"/>
          </a:p>
        </p:txBody>
      </p:sp>
      <p:sp>
        <p:nvSpPr>
          <p:cNvPr id="5" name="Footer Placeholder 4">
            <a:extLst>
              <a:ext uri="{FF2B5EF4-FFF2-40B4-BE49-F238E27FC236}">
                <a16:creationId xmlns:a16="http://schemas.microsoft.com/office/drawing/2014/main" id="{270E38BF-ECF8-6E39-547D-0F9C77A00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7F511-3987-5C01-88E9-AA6D6B4667FF}"/>
              </a:ext>
            </a:extLst>
          </p:cNvPr>
          <p:cNvSpPr>
            <a:spLocks noGrp="1"/>
          </p:cNvSpPr>
          <p:nvPr>
            <p:ph type="sldNum" sz="quarter" idx="12"/>
          </p:nvPr>
        </p:nvSpPr>
        <p:spPr/>
        <p:txBody>
          <a:bodyPr/>
          <a:lstStyle/>
          <a:p>
            <a:fld id="{08C72FFD-C25A-B341-9207-5036FF433072}" type="slidenum">
              <a:rPr lang="en-US" smtClean="0"/>
              <a:t>‹#›</a:t>
            </a:fld>
            <a:endParaRPr lang="en-US"/>
          </a:p>
        </p:txBody>
      </p:sp>
    </p:spTree>
    <p:extLst>
      <p:ext uri="{BB962C8B-B14F-4D97-AF65-F5344CB8AC3E}">
        <p14:creationId xmlns:p14="http://schemas.microsoft.com/office/powerpoint/2010/main" val="346443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D616-A503-1065-AC65-2CE817FB3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8C8BD-82A1-54B0-2389-5D0287F454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9E3F2A-8198-20B3-242B-2B8482444D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376C80-2BBD-1B52-7921-7881AC032A9F}"/>
              </a:ext>
            </a:extLst>
          </p:cNvPr>
          <p:cNvSpPr>
            <a:spLocks noGrp="1"/>
          </p:cNvSpPr>
          <p:nvPr>
            <p:ph type="dt" sz="half" idx="10"/>
          </p:nvPr>
        </p:nvSpPr>
        <p:spPr/>
        <p:txBody>
          <a:bodyPr/>
          <a:lstStyle/>
          <a:p>
            <a:fld id="{302C2F77-ACF3-1E4B-B691-285C9AEC28BE}" type="datetimeFigureOut">
              <a:rPr lang="en-US" smtClean="0"/>
              <a:t>9/2/25</a:t>
            </a:fld>
            <a:endParaRPr lang="en-US"/>
          </a:p>
        </p:txBody>
      </p:sp>
      <p:sp>
        <p:nvSpPr>
          <p:cNvPr id="6" name="Footer Placeholder 5">
            <a:extLst>
              <a:ext uri="{FF2B5EF4-FFF2-40B4-BE49-F238E27FC236}">
                <a16:creationId xmlns:a16="http://schemas.microsoft.com/office/drawing/2014/main" id="{A526BA8D-D1E5-9DC5-240C-565217169A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C5174-3EF0-93D1-9449-362CDF470276}"/>
              </a:ext>
            </a:extLst>
          </p:cNvPr>
          <p:cNvSpPr>
            <a:spLocks noGrp="1"/>
          </p:cNvSpPr>
          <p:nvPr>
            <p:ph type="sldNum" sz="quarter" idx="12"/>
          </p:nvPr>
        </p:nvSpPr>
        <p:spPr/>
        <p:txBody>
          <a:bodyPr/>
          <a:lstStyle/>
          <a:p>
            <a:fld id="{08C72FFD-C25A-B341-9207-5036FF433072}" type="slidenum">
              <a:rPr lang="en-US" smtClean="0"/>
              <a:t>‹#›</a:t>
            </a:fld>
            <a:endParaRPr lang="en-US"/>
          </a:p>
        </p:txBody>
      </p:sp>
    </p:spTree>
    <p:extLst>
      <p:ext uri="{BB962C8B-B14F-4D97-AF65-F5344CB8AC3E}">
        <p14:creationId xmlns:p14="http://schemas.microsoft.com/office/powerpoint/2010/main" val="219348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88D6-6512-FFD7-2FBA-0B5EEFF252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164F4F-B0B9-2C2B-66B3-C046395E2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BAC555-F59D-0C51-820F-0D187BEDB2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7BD91E-679E-1BA4-CDBB-D1D906D57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2B3122-F033-9233-AC65-0378F4A5FE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378DFB-D6D3-4B88-F657-A60CD04CF2E9}"/>
              </a:ext>
            </a:extLst>
          </p:cNvPr>
          <p:cNvSpPr>
            <a:spLocks noGrp="1"/>
          </p:cNvSpPr>
          <p:nvPr>
            <p:ph type="dt" sz="half" idx="10"/>
          </p:nvPr>
        </p:nvSpPr>
        <p:spPr/>
        <p:txBody>
          <a:bodyPr/>
          <a:lstStyle/>
          <a:p>
            <a:fld id="{302C2F77-ACF3-1E4B-B691-285C9AEC28BE}" type="datetimeFigureOut">
              <a:rPr lang="en-US" smtClean="0"/>
              <a:t>9/2/25</a:t>
            </a:fld>
            <a:endParaRPr lang="en-US"/>
          </a:p>
        </p:txBody>
      </p:sp>
      <p:sp>
        <p:nvSpPr>
          <p:cNvPr id="8" name="Footer Placeholder 7">
            <a:extLst>
              <a:ext uri="{FF2B5EF4-FFF2-40B4-BE49-F238E27FC236}">
                <a16:creationId xmlns:a16="http://schemas.microsoft.com/office/drawing/2014/main" id="{D5F70F61-22BD-7866-2402-8B237C4571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D11D7-4D9C-6BDD-18A1-41EBD81FD9E5}"/>
              </a:ext>
            </a:extLst>
          </p:cNvPr>
          <p:cNvSpPr>
            <a:spLocks noGrp="1"/>
          </p:cNvSpPr>
          <p:nvPr>
            <p:ph type="sldNum" sz="quarter" idx="12"/>
          </p:nvPr>
        </p:nvSpPr>
        <p:spPr/>
        <p:txBody>
          <a:bodyPr/>
          <a:lstStyle/>
          <a:p>
            <a:fld id="{08C72FFD-C25A-B341-9207-5036FF433072}" type="slidenum">
              <a:rPr lang="en-US" smtClean="0"/>
              <a:t>‹#›</a:t>
            </a:fld>
            <a:endParaRPr lang="en-US"/>
          </a:p>
        </p:txBody>
      </p:sp>
    </p:spTree>
    <p:extLst>
      <p:ext uri="{BB962C8B-B14F-4D97-AF65-F5344CB8AC3E}">
        <p14:creationId xmlns:p14="http://schemas.microsoft.com/office/powerpoint/2010/main" val="194272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D15F-8967-B1FF-C7DD-341D19871D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B4C195-3B73-CD06-E223-9B4F1EFAC1AA}"/>
              </a:ext>
            </a:extLst>
          </p:cNvPr>
          <p:cNvSpPr>
            <a:spLocks noGrp="1"/>
          </p:cNvSpPr>
          <p:nvPr>
            <p:ph type="dt" sz="half" idx="10"/>
          </p:nvPr>
        </p:nvSpPr>
        <p:spPr/>
        <p:txBody>
          <a:bodyPr/>
          <a:lstStyle/>
          <a:p>
            <a:fld id="{302C2F77-ACF3-1E4B-B691-285C9AEC28BE}" type="datetimeFigureOut">
              <a:rPr lang="en-US" smtClean="0"/>
              <a:t>9/2/25</a:t>
            </a:fld>
            <a:endParaRPr lang="en-US"/>
          </a:p>
        </p:txBody>
      </p:sp>
      <p:sp>
        <p:nvSpPr>
          <p:cNvPr id="4" name="Footer Placeholder 3">
            <a:extLst>
              <a:ext uri="{FF2B5EF4-FFF2-40B4-BE49-F238E27FC236}">
                <a16:creationId xmlns:a16="http://schemas.microsoft.com/office/drawing/2014/main" id="{CA76413F-AA2C-28B2-0417-6A0B36032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4DF547-0D73-DF0F-3D57-77F105A33924}"/>
              </a:ext>
            </a:extLst>
          </p:cNvPr>
          <p:cNvSpPr>
            <a:spLocks noGrp="1"/>
          </p:cNvSpPr>
          <p:nvPr>
            <p:ph type="sldNum" sz="quarter" idx="12"/>
          </p:nvPr>
        </p:nvSpPr>
        <p:spPr/>
        <p:txBody>
          <a:bodyPr/>
          <a:lstStyle/>
          <a:p>
            <a:fld id="{08C72FFD-C25A-B341-9207-5036FF433072}" type="slidenum">
              <a:rPr lang="en-US" smtClean="0"/>
              <a:t>‹#›</a:t>
            </a:fld>
            <a:endParaRPr lang="en-US"/>
          </a:p>
        </p:txBody>
      </p:sp>
    </p:spTree>
    <p:extLst>
      <p:ext uri="{BB962C8B-B14F-4D97-AF65-F5344CB8AC3E}">
        <p14:creationId xmlns:p14="http://schemas.microsoft.com/office/powerpoint/2010/main" val="135472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E3931-E39C-3EFC-F3C0-DAFA52A83B58}"/>
              </a:ext>
            </a:extLst>
          </p:cNvPr>
          <p:cNvSpPr>
            <a:spLocks noGrp="1"/>
          </p:cNvSpPr>
          <p:nvPr>
            <p:ph type="dt" sz="half" idx="10"/>
          </p:nvPr>
        </p:nvSpPr>
        <p:spPr/>
        <p:txBody>
          <a:bodyPr/>
          <a:lstStyle/>
          <a:p>
            <a:fld id="{302C2F77-ACF3-1E4B-B691-285C9AEC28BE}" type="datetimeFigureOut">
              <a:rPr lang="en-US" smtClean="0"/>
              <a:t>9/2/25</a:t>
            </a:fld>
            <a:endParaRPr lang="en-US"/>
          </a:p>
        </p:txBody>
      </p:sp>
      <p:sp>
        <p:nvSpPr>
          <p:cNvPr id="3" name="Footer Placeholder 2">
            <a:extLst>
              <a:ext uri="{FF2B5EF4-FFF2-40B4-BE49-F238E27FC236}">
                <a16:creationId xmlns:a16="http://schemas.microsoft.com/office/drawing/2014/main" id="{4741B6E3-F905-0F61-1DF1-FAE9DF37A5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0C86C5-4238-E726-192C-5132911B66BA}"/>
              </a:ext>
            </a:extLst>
          </p:cNvPr>
          <p:cNvSpPr>
            <a:spLocks noGrp="1"/>
          </p:cNvSpPr>
          <p:nvPr>
            <p:ph type="sldNum" sz="quarter" idx="12"/>
          </p:nvPr>
        </p:nvSpPr>
        <p:spPr/>
        <p:txBody>
          <a:bodyPr/>
          <a:lstStyle/>
          <a:p>
            <a:fld id="{08C72FFD-C25A-B341-9207-5036FF433072}" type="slidenum">
              <a:rPr lang="en-US" smtClean="0"/>
              <a:t>‹#›</a:t>
            </a:fld>
            <a:endParaRPr lang="en-US"/>
          </a:p>
        </p:txBody>
      </p:sp>
    </p:spTree>
    <p:extLst>
      <p:ext uri="{BB962C8B-B14F-4D97-AF65-F5344CB8AC3E}">
        <p14:creationId xmlns:p14="http://schemas.microsoft.com/office/powerpoint/2010/main" val="14506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34AA-8561-587E-8645-B516E79A8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7393C9-37F9-4EC1-0594-EC491F929C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F4D3CE-934C-9592-66C2-113AEFB26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2B0A8-87B0-A120-DB96-1D30A46E9898}"/>
              </a:ext>
            </a:extLst>
          </p:cNvPr>
          <p:cNvSpPr>
            <a:spLocks noGrp="1"/>
          </p:cNvSpPr>
          <p:nvPr>
            <p:ph type="dt" sz="half" idx="10"/>
          </p:nvPr>
        </p:nvSpPr>
        <p:spPr/>
        <p:txBody>
          <a:bodyPr/>
          <a:lstStyle/>
          <a:p>
            <a:fld id="{302C2F77-ACF3-1E4B-B691-285C9AEC28BE}" type="datetimeFigureOut">
              <a:rPr lang="en-US" smtClean="0"/>
              <a:t>9/2/25</a:t>
            </a:fld>
            <a:endParaRPr lang="en-US"/>
          </a:p>
        </p:txBody>
      </p:sp>
      <p:sp>
        <p:nvSpPr>
          <p:cNvPr id="6" name="Footer Placeholder 5">
            <a:extLst>
              <a:ext uri="{FF2B5EF4-FFF2-40B4-BE49-F238E27FC236}">
                <a16:creationId xmlns:a16="http://schemas.microsoft.com/office/drawing/2014/main" id="{2DBFF811-81D7-1F8A-F46F-47FA94EE1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BAE516-B7F5-464A-6ADC-D8C1AF15D3CF}"/>
              </a:ext>
            </a:extLst>
          </p:cNvPr>
          <p:cNvSpPr>
            <a:spLocks noGrp="1"/>
          </p:cNvSpPr>
          <p:nvPr>
            <p:ph type="sldNum" sz="quarter" idx="12"/>
          </p:nvPr>
        </p:nvSpPr>
        <p:spPr/>
        <p:txBody>
          <a:bodyPr/>
          <a:lstStyle/>
          <a:p>
            <a:fld id="{08C72FFD-C25A-B341-9207-5036FF433072}" type="slidenum">
              <a:rPr lang="en-US" smtClean="0"/>
              <a:t>‹#›</a:t>
            </a:fld>
            <a:endParaRPr lang="en-US"/>
          </a:p>
        </p:txBody>
      </p:sp>
    </p:spTree>
    <p:extLst>
      <p:ext uri="{BB962C8B-B14F-4D97-AF65-F5344CB8AC3E}">
        <p14:creationId xmlns:p14="http://schemas.microsoft.com/office/powerpoint/2010/main" val="115596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A92D-37CA-D08C-17DC-EF4E34A6C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70B6DF-696C-C481-813D-DD6CB5E22A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42B92A-4D13-49FF-397B-B58D3B8F7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B29BA-2CA8-6548-1F1A-21388DA76078}"/>
              </a:ext>
            </a:extLst>
          </p:cNvPr>
          <p:cNvSpPr>
            <a:spLocks noGrp="1"/>
          </p:cNvSpPr>
          <p:nvPr>
            <p:ph type="dt" sz="half" idx="10"/>
          </p:nvPr>
        </p:nvSpPr>
        <p:spPr/>
        <p:txBody>
          <a:bodyPr/>
          <a:lstStyle/>
          <a:p>
            <a:fld id="{302C2F77-ACF3-1E4B-B691-285C9AEC28BE}" type="datetimeFigureOut">
              <a:rPr lang="en-US" smtClean="0"/>
              <a:t>9/2/25</a:t>
            </a:fld>
            <a:endParaRPr lang="en-US"/>
          </a:p>
        </p:txBody>
      </p:sp>
      <p:sp>
        <p:nvSpPr>
          <p:cNvPr id="6" name="Footer Placeholder 5">
            <a:extLst>
              <a:ext uri="{FF2B5EF4-FFF2-40B4-BE49-F238E27FC236}">
                <a16:creationId xmlns:a16="http://schemas.microsoft.com/office/drawing/2014/main" id="{2FF7AB67-D2F7-5AD2-7772-0510AB1C8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2E8C8-7FB0-DDA2-DFDD-C9D39AC7197F}"/>
              </a:ext>
            </a:extLst>
          </p:cNvPr>
          <p:cNvSpPr>
            <a:spLocks noGrp="1"/>
          </p:cNvSpPr>
          <p:nvPr>
            <p:ph type="sldNum" sz="quarter" idx="12"/>
          </p:nvPr>
        </p:nvSpPr>
        <p:spPr/>
        <p:txBody>
          <a:bodyPr/>
          <a:lstStyle/>
          <a:p>
            <a:fld id="{08C72FFD-C25A-B341-9207-5036FF433072}" type="slidenum">
              <a:rPr lang="en-US" smtClean="0"/>
              <a:t>‹#›</a:t>
            </a:fld>
            <a:endParaRPr lang="en-US"/>
          </a:p>
        </p:txBody>
      </p:sp>
    </p:spTree>
    <p:extLst>
      <p:ext uri="{BB962C8B-B14F-4D97-AF65-F5344CB8AC3E}">
        <p14:creationId xmlns:p14="http://schemas.microsoft.com/office/powerpoint/2010/main" val="250666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1AD54C-BAD3-6CBC-4EF4-274CEA0B2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83F14C-2828-D48D-E5E0-F853E2205D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5FF87-C58A-1052-36C0-7BF79BB98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2C2F77-ACF3-1E4B-B691-285C9AEC28BE}" type="datetimeFigureOut">
              <a:rPr lang="en-US" smtClean="0"/>
              <a:t>9/2/25</a:t>
            </a:fld>
            <a:endParaRPr lang="en-US"/>
          </a:p>
        </p:txBody>
      </p:sp>
      <p:sp>
        <p:nvSpPr>
          <p:cNvPr id="5" name="Footer Placeholder 4">
            <a:extLst>
              <a:ext uri="{FF2B5EF4-FFF2-40B4-BE49-F238E27FC236}">
                <a16:creationId xmlns:a16="http://schemas.microsoft.com/office/drawing/2014/main" id="{DB3D8BD2-F714-F07D-89D4-83B878B76F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B7B6B0B-E002-86E7-326B-4783816201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C72FFD-C25A-B341-9207-5036FF433072}" type="slidenum">
              <a:rPr lang="en-US" smtClean="0"/>
              <a:t>‹#›</a:t>
            </a:fld>
            <a:endParaRPr lang="en-US"/>
          </a:p>
        </p:txBody>
      </p:sp>
    </p:spTree>
    <p:extLst>
      <p:ext uri="{BB962C8B-B14F-4D97-AF65-F5344CB8AC3E}">
        <p14:creationId xmlns:p14="http://schemas.microsoft.com/office/powerpoint/2010/main" val="47154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F7D9F-C31A-65D4-98BD-7BE60E6382FB}"/>
              </a:ext>
            </a:extLst>
          </p:cNvPr>
          <p:cNvSpPr>
            <a:spLocks noGrp="1"/>
          </p:cNvSpPr>
          <p:nvPr>
            <p:ph type="ctrTitle"/>
          </p:nvPr>
        </p:nvSpPr>
        <p:spPr>
          <a:xfrm>
            <a:off x="1524000" y="1384770"/>
            <a:ext cx="9144000" cy="1909763"/>
          </a:xfrm>
        </p:spPr>
        <p:txBody>
          <a:bodyPr/>
          <a:lstStyle/>
          <a:p>
            <a:r>
              <a:rPr lang="en-US"/>
              <a:t>CS 456/656</a:t>
            </a:r>
            <a:br>
              <a:rPr lang="en-US"/>
            </a:br>
            <a:r>
              <a:rPr lang="en-US"/>
              <a:t>Computer Networks</a:t>
            </a:r>
          </a:p>
        </p:txBody>
      </p:sp>
      <p:sp>
        <p:nvSpPr>
          <p:cNvPr id="5" name="Subtitle 4">
            <a:extLst>
              <a:ext uri="{FF2B5EF4-FFF2-40B4-BE49-F238E27FC236}">
                <a16:creationId xmlns:a16="http://schemas.microsoft.com/office/drawing/2014/main" id="{9B9C67F7-7D16-FD6B-3FB1-428609D14533}"/>
              </a:ext>
            </a:extLst>
          </p:cNvPr>
          <p:cNvSpPr>
            <a:spLocks noGrp="1"/>
          </p:cNvSpPr>
          <p:nvPr>
            <p:ph type="subTitle" idx="1"/>
          </p:nvPr>
        </p:nvSpPr>
        <p:spPr>
          <a:xfrm>
            <a:off x="1524000" y="4787327"/>
            <a:ext cx="9144000" cy="1655762"/>
          </a:xfrm>
        </p:spPr>
        <p:txBody>
          <a:bodyPr>
            <a:normAutofit/>
          </a:bodyPr>
          <a:lstStyle/>
          <a:p>
            <a:r>
              <a:rPr lang="en-US" sz="3600"/>
              <a:t>Mina Tahmasbi Arashloo and Uzma Maroof</a:t>
            </a:r>
          </a:p>
          <a:p>
            <a:r>
              <a:rPr lang="en-US" sz="3600"/>
              <a:t>Fall 2025</a:t>
            </a:r>
          </a:p>
        </p:txBody>
      </p:sp>
      <p:sp>
        <p:nvSpPr>
          <p:cNvPr id="3" name="Slide Number Placeholder 2">
            <a:extLst>
              <a:ext uri="{FF2B5EF4-FFF2-40B4-BE49-F238E27FC236}">
                <a16:creationId xmlns:a16="http://schemas.microsoft.com/office/drawing/2014/main" id="{0B5DFD09-7762-1B43-80C5-D992600CB051}"/>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a:t>
            </a:fld>
            <a:endParaRPr lang="en-US"/>
          </a:p>
        </p:txBody>
      </p:sp>
      <p:sp>
        <p:nvSpPr>
          <p:cNvPr id="6" name="Title 3">
            <a:extLst>
              <a:ext uri="{FF2B5EF4-FFF2-40B4-BE49-F238E27FC236}">
                <a16:creationId xmlns:a16="http://schemas.microsoft.com/office/drawing/2014/main" id="{4393E2DC-BA4A-041C-1F92-F22DF46B02AE}"/>
              </a:ext>
            </a:extLst>
          </p:cNvPr>
          <p:cNvSpPr txBox="1">
            <a:spLocks/>
          </p:cNvSpPr>
          <p:nvPr/>
        </p:nvSpPr>
        <p:spPr>
          <a:xfrm>
            <a:off x="1524000" y="3323000"/>
            <a:ext cx="9144000" cy="9504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000A3"/>
                </a:solidFill>
                <a:latin typeface="+mj-lt"/>
                <a:ea typeface="+mj-ea"/>
                <a:cs typeface="+mj-cs"/>
              </a:defRPr>
            </a:lvl1pPr>
          </a:lstStyle>
          <a:p>
            <a:r>
              <a:rPr lang="en-US" sz="4800"/>
              <a:t>Lecture 1: Introduction – Part 1</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0CD55C61-978D-BBD0-7498-E74B3BEAE4AD}"/>
              </a:ext>
            </a:extLst>
          </p:cNvPr>
          <p:cNvPicPr>
            <a:picLocks noChangeAspect="1"/>
          </p:cNvPicPr>
          <p:nvPr/>
        </p:nvPicPr>
        <p:blipFill>
          <a:blip r:embed="rId2"/>
          <a:stretch>
            <a:fillRect/>
          </a:stretch>
        </p:blipFill>
        <p:spPr>
          <a:xfrm>
            <a:off x="-374073" y="-184913"/>
            <a:ext cx="4558145" cy="1826876"/>
          </a:xfrm>
          <a:prstGeom prst="rect">
            <a:avLst/>
          </a:prstGeom>
        </p:spPr>
      </p:pic>
    </p:spTree>
    <p:extLst>
      <p:ext uri="{BB962C8B-B14F-4D97-AF65-F5344CB8AC3E}">
        <p14:creationId xmlns:p14="http://schemas.microsoft.com/office/powerpoint/2010/main" val="8953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A87C0-D891-507D-C3AD-001AF3D6208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C53DF1-8E28-4901-1B55-3C075FFB5182}"/>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10</a:t>
            </a:fld>
            <a:endParaRPr lang="en-US"/>
          </a:p>
        </p:txBody>
      </p:sp>
      <p:sp>
        <p:nvSpPr>
          <p:cNvPr id="6" name="Rectangle 3">
            <a:extLst>
              <a:ext uri="{FF2B5EF4-FFF2-40B4-BE49-F238E27FC236}">
                <a16:creationId xmlns:a16="http://schemas.microsoft.com/office/drawing/2014/main" id="{23C425A8-C5BF-7F1F-E4D5-4985E05BEA44}"/>
              </a:ext>
            </a:extLst>
          </p:cNvPr>
          <p:cNvSpPr>
            <a:spLocks noChangeArrowheads="1"/>
          </p:cNvSpPr>
          <p:nvPr/>
        </p:nvSpPr>
        <p:spPr bwMode="auto">
          <a:xfrm>
            <a:off x="923252" y="1177566"/>
            <a:ext cx="8899620" cy="387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a:solidFill>
                  <a:srgbClr val="000099"/>
                </a:solidFill>
                <a:latin typeface="+mj-lt"/>
              </a:rPr>
              <a:t>Introduction</a:t>
            </a:r>
          </a:p>
          <a:p>
            <a:pPr eaLnBrk="1" hangingPunct="1">
              <a:lnSpc>
                <a:spcPct val="150000"/>
              </a:lnSpc>
            </a:pPr>
            <a:endParaRPr lang="en-US" altLang="en-US" sz="5400" b="1">
              <a:solidFill>
                <a:srgbClr val="000099"/>
              </a:solidFill>
              <a:latin typeface="+mj-lt"/>
            </a:endParaRPr>
          </a:p>
          <a:p>
            <a:pPr eaLnBrk="1" hangingPunct="1">
              <a:lnSpc>
                <a:spcPct val="85000"/>
              </a:lnSpc>
            </a:pPr>
            <a:r>
              <a:rPr lang="en-US" altLang="en-US" sz="4800" b="1" u="sng">
                <a:solidFill>
                  <a:srgbClr val="000099"/>
                </a:solidFill>
                <a:latin typeface="+mj-lt"/>
              </a:rPr>
              <a:t>What is a computer network?</a:t>
            </a:r>
          </a:p>
          <a:p>
            <a:pPr eaLnBrk="1" hangingPunct="1">
              <a:lnSpc>
                <a:spcPct val="150000"/>
              </a:lnSpc>
            </a:pPr>
            <a:r>
              <a:rPr lang="en-US" altLang="en-US" sz="4800" b="1">
                <a:solidFill>
                  <a:srgbClr val="000099"/>
                </a:solidFill>
                <a:latin typeface="+mj-lt"/>
              </a:rPr>
              <a:t>What is the Internet?</a:t>
            </a:r>
          </a:p>
        </p:txBody>
      </p:sp>
    </p:spTree>
    <p:extLst>
      <p:ext uri="{BB962C8B-B14F-4D97-AF65-F5344CB8AC3E}">
        <p14:creationId xmlns:p14="http://schemas.microsoft.com/office/powerpoint/2010/main" val="22275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7EB6-4DFB-C14F-6E8E-54C22BC951E7}"/>
              </a:ext>
            </a:extLst>
          </p:cNvPr>
          <p:cNvSpPr>
            <a:spLocks noGrp="1"/>
          </p:cNvSpPr>
          <p:nvPr>
            <p:ph type="title"/>
          </p:nvPr>
        </p:nvSpPr>
        <p:spPr/>
        <p:txBody>
          <a:bodyPr/>
          <a:lstStyle/>
          <a:p>
            <a:r>
              <a:rPr lang="en-US"/>
              <a:t>What is a computer network?</a:t>
            </a:r>
          </a:p>
        </p:txBody>
      </p:sp>
      <p:sp>
        <p:nvSpPr>
          <p:cNvPr id="3" name="Slide Number Placeholder 2">
            <a:extLst>
              <a:ext uri="{FF2B5EF4-FFF2-40B4-BE49-F238E27FC236}">
                <a16:creationId xmlns:a16="http://schemas.microsoft.com/office/drawing/2014/main" id="{CF752709-4581-4B9D-6FAF-ACB65ADECE6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11</a:t>
            </a:fld>
            <a:endParaRPr lang="en-US"/>
          </a:p>
        </p:txBody>
      </p:sp>
      <p:sp>
        <p:nvSpPr>
          <p:cNvPr id="4" name="Content Placeholder 1">
            <a:extLst>
              <a:ext uri="{FF2B5EF4-FFF2-40B4-BE49-F238E27FC236}">
                <a16:creationId xmlns:a16="http://schemas.microsoft.com/office/drawing/2014/main" id="{7C19C8FD-1231-F43B-70B4-CD4ABB0082B0}"/>
              </a:ext>
            </a:extLst>
          </p:cNvPr>
          <p:cNvSpPr txBox="1">
            <a:spLocks/>
          </p:cNvSpPr>
          <p:nvPr/>
        </p:nvSpPr>
        <p:spPr>
          <a:xfrm>
            <a:off x="838200" y="1724027"/>
            <a:ext cx="10515600" cy="435133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 </a:t>
            </a:r>
            <a:r>
              <a:rPr lang="en-US" i="1"/>
              <a:t>system</a:t>
            </a:r>
            <a:r>
              <a:rPr lang="en-US"/>
              <a:t> that enables computers to </a:t>
            </a:r>
            <a:r>
              <a:rPr lang="en-US" i="1"/>
              <a:t>exchange information</a:t>
            </a:r>
          </a:p>
        </p:txBody>
      </p:sp>
      <p:grpSp>
        <p:nvGrpSpPr>
          <p:cNvPr id="5" name="Group 90">
            <a:extLst>
              <a:ext uri="{FF2B5EF4-FFF2-40B4-BE49-F238E27FC236}">
                <a16:creationId xmlns:a16="http://schemas.microsoft.com/office/drawing/2014/main" id="{4C162D6D-E7B1-C956-FF53-BA82D4F51336}"/>
              </a:ext>
            </a:extLst>
          </p:cNvPr>
          <p:cNvGrpSpPr>
            <a:grpSpLocks/>
          </p:cNvGrpSpPr>
          <p:nvPr/>
        </p:nvGrpSpPr>
        <p:grpSpPr bwMode="auto">
          <a:xfrm>
            <a:off x="5811388" y="3864378"/>
            <a:ext cx="893762" cy="828675"/>
            <a:chOff x="-44" y="1473"/>
            <a:chExt cx="981" cy="1105"/>
          </a:xfrm>
        </p:grpSpPr>
        <p:pic>
          <p:nvPicPr>
            <p:cNvPr id="6" name="Picture 91" descr="desktop_computer_stylized_medium">
              <a:extLst>
                <a:ext uri="{FF2B5EF4-FFF2-40B4-BE49-F238E27FC236}">
                  <a16:creationId xmlns:a16="http://schemas.microsoft.com/office/drawing/2014/main" id="{D6BD1CB0-DB60-4201-CA48-CC18239D8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92">
              <a:extLst>
                <a:ext uri="{FF2B5EF4-FFF2-40B4-BE49-F238E27FC236}">
                  <a16:creationId xmlns:a16="http://schemas.microsoft.com/office/drawing/2014/main" id="{046B40A1-5DEC-1EDE-9248-F720FD66B220}"/>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8" name="Group 90">
            <a:extLst>
              <a:ext uri="{FF2B5EF4-FFF2-40B4-BE49-F238E27FC236}">
                <a16:creationId xmlns:a16="http://schemas.microsoft.com/office/drawing/2014/main" id="{3CA40C2F-13D2-E618-1605-1A062E3B4EBC}"/>
              </a:ext>
            </a:extLst>
          </p:cNvPr>
          <p:cNvGrpSpPr>
            <a:grpSpLocks/>
          </p:cNvGrpSpPr>
          <p:nvPr/>
        </p:nvGrpSpPr>
        <p:grpSpPr bwMode="auto">
          <a:xfrm>
            <a:off x="9844393" y="5246690"/>
            <a:ext cx="893762" cy="828675"/>
            <a:chOff x="-44" y="1473"/>
            <a:chExt cx="981" cy="1105"/>
          </a:xfrm>
        </p:grpSpPr>
        <p:pic>
          <p:nvPicPr>
            <p:cNvPr id="9" name="Picture 91" descr="desktop_computer_stylized_medium">
              <a:extLst>
                <a:ext uri="{FF2B5EF4-FFF2-40B4-BE49-F238E27FC236}">
                  <a16:creationId xmlns:a16="http://schemas.microsoft.com/office/drawing/2014/main" id="{5F74761A-41CC-808E-F82E-9048B22E5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2">
              <a:extLst>
                <a:ext uri="{FF2B5EF4-FFF2-40B4-BE49-F238E27FC236}">
                  <a16:creationId xmlns:a16="http://schemas.microsoft.com/office/drawing/2014/main" id="{89517D1F-D076-3944-52A6-FAB0AD277E46}"/>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7" name="Group 57">
            <a:extLst>
              <a:ext uri="{FF2B5EF4-FFF2-40B4-BE49-F238E27FC236}">
                <a16:creationId xmlns:a16="http://schemas.microsoft.com/office/drawing/2014/main" id="{B1574D3E-91BB-6B6E-1F18-EAC0E3F5C0D7}"/>
              </a:ext>
            </a:extLst>
          </p:cNvPr>
          <p:cNvGrpSpPr>
            <a:grpSpLocks/>
          </p:cNvGrpSpPr>
          <p:nvPr/>
        </p:nvGrpSpPr>
        <p:grpSpPr bwMode="auto">
          <a:xfrm>
            <a:off x="10933216" y="3013147"/>
            <a:ext cx="357186" cy="755650"/>
            <a:chOff x="4140" y="429"/>
            <a:chExt cx="1425" cy="2396"/>
          </a:xfrm>
        </p:grpSpPr>
        <p:sp>
          <p:nvSpPr>
            <p:cNvPr id="18" name="Freeform 58">
              <a:extLst>
                <a:ext uri="{FF2B5EF4-FFF2-40B4-BE49-F238E27FC236}">
                  <a16:creationId xmlns:a16="http://schemas.microsoft.com/office/drawing/2014/main" id="{7F29C918-B207-2F3A-0080-B2E56A29C4AD}"/>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9" name="Rectangle 59">
              <a:extLst>
                <a:ext uri="{FF2B5EF4-FFF2-40B4-BE49-F238E27FC236}">
                  <a16:creationId xmlns:a16="http://schemas.microsoft.com/office/drawing/2014/main" id="{E5C8AB38-ADBF-24C9-1CC6-ED48A4BC6A00}"/>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0" name="Freeform 60">
              <a:extLst>
                <a:ext uri="{FF2B5EF4-FFF2-40B4-BE49-F238E27FC236}">
                  <a16:creationId xmlns:a16="http://schemas.microsoft.com/office/drawing/2014/main" id="{1A55C253-CBE2-C1DD-5006-BF534CD1CCD9}"/>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21" name="Freeform 61">
              <a:extLst>
                <a:ext uri="{FF2B5EF4-FFF2-40B4-BE49-F238E27FC236}">
                  <a16:creationId xmlns:a16="http://schemas.microsoft.com/office/drawing/2014/main" id="{9EE78462-73DA-ED8B-FBF8-A890EFF5F691}"/>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22" name="Rectangle 62">
              <a:extLst>
                <a:ext uri="{FF2B5EF4-FFF2-40B4-BE49-F238E27FC236}">
                  <a16:creationId xmlns:a16="http://schemas.microsoft.com/office/drawing/2014/main" id="{4120AB06-AD1F-F65D-649C-0ABBCED2BB84}"/>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23" name="Group 63">
              <a:extLst>
                <a:ext uri="{FF2B5EF4-FFF2-40B4-BE49-F238E27FC236}">
                  <a16:creationId xmlns:a16="http://schemas.microsoft.com/office/drawing/2014/main" id="{8BD7055D-C524-B9C8-C0E0-E6A737CB10F5}"/>
                </a:ext>
              </a:extLst>
            </p:cNvPr>
            <p:cNvGrpSpPr>
              <a:grpSpLocks/>
            </p:cNvGrpSpPr>
            <p:nvPr/>
          </p:nvGrpSpPr>
          <p:grpSpPr bwMode="auto">
            <a:xfrm>
              <a:off x="4749" y="668"/>
              <a:ext cx="581" cy="145"/>
              <a:chOff x="614" y="2568"/>
              <a:chExt cx="725" cy="139"/>
            </a:xfrm>
          </p:grpSpPr>
          <p:sp>
            <p:nvSpPr>
              <p:cNvPr id="48" name="AutoShape 64">
                <a:extLst>
                  <a:ext uri="{FF2B5EF4-FFF2-40B4-BE49-F238E27FC236}">
                    <a16:creationId xmlns:a16="http://schemas.microsoft.com/office/drawing/2014/main" id="{14E62DE8-F1E0-A0D3-BA1F-154EF2876FD5}"/>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9" name="AutoShape 65">
                <a:extLst>
                  <a:ext uri="{FF2B5EF4-FFF2-40B4-BE49-F238E27FC236}">
                    <a16:creationId xmlns:a16="http://schemas.microsoft.com/office/drawing/2014/main" id="{28C2FE38-3044-0B65-EA88-F6B3A2447B46}"/>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4" name="Rectangle 66">
              <a:extLst>
                <a:ext uri="{FF2B5EF4-FFF2-40B4-BE49-F238E27FC236}">
                  <a16:creationId xmlns:a16="http://schemas.microsoft.com/office/drawing/2014/main" id="{7205463B-6BDA-1D2E-7AA9-D9B4D3E068C2}"/>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25" name="Group 67">
              <a:extLst>
                <a:ext uri="{FF2B5EF4-FFF2-40B4-BE49-F238E27FC236}">
                  <a16:creationId xmlns:a16="http://schemas.microsoft.com/office/drawing/2014/main" id="{1F58411F-33F3-5B89-3AF6-3A37834043CE}"/>
                </a:ext>
              </a:extLst>
            </p:cNvPr>
            <p:cNvGrpSpPr>
              <a:grpSpLocks/>
            </p:cNvGrpSpPr>
            <p:nvPr/>
          </p:nvGrpSpPr>
          <p:grpSpPr bwMode="auto">
            <a:xfrm>
              <a:off x="4747" y="994"/>
              <a:ext cx="581" cy="134"/>
              <a:chOff x="614" y="2568"/>
              <a:chExt cx="725" cy="139"/>
            </a:xfrm>
          </p:grpSpPr>
          <p:sp>
            <p:nvSpPr>
              <p:cNvPr id="46" name="AutoShape 68">
                <a:extLst>
                  <a:ext uri="{FF2B5EF4-FFF2-40B4-BE49-F238E27FC236}">
                    <a16:creationId xmlns:a16="http://schemas.microsoft.com/office/drawing/2014/main" id="{3F474C07-4298-A456-2DCF-90552D3A5332}"/>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7" name="AutoShape 69">
                <a:extLst>
                  <a:ext uri="{FF2B5EF4-FFF2-40B4-BE49-F238E27FC236}">
                    <a16:creationId xmlns:a16="http://schemas.microsoft.com/office/drawing/2014/main" id="{016DF7DB-DB89-6752-5264-2733CC053939}"/>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6" name="Rectangle 70">
              <a:extLst>
                <a:ext uri="{FF2B5EF4-FFF2-40B4-BE49-F238E27FC236}">
                  <a16:creationId xmlns:a16="http://schemas.microsoft.com/office/drawing/2014/main" id="{6B1051C3-D0ED-03E1-2056-B5DD6E18EE28}"/>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7" name="Rectangle 71">
              <a:extLst>
                <a:ext uri="{FF2B5EF4-FFF2-40B4-BE49-F238E27FC236}">
                  <a16:creationId xmlns:a16="http://schemas.microsoft.com/office/drawing/2014/main" id="{08F2AA54-CC48-B94A-130B-E22FB75C7B86}"/>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28" name="Group 72">
              <a:extLst>
                <a:ext uri="{FF2B5EF4-FFF2-40B4-BE49-F238E27FC236}">
                  <a16:creationId xmlns:a16="http://schemas.microsoft.com/office/drawing/2014/main" id="{CF00DEFE-B901-1368-C8E4-3250974FDF1E}"/>
                </a:ext>
              </a:extLst>
            </p:cNvPr>
            <p:cNvGrpSpPr>
              <a:grpSpLocks/>
            </p:cNvGrpSpPr>
            <p:nvPr/>
          </p:nvGrpSpPr>
          <p:grpSpPr bwMode="auto">
            <a:xfrm>
              <a:off x="4735" y="1627"/>
              <a:ext cx="582" cy="151"/>
              <a:chOff x="614" y="2568"/>
              <a:chExt cx="725" cy="139"/>
            </a:xfrm>
          </p:grpSpPr>
          <p:sp>
            <p:nvSpPr>
              <p:cNvPr id="44" name="AutoShape 73">
                <a:extLst>
                  <a:ext uri="{FF2B5EF4-FFF2-40B4-BE49-F238E27FC236}">
                    <a16:creationId xmlns:a16="http://schemas.microsoft.com/office/drawing/2014/main" id="{B31E298E-9487-34B5-AF40-B2CD695A9AF6}"/>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5" name="AutoShape 74">
                <a:extLst>
                  <a:ext uri="{FF2B5EF4-FFF2-40B4-BE49-F238E27FC236}">
                    <a16:creationId xmlns:a16="http://schemas.microsoft.com/office/drawing/2014/main" id="{AC546F36-51D0-37D8-36FE-A1855F498614}"/>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9" name="Freeform 75">
              <a:extLst>
                <a:ext uri="{FF2B5EF4-FFF2-40B4-BE49-F238E27FC236}">
                  <a16:creationId xmlns:a16="http://schemas.microsoft.com/office/drawing/2014/main" id="{1E59A5B3-ABE1-A6FE-3D99-848E95478F8E}"/>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nvGrpSpPr>
            <p:cNvPr id="30" name="Group 76">
              <a:extLst>
                <a:ext uri="{FF2B5EF4-FFF2-40B4-BE49-F238E27FC236}">
                  <a16:creationId xmlns:a16="http://schemas.microsoft.com/office/drawing/2014/main" id="{802B18DA-8C25-9995-7C22-B55BA27E3D29}"/>
                </a:ext>
              </a:extLst>
            </p:cNvPr>
            <p:cNvGrpSpPr>
              <a:grpSpLocks/>
            </p:cNvGrpSpPr>
            <p:nvPr/>
          </p:nvGrpSpPr>
          <p:grpSpPr bwMode="auto">
            <a:xfrm>
              <a:off x="4739" y="1327"/>
              <a:ext cx="582" cy="139"/>
              <a:chOff x="614" y="2568"/>
              <a:chExt cx="725" cy="139"/>
            </a:xfrm>
          </p:grpSpPr>
          <p:sp>
            <p:nvSpPr>
              <p:cNvPr id="42" name="AutoShape 77">
                <a:extLst>
                  <a:ext uri="{FF2B5EF4-FFF2-40B4-BE49-F238E27FC236}">
                    <a16:creationId xmlns:a16="http://schemas.microsoft.com/office/drawing/2014/main" id="{59CCF64F-9852-CEA7-E4E1-30B5BE17567A}"/>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3" name="AutoShape 78">
                <a:extLst>
                  <a:ext uri="{FF2B5EF4-FFF2-40B4-BE49-F238E27FC236}">
                    <a16:creationId xmlns:a16="http://schemas.microsoft.com/office/drawing/2014/main" id="{B8B915E1-6A90-E424-B26D-BB2DCE38C8F4}"/>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31" name="Rectangle 79">
              <a:extLst>
                <a:ext uri="{FF2B5EF4-FFF2-40B4-BE49-F238E27FC236}">
                  <a16:creationId xmlns:a16="http://schemas.microsoft.com/office/drawing/2014/main" id="{56C3AFFA-98C2-AE85-8CB6-CF893D80B193}"/>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2" name="Freeform 80">
              <a:extLst>
                <a:ext uri="{FF2B5EF4-FFF2-40B4-BE49-F238E27FC236}">
                  <a16:creationId xmlns:a16="http://schemas.microsoft.com/office/drawing/2014/main" id="{60217A08-D38E-A27F-6EAC-C31E2D1E033D}"/>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33" name="Freeform 81">
              <a:extLst>
                <a:ext uri="{FF2B5EF4-FFF2-40B4-BE49-F238E27FC236}">
                  <a16:creationId xmlns:a16="http://schemas.microsoft.com/office/drawing/2014/main" id="{E0F6515A-E6C9-0370-3FB1-85F52009FE61}"/>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34" name="Oval 82">
              <a:extLst>
                <a:ext uri="{FF2B5EF4-FFF2-40B4-BE49-F238E27FC236}">
                  <a16:creationId xmlns:a16="http://schemas.microsoft.com/office/drawing/2014/main" id="{D29CDA5B-9EF8-A89F-D5E9-A6A38D75E905}"/>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5" name="Freeform 83">
              <a:extLst>
                <a:ext uri="{FF2B5EF4-FFF2-40B4-BE49-F238E27FC236}">
                  <a16:creationId xmlns:a16="http://schemas.microsoft.com/office/drawing/2014/main" id="{E0D12640-3BBC-CE49-DB84-01BCE257E272}"/>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36" name="AutoShape 84">
              <a:extLst>
                <a:ext uri="{FF2B5EF4-FFF2-40B4-BE49-F238E27FC236}">
                  <a16:creationId xmlns:a16="http://schemas.microsoft.com/office/drawing/2014/main" id="{46640509-F0F8-A03F-DB67-5A480EAB29E7}"/>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7" name="AutoShape 85">
              <a:extLst>
                <a:ext uri="{FF2B5EF4-FFF2-40B4-BE49-F238E27FC236}">
                  <a16:creationId xmlns:a16="http://schemas.microsoft.com/office/drawing/2014/main" id="{17FADB75-8ABC-E631-14A4-02B8EF034582}"/>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8" name="Oval 86">
              <a:extLst>
                <a:ext uri="{FF2B5EF4-FFF2-40B4-BE49-F238E27FC236}">
                  <a16:creationId xmlns:a16="http://schemas.microsoft.com/office/drawing/2014/main" id="{6D8C2C70-9BAA-8E99-317F-8C53F8D678C9}"/>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9" name="Oval 87">
              <a:extLst>
                <a:ext uri="{FF2B5EF4-FFF2-40B4-BE49-F238E27FC236}">
                  <a16:creationId xmlns:a16="http://schemas.microsoft.com/office/drawing/2014/main" id="{AC8A757E-585B-1FC0-DB20-A15A33221426}"/>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latin typeface="Calibri" panose="020F0502020204030204" pitchFamily="34" charset="0"/>
                <a:cs typeface="Calibri" panose="020F0502020204030204" pitchFamily="34" charset="0"/>
              </a:endParaRPr>
            </a:p>
          </p:txBody>
        </p:sp>
        <p:sp>
          <p:nvSpPr>
            <p:cNvPr id="40" name="Oval 88">
              <a:extLst>
                <a:ext uri="{FF2B5EF4-FFF2-40B4-BE49-F238E27FC236}">
                  <a16:creationId xmlns:a16="http://schemas.microsoft.com/office/drawing/2014/main" id="{903C368D-206C-19CA-0807-30B58640B49E}"/>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1" name="Rectangle 89">
              <a:extLst>
                <a:ext uri="{FF2B5EF4-FFF2-40B4-BE49-F238E27FC236}">
                  <a16:creationId xmlns:a16="http://schemas.microsoft.com/office/drawing/2014/main" id="{9897CC31-8FC8-E19E-53EB-0A6603937C9F}"/>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pic>
        <p:nvPicPr>
          <p:cNvPr id="52" name="Picture 51">
            <a:extLst>
              <a:ext uri="{FF2B5EF4-FFF2-40B4-BE49-F238E27FC236}">
                <a16:creationId xmlns:a16="http://schemas.microsoft.com/office/drawing/2014/main" id="{56A524F1-EF75-1452-D1F4-A89B0DF7A126}"/>
              </a:ext>
            </a:extLst>
          </p:cNvPr>
          <p:cNvPicPr>
            <a:picLocks noChangeAspect="1"/>
          </p:cNvPicPr>
          <p:nvPr/>
        </p:nvPicPr>
        <p:blipFill>
          <a:blip r:embed="rId4"/>
          <a:stretch>
            <a:fillRect/>
          </a:stretch>
        </p:blipFill>
        <p:spPr>
          <a:xfrm>
            <a:off x="6558235" y="5168820"/>
            <a:ext cx="817723" cy="826563"/>
          </a:xfrm>
          <a:prstGeom prst="rect">
            <a:avLst/>
          </a:prstGeom>
        </p:spPr>
      </p:pic>
      <p:pic>
        <p:nvPicPr>
          <p:cNvPr id="53" name="Picture 653" descr="iphone_stylized_small">
            <a:extLst>
              <a:ext uri="{FF2B5EF4-FFF2-40B4-BE49-F238E27FC236}">
                <a16:creationId xmlns:a16="http://schemas.microsoft.com/office/drawing/2014/main" id="{0EA78712-EEB5-373C-7863-33DBAF25F9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5602" y="2710975"/>
            <a:ext cx="398894" cy="83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53">
            <a:extLst>
              <a:ext uri="{FF2B5EF4-FFF2-40B4-BE49-F238E27FC236}">
                <a16:creationId xmlns:a16="http://schemas.microsoft.com/office/drawing/2014/main" id="{402929C3-444C-A932-FEB1-AE98FEDDCCAF}"/>
              </a:ext>
            </a:extLst>
          </p:cNvPr>
          <p:cNvSpPr/>
          <p:nvPr/>
        </p:nvSpPr>
        <p:spPr>
          <a:xfrm>
            <a:off x="7820917" y="3214675"/>
            <a:ext cx="1962121" cy="2016731"/>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2" name="Group 241">
            <a:extLst>
              <a:ext uri="{FF2B5EF4-FFF2-40B4-BE49-F238E27FC236}">
                <a16:creationId xmlns:a16="http://schemas.microsoft.com/office/drawing/2014/main" id="{6F435723-381B-2C92-0924-7B0481A1E7BE}"/>
              </a:ext>
            </a:extLst>
          </p:cNvPr>
          <p:cNvGrpSpPr/>
          <p:nvPr/>
        </p:nvGrpSpPr>
        <p:grpSpPr>
          <a:xfrm>
            <a:off x="8706134" y="3590245"/>
            <a:ext cx="516796" cy="338181"/>
            <a:chOff x="9497138" y="3394032"/>
            <a:chExt cx="367224" cy="240304"/>
          </a:xfrm>
        </p:grpSpPr>
        <p:sp>
          <p:nvSpPr>
            <p:cNvPr id="236" name="Freeform 235">
              <a:extLst>
                <a:ext uri="{FF2B5EF4-FFF2-40B4-BE49-F238E27FC236}">
                  <a16:creationId xmlns:a16="http://schemas.microsoft.com/office/drawing/2014/main" id="{498F83CF-A82C-8F64-650A-259FF51CC79B}"/>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7" name="Oval 236">
              <a:extLst>
                <a:ext uri="{FF2B5EF4-FFF2-40B4-BE49-F238E27FC236}">
                  <a16:creationId xmlns:a16="http://schemas.microsoft.com/office/drawing/2014/main" id="{86122765-FB6A-041E-81E3-A67D96D61683}"/>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8" name="Freeform 237">
              <a:extLst>
                <a:ext uri="{FF2B5EF4-FFF2-40B4-BE49-F238E27FC236}">
                  <a16:creationId xmlns:a16="http://schemas.microsoft.com/office/drawing/2014/main" id="{4729B604-5DAC-DB96-EEC1-0987A582D2CD}"/>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a:extLst>
                <a:ext uri="{FF2B5EF4-FFF2-40B4-BE49-F238E27FC236}">
                  <a16:creationId xmlns:a16="http://schemas.microsoft.com/office/drawing/2014/main" id="{6F131D74-1760-8736-D636-11897977E3E1}"/>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a:extLst>
                <a:ext uri="{FF2B5EF4-FFF2-40B4-BE49-F238E27FC236}">
                  <a16:creationId xmlns:a16="http://schemas.microsoft.com/office/drawing/2014/main" id="{2462BB54-ECB5-0EB6-AD9D-082DF334A37A}"/>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a:extLst>
                <a:ext uri="{FF2B5EF4-FFF2-40B4-BE49-F238E27FC236}">
                  <a16:creationId xmlns:a16="http://schemas.microsoft.com/office/drawing/2014/main" id="{424A2968-3B60-403E-728F-F27F15BA8C8F}"/>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a:extLst>
              <a:ext uri="{FF2B5EF4-FFF2-40B4-BE49-F238E27FC236}">
                <a16:creationId xmlns:a16="http://schemas.microsoft.com/office/drawing/2014/main" id="{ADC7D5F4-23D4-D91D-E9FB-2A9BDC021C85}"/>
              </a:ext>
            </a:extLst>
          </p:cNvPr>
          <p:cNvGrpSpPr/>
          <p:nvPr/>
        </p:nvGrpSpPr>
        <p:grpSpPr>
          <a:xfrm>
            <a:off x="8149057" y="4250891"/>
            <a:ext cx="516796" cy="338181"/>
            <a:chOff x="9497138" y="3394032"/>
            <a:chExt cx="367224" cy="240304"/>
          </a:xfrm>
        </p:grpSpPr>
        <p:sp>
          <p:nvSpPr>
            <p:cNvPr id="244" name="Freeform 243">
              <a:extLst>
                <a:ext uri="{FF2B5EF4-FFF2-40B4-BE49-F238E27FC236}">
                  <a16:creationId xmlns:a16="http://schemas.microsoft.com/office/drawing/2014/main" id="{8565630B-1BC3-1B70-7590-6ADC97768ECE}"/>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5" name="Oval 244">
              <a:extLst>
                <a:ext uri="{FF2B5EF4-FFF2-40B4-BE49-F238E27FC236}">
                  <a16:creationId xmlns:a16="http://schemas.microsoft.com/office/drawing/2014/main" id="{46168429-D7C2-F84F-8140-07AABCC96959}"/>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6" name="Freeform 245">
              <a:extLst>
                <a:ext uri="{FF2B5EF4-FFF2-40B4-BE49-F238E27FC236}">
                  <a16:creationId xmlns:a16="http://schemas.microsoft.com/office/drawing/2014/main" id="{90CDBCFF-C824-1EF2-B8BF-7B3267954F2C}"/>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a:extLst>
                <a:ext uri="{FF2B5EF4-FFF2-40B4-BE49-F238E27FC236}">
                  <a16:creationId xmlns:a16="http://schemas.microsoft.com/office/drawing/2014/main" id="{077ED9A9-4345-3EA6-3295-AA11D81C8E6A}"/>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a:extLst>
                <a:ext uri="{FF2B5EF4-FFF2-40B4-BE49-F238E27FC236}">
                  <a16:creationId xmlns:a16="http://schemas.microsoft.com/office/drawing/2014/main" id="{96C829FC-17A8-9C4E-90B5-E2B486F42DE2}"/>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a:extLst>
                <a:ext uri="{FF2B5EF4-FFF2-40B4-BE49-F238E27FC236}">
                  <a16:creationId xmlns:a16="http://schemas.microsoft.com/office/drawing/2014/main" id="{A0741AC4-4167-1BAD-E17D-39CE7A02E6FE}"/>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a:extLst>
              <a:ext uri="{FF2B5EF4-FFF2-40B4-BE49-F238E27FC236}">
                <a16:creationId xmlns:a16="http://schemas.microsoft.com/office/drawing/2014/main" id="{3259B5B0-F791-2EF2-821F-25A68FFAAA9F}"/>
              </a:ext>
            </a:extLst>
          </p:cNvPr>
          <p:cNvGrpSpPr/>
          <p:nvPr/>
        </p:nvGrpSpPr>
        <p:grpSpPr>
          <a:xfrm>
            <a:off x="8961962" y="4589072"/>
            <a:ext cx="516796" cy="338181"/>
            <a:chOff x="9497138" y="3394032"/>
            <a:chExt cx="367224" cy="240304"/>
          </a:xfrm>
        </p:grpSpPr>
        <p:sp>
          <p:nvSpPr>
            <p:cNvPr id="251" name="Freeform 250">
              <a:extLst>
                <a:ext uri="{FF2B5EF4-FFF2-40B4-BE49-F238E27FC236}">
                  <a16:creationId xmlns:a16="http://schemas.microsoft.com/office/drawing/2014/main" id="{D1C05801-BE17-4410-8C8F-00905CC4DCA9}"/>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2" name="Oval 251">
              <a:extLst>
                <a:ext uri="{FF2B5EF4-FFF2-40B4-BE49-F238E27FC236}">
                  <a16:creationId xmlns:a16="http://schemas.microsoft.com/office/drawing/2014/main" id="{AD4250E8-1505-B597-8662-80C1AABE764A}"/>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3" name="Freeform 252">
              <a:extLst>
                <a:ext uri="{FF2B5EF4-FFF2-40B4-BE49-F238E27FC236}">
                  <a16:creationId xmlns:a16="http://schemas.microsoft.com/office/drawing/2014/main" id="{E0657E13-A02A-8003-B688-CFFA1C834529}"/>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a:extLst>
                <a:ext uri="{FF2B5EF4-FFF2-40B4-BE49-F238E27FC236}">
                  <a16:creationId xmlns:a16="http://schemas.microsoft.com/office/drawing/2014/main" id="{B3C9E488-6E9B-2FCB-05D7-CF2436CFBD79}"/>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a:extLst>
                <a:ext uri="{FF2B5EF4-FFF2-40B4-BE49-F238E27FC236}">
                  <a16:creationId xmlns:a16="http://schemas.microsoft.com/office/drawing/2014/main" id="{3DFAFBF4-963A-731D-34F1-F7AEC0DA5520}"/>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a:extLst>
                <a:ext uri="{FF2B5EF4-FFF2-40B4-BE49-F238E27FC236}">
                  <a16:creationId xmlns:a16="http://schemas.microsoft.com/office/drawing/2014/main" id="{692D3B3E-F4F3-6C22-3CCD-A805A4AEB60A}"/>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8" name="Straight Connector 257">
            <a:extLst>
              <a:ext uri="{FF2B5EF4-FFF2-40B4-BE49-F238E27FC236}">
                <a16:creationId xmlns:a16="http://schemas.microsoft.com/office/drawing/2014/main" id="{2C6076F0-38EA-D57E-E855-E879002D7017}"/>
              </a:ext>
            </a:extLst>
          </p:cNvPr>
          <p:cNvCxnSpPr>
            <a:cxnSpLocks/>
            <a:stCxn id="53" idx="3"/>
            <a:endCxn id="237" idx="2"/>
          </p:cNvCxnSpPr>
          <p:nvPr/>
        </p:nvCxnSpPr>
        <p:spPr>
          <a:xfrm>
            <a:off x="7474496" y="3127344"/>
            <a:ext cx="1231935" cy="572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9779E565-38DF-E07C-A1EF-73821C59ED63}"/>
              </a:ext>
            </a:extLst>
          </p:cNvPr>
          <p:cNvCxnSpPr>
            <a:cxnSpLocks/>
            <a:stCxn id="6" idx="1"/>
            <a:endCxn id="245" idx="2"/>
          </p:cNvCxnSpPr>
          <p:nvPr/>
        </p:nvCxnSpPr>
        <p:spPr>
          <a:xfrm>
            <a:off x="6705150" y="4278716"/>
            <a:ext cx="1444204" cy="816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619EE46-CF55-9948-8BB5-2E79380DDA7B}"/>
              </a:ext>
            </a:extLst>
          </p:cNvPr>
          <p:cNvCxnSpPr>
            <a:cxnSpLocks/>
            <a:stCxn id="52" idx="3"/>
            <a:endCxn id="244" idx="3"/>
          </p:cNvCxnSpPr>
          <p:nvPr/>
        </p:nvCxnSpPr>
        <p:spPr>
          <a:xfrm flipV="1">
            <a:off x="7375958" y="4484566"/>
            <a:ext cx="773654" cy="10975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074079A4-E8C0-0F48-7B9B-043224DAB64B}"/>
              </a:ext>
            </a:extLst>
          </p:cNvPr>
          <p:cNvCxnSpPr>
            <a:cxnSpLocks/>
            <a:stCxn id="237" idx="7"/>
            <a:endCxn id="27" idx="1"/>
          </p:cNvCxnSpPr>
          <p:nvPr/>
        </p:nvCxnSpPr>
        <p:spPr>
          <a:xfrm flipV="1">
            <a:off x="9147010" y="3407529"/>
            <a:ext cx="1808514" cy="2147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BFC5E49F-C0EF-08AC-5D78-8CC2B9749FE0}"/>
              </a:ext>
            </a:extLst>
          </p:cNvPr>
          <p:cNvCxnSpPr>
            <a:cxnSpLocks/>
            <a:stCxn id="251" idx="2"/>
            <a:endCxn id="9" idx="3"/>
          </p:cNvCxnSpPr>
          <p:nvPr/>
        </p:nvCxnSpPr>
        <p:spPr>
          <a:xfrm>
            <a:off x="9222442" y="4927253"/>
            <a:ext cx="621951" cy="733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C5D4959-8DC4-4A86-8E7D-30238303BC11}"/>
              </a:ext>
            </a:extLst>
          </p:cNvPr>
          <p:cNvCxnSpPr>
            <a:cxnSpLocks/>
            <a:stCxn id="245" idx="0"/>
            <a:endCxn id="236" idx="3"/>
          </p:cNvCxnSpPr>
          <p:nvPr/>
        </p:nvCxnSpPr>
        <p:spPr>
          <a:xfrm flipV="1">
            <a:off x="8407439" y="3823920"/>
            <a:ext cx="299250" cy="426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92B4D4D8-39B2-7D09-A06C-FB50DBF04AB9}"/>
              </a:ext>
            </a:extLst>
          </p:cNvPr>
          <p:cNvCxnSpPr>
            <a:cxnSpLocks/>
            <a:stCxn id="236" idx="2"/>
            <a:endCxn id="252" idx="0"/>
          </p:cNvCxnSpPr>
          <p:nvPr/>
        </p:nvCxnSpPr>
        <p:spPr>
          <a:xfrm>
            <a:off x="8966614" y="3928426"/>
            <a:ext cx="253730" cy="6606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E01DDB26-898D-8338-4DED-3390C5D85084}"/>
              </a:ext>
            </a:extLst>
          </p:cNvPr>
          <p:cNvCxnSpPr>
            <a:cxnSpLocks/>
            <a:stCxn id="244" idx="2"/>
            <a:endCxn id="252" idx="2"/>
          </p:cNvCxnSpPr>
          <p:nvPr/>
        </p:nvCxnSpPr>
        <p:spPr>
          <a:xfrm>
            <a:off x="8409537" y="4589072"/>
            <a:ext cx="552722" cy="1094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0" name="Group 319">
            <a:extLst>
              <a:ext uri="{FF2B5EF4-FFF2-40B4-BE49-F238E27FC236}">
                <a16:creationId xmlns:a16="http://schemas.microsoft.com/office/drawing/2014/main" id="{CDC32848-6A84-6414-5A32-2AA0223F1EF0}"/>
              </a:ext>
            </a:extLst>
          </p:cNvPr>
          <p:cNvGrpSpPr/>
          <p:nvPr/>
        </p:nvGrpSpPr>
        <p:grpSpPr>
          <a:xfrm>
            <a:off x="3574040" y="2364274"/>
            <a:ext cx="7241602" cy="4110786"/>
            <a:chOff x="3116836" y="2364274"/>
            <a:chExt cx="7241602" cy="4110786"/>
          </a:xfrm>
        </p:grpSpPr>
        <p:cxnSp>
          <p:nvCxnSpPr>
            <p:cNvPr id="299" name="Straight Arrow Connector 298">
              <a:extLst>
                <a:ext uri="{FF2B5EF4-FFF2-40B4-BE49-F238E27FC236}">
                  <a16:creationId xmlns:a16="http://schemas.microsoft.com/office/drawing/2014/main" id="{EA242F9B-7ACC-4EA6-0459-8CAE5DCDB46D}"/>
                </a:ext>
              </a:extLst>
            </p:cNvPr>
            <p:cNvCxnSpPr>
              <a:cxnSpLocks/>
              <a:stCxn id="53" idx="1"/>
            </p:cNvCxnSpPr>
            <p:nvPr/>
          </p:nvCxnSpPr>
          <p:spPr>
            <a:xfrm flipH="1">
              <a:off x="4802051" y="3127344"/>
              <a:ext cx="1816347" cy="1066610"/>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6970D08B-55ED-6FF4-DBA6-698351503E1C}"/>
                </a:ext>
              </a:extLst>
            </p:cNvPr>
            <p:cNvCxnSpPr>
              <a:cxnSpLocks/>
            </p:cNvCxnSpPr>
            <p:nvPr/>
          </p:nvCxnSpPr>
          <p:spPr>
            <a:xfrm flipH="1">
              <a:off x="4723656" y="4375327"/>
              <a:ext cx="725106" cy="98833"/>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DE024D87-C3D3-5B41-D80F-6A92E71A7FCD}"/>
                </a:ext>
              </a:extLst>
            </p:cNvPr>
            <p:cNvCxnSpPr>
              <a:cxnSpLocks/>
            </p:cNvCxnSpPr>
            <p:nvPr/>
          </p:nvCxnSpPr>
          <p:spPr>
            <a:xfrm flipH="1" flipV="1">
              <a:off x="4443413" y="4706132"/>
              <a:ext cx="1726181" cy="1051679"/>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7" name="Freeform 306">
              <a:extLst>
                <a:ext uri="{FF2B5EF4-FFF2-40B4-BE49-F238E27FC236}">
                  <a16:creationId xmlns:a16="http://schemas.microsoft.com/office/drawing/2014/main" id="{572B385C-FB07-E1CD-0441-F7DC0C038AE7}"/>
                </a:ext>
              </a:extLst>
            </p:cNvPr>
            <p:cNvSpPr/>
            <p:nvPr/>
          </p:nvSpPr>
          <p:spPr>
            <a:xfrm>
              <a:off x="4343400" y="4986338"/>
              <a:ext cx="5172075" cy="1488722"/>
            </a:xfrm>
            <a:custGeom>
              <a:avLst/>
              <a:gdLst>
                <a:gd name="connsiteX0" fmla="*/ 5172075 w 5172075"/>
                <a:gd name="connsiteY0" fmla="*/ 1085850 h 1488722"/>
                <a:gd name="connsiteX1" fmla="*/ 1157288 w 5172075"/>
                <a:gd name="connsiteY1" fmla="*/ 1428750 h 1488722"/>
                <a:gd name="connsiteX2" fmla="*/ 0 w 5172075"/>
                <a:gd name="connsiteY2" fmla="*/ 0 h 1488722"/>
                <a:gd name="connsiteX3" fmla="*/ 0 w 5172075"/>
                <a:gd name="connsiteY3" fmla="*/ 0 h 1488722"/>
              </a:gdLst>
              <a:ahLst/>
              <a:cxnLst>
                <a:cxn ang="0">
                  <a:pos x="connsiteX0" y="connsiteY0"/>
                </a:cxn>
                <a:cxn ang="0">
                  <a:pos x="connsiteX1" y="connsiteY1"/>
                </a:cxn>
                <a:cxn ang="0">
                  <a:pos x="connsiteX2" y="connsiteY2"/>
                </a:cxn>
                <a:cxn ang="0">
                  <a:pos x="connsiteX3" y="connsiteY3"/>
                </a:cxn>
              </a:cxnLst>
              <a:rect l="l" t="t" r="r" b="b"/>
              <a:pathLst>
                <a:path w="5172075" h="1488722">
                  <a:moveTo>
                    <a:pt x="5172075" y="1085850"/>
                  </a:moveTo>
                  <a:cubicBezTo>
                    <a:pt x="3595687" y="1347787"/>
                    <a:pt x="2019300" y="1609725"/>
                    <a:pt x="1157288" y="1428750"/>
                  </a:cubicBezTo>
                  <a:cubicBezTo>
                    <a:pt x="295276" y="1247775"/>
                    <a:pt x="0" y="0"/>
                    <a:pt x="0" y="0"/>
                  </a:cubicBezTo>
                  <a:lnTo>
                    <a:pt x="0" y="0"/>
                  </a:lnTo>
                </a:path>
              </a:pathLst>
            </a:custGeom>
            <a:noFill/>
            <a:ln w="28575">
              <a:solidFill>
                <a:srgbClr val="C00000"/>
              </a:solidFill>
              <a:prstDash val="dash"/>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307">
              <a:extLst>
                <a:ext uri="{FF2B5EF4-FFF2-40B4-BE49-F238E27FC236}">
                  <a16:creationId xmlns:a16="http://schemas.microsoft.com/office/drawing/2014/main" id="{8F36F2F2-9FFF-1D37-86D4-BAD44B2AE7F7}"/>
                </a:ext>
              </a:extLst>
            </p:cNvPr>
            <p:cNvSpPr/>
            <p:nvPr/>
          </p:nvSpPr>
          <p:spPr>
            <a:xfrm>
              <a:off x="4629150" y="2364274"/>
              <a:ext cx="5729288" cy="1593364"/>
            </a:xfrm>
            <a:custGeom>
              <a:avLst/>
              <a:gdLst>
                <a:gd name="connsiteX0" fmla="*/ 5729288 w 5729288"/>
                <a:gd name="connsiteY0" fmla="*/ 821839 h 1593364"/>
                <a:gd name="connsiteX1" fmla="*/ 1814513 w 5729288"/>
                <a:gd name="connsiteY1" fmla="*/ 21739 h 1593364"/>
                <a:gd name="connsiteX2" fmla="*/ 0 w 5729288"/>
                <a:gd name="connsiteY2" fmla="*/ 1593364 h 1593364"/>
              </a:gdLst>
              <a:ahLst/>
              <a:cxnLst>
                <a:cxn ang="0">
                  <a:pos x="connsiteX0" y="connsiteY0"/>
                </a:cxn>
                <a:cxn ang="0">
                  <a:pos x="connsiteX1" y="connsiteY1"/>
                </a:cxn>
                <a:cxn ang="0">
                  <a:pos x="connsiteX2" y="connsiteY2"/>
                </a:cxn>
              </a:cxnLst>
              <a:rect l="l" t="t" r="r" b="b"/>
              <a:pathLst>
                <a:path w="5729288" h="1593364">
                  <a:moveTo>
                    <a:pt x="5729288" y="821839"/>
                  </a:moveTo>
                  <a:cubicBezTo>
                    <a:pt x="4249341" y="357495"/>
                    <a:pt x="2769394" y="-106848"/>
                    <a:pt x="1814513" y="21739"/>
                  </a:cubicBezTo>
                  <a:cubicBezTo>
                    <a:pt x="859632" y="150326"/>
                    <a:pt x="429816" y="871845"/>
                    <a:pt x="0" y="1593364"/>
                  </a:cubicBezTo>
                </a:path>
              </a:pathLst>
            </a:custGeom>
            <a:noFill/>
            <a:ln w="28575">
              <a:solidFill>
                <a:srgbClr val="C00000"/>
              </a:solidFill>
              <a:prstDash val="dash"/>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3DF2168B-DACA-6BBD-29DA-2DDD4B2CD997}"/>
                </a:ext>
              </a:extLst>
            </p:cNvPr>
            <p:cNvSpPr txBox="1"/>
            <p:nvPr/>
          </p:nvSpPr>
          <p:spPr>
            <a:xfrm>
              <a:off x="3116836" y="4106984"/>
              <a:ext cx="894540" cy="461665"/>
            </a:xfrm>
            <a:prstGeom prst="rect">
              <a:avLst/>
            </a:prstGeom>
            <a:noFill/>
          </p:spPr>
          <p:txBody>
            <a:bodyPr wrap="none" rtlCol="0">
              <a:spAutoFit/>
            </a:bodyPr>
            <a:lstStyle/>
            <a:p>
              <a:r>
                <a:rPr lang="en-US" sz="2400" b="1">
                  <a:solidFill>
                    <a:srgbClr val="C00000"/>
                  </a:solidFill>
                </a:rPr>
                <a:t>Hosts</a:t>
              </a:r>
            </a:p>
          </p:txBody>
        </p:sp>
      </p:grpSp>
      <p:grpSp>
        <p:nvGrpSpPr>
          <p:cNvPr id="321" name="Group 320">
            <a:extLst>
              <a:ext uri="{FF2B5EF4-FFF2-40B4-BE49-F238E27FC236}">
                <a16:creationId xmlns:a16="http://schemas.microsoft.com/office/drawing/2014/main" id="{EBBA192A-2679-1A96-9FED-E2CCAF6C0E2D}"/>
              </a:ext>
            </a:extLst>
          </p:cNvPr>
          <p:cNvGrpSpPr/>
          <p:nvPr/>
        </p:nvGrpSpPr>
        <p:grpSpPr>
          <a:xfrm>
            <a:off x="8706134" y="771785"/>
            <a:ext cx="2973561" cy="3817287"/>
            <a:chOff x="8248930" y="771785"/>
            <a:chExt cx="2973561" cy="3817287"/>
          </a:xfrm>
        </p:grpSpPr>
        <p:cxnSp>
          <p:nvCxnSpPr>
            <p:cNvPr id="311" name="Straight Arrow Connector 310">
              <a:extLst>
                <a:ext uri="{FF2B5EF4-FFF2-40B4-BE49-F238E27FC236}">
                  <a16:creationId xmlns:a16="http://schemas.microsoft.com/office/drawing/2014/main" id="{6572EAB3-4224-0811-806E-B16618BBBD95}"/>
                </a:ext>
              </a:extLst>
            </p:cNvPr>
            <p:cNvCxnSpPr>
              <a:cxnSpLocks/>
            </p:cNvCxnSpPr>
            <p:nvPr/>
          </p:nvCxnSpPr>
          <p:spPr>
            <a:xfrm flipV="1">
              <a:off x="8591455" y="1630601"/>
              <a:ext cx="1562097" cy="191311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15AAE1F2-BB77-F9DB-5B01-1C6C53EE7F8D}"/>
                </a:ext>
              </a:extLst>
            </p:cNvPr>
            <p:cNvCxnSpPr>
              <a:cxnSpLocks/>
            </p:cNvCxnSpPr>
            <p:nvPr/>
          </p:nvCxnSpPr>
          <p:spPr>
            <a:xfrm flipV="1">
              <a:off x="9021225" y="1773859"/>
              <a:ext cx="1451278" cy="281521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BDE36FFF-DD77-CA55-29CB-4E375EB87495}"/>
                </a:ext>
              </a:extLst>
            </p:cNvPr>
            <p:cNvCxnSpPr>
              <a:cxnSpLocks/>
            </p:cNvCxnSpPr>
            <p:nvPr/>
          </p:nvCxnSpPr>
          <p:spPr>
            <a:xfrm flipV="1">
              <a:off x="8248930" y="1690113"/>
              <a:ext cx="2107286" cy="258860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DA1D6E57-A257-1983-8DD6-5ED6BEBA2ED4}"/>
                </a:ext>
              </a:extLst>
            </p:cNvPr>
            <p:cNvSpPr txBox="1"/>
            <p:nvPr/>
          </p:nvSpPr>
          <p:spPr>
            <a:xfrm>
              <a:off x="9729533" y="771785"/>
              <a:ext cx="1492958" cy="830997"/>
            </a:xfrm>
            <a:prstGeom prst="rect">
              <a:avLst/>
            </a:prstGeom>
            <a:noFill/>
          </p:spPr>
          <p:txBody>
            <a:bodyPr wrap="square" rtlCol="0">
              <a:spAutoFit/>
            </a:bodyPr>
            <a:lstStyle/>
            <a:p>
              <a:r>
                <a:rPr lang="en-US" sz="2400" b="1">
                  <a:solidFill>
                    <a:srgbClr val="3C6CDF"/>
                  </a:solidFill>
                </a:rPr>
                <a:t>Network devices</a:t>
              </a:r>
            </a:p>
          </p:txBody>
        </p:sp>
      </p:grpSp>
    </p:spTree>
    <p:extLst>
      <p:ext uri="{BB962C8B-B14F-4D97-AF65-F5344CB8AC3E}">
        <p14:creationId xmlns:p14="http://schemas.microsoft.com/office/powerpoint/2010/main" val="1781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7EB6-4DFB-C14F-6E8E-54C22BC951E7}"/>
              </a:ext>
            </a:extLst>
          </p:cNvPr>
          <p:cNvSpPr>
            <a:spLocks noGrp="1"/>
          </p:cNvSpPr>
          <p:nvPr>
            <p:ph type="title"/>
          </p:nvPr>
        </p:nvSpPr>
        <p:spPr/>
        <p:txBody>
          <a:bodyPr/>
          <a:lstStyle/>
          <a:p>
            <a:r>
              <a:rPr lang="en-US"/>
              <a:t>What is a computer network?</a:t>
            </a:r>
          </a:p>
        </p:txBody>
      </p:sp>
      <p:sp>
        <p:nvSpPr>
          <p:cNvPr id="3" name="Slide Number Placeholder 2">
            <a:extLst>
              <a:ext uri="{FF2B5EF4-FFF2-40B4-BE49-F238E27FC236}">
                <a16:creationId xmlns:a16="http://schemas.microsoft.com/office/drawing/2014/main" id="{CF752709-4581-4B9D-6FAF-ACB65ADECE6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12</a:t>
            </a:fld>
            <a:endParaRPr lang="en-US"/>
          </a:p>
        </p:txBody>
      </p:sp>
      <p:sp>
        <p:nvSpPr>
          <p:cNvPr id="4" name="Content Placeholder 1">
            <a:extLst>
              <a:ext uri="{FF2B5EF4-FFF2-40B4-BE49-F238E27FC236}">
                <a16:creationId xmlns:a16="http://schemas.microsoft.com/office/drawing/2014/main" id="{7C19C8FD-1231-F43B-70B4-CD4ABB0082B0}"/>
              </a:ext>
            </a:extLst>
          </p:cNvPr>
          <p:cNvSpPr txBox="1">
            <a:spLocks/>
          </p:cNvSpPr>
          <p:nvPr/>
        </p:nvSpPr>
        <p:spPr>
          <a:xfrm>
            <a:off x="838200" y="1724027"/>
            <a:ext cx="10515600" cy="60493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 </a:t>
            </a:r>
            <a:r>
              <a:rPr lang="en-US" i="1"/>
              <a:t>system</a:t>
            </a:r>
            <a:r>
              <a:rPr lang="en-US"/>
              <a:t> that enables computers to </a:t>
            </a:r>
            <a:r>
              <a:rPr lang="en-US" i="1"/>
              <a:t>exchange information</a:t>
            </a:r>
          </a:p>
        </p:txBody>
      </p:sp>
      <p:grpSp>
        <p:nvGrpSpPr>
          <p:cNvPr id="5" name="Group 90">
            <a:extLst>
              <a:ext uri="{FF2B5EF4-FFF2-40B4-BE49-F238E27FC236}">
                <a16:creationId xmlns:a16="http://schemas.microsoft.com/office/drawing/2014/main" id="{4C162D6D-E7B1-C956-FF53-BA82D4F51336}"/>
              </a:ext>
            </a:extLst>
          </p:cNvPr>
          <p:cNvGrpSpPr>
            <a:grpSpLocks/>
          </p:cNvGrpSpPr>
          <p:nvPr/>
        </p:nvGrpSpPr>
        <p:grpSpPr bwMode="auto">
          <a:xfrm>
            <a:off x="5811388" y="3864378"/>
            <a:ext cx="893762" cy="828675"/>
            <a:chOff x="-44" y="1473"/>
            <a:chExt cx="981" cy="1105"/>
          </a:xfrm>
        </p:grpSpPr>
        <p:pic>
          <p:nvPicPr>
            <p:cNvPr id="6" name="Picture 91" descr="desktop_computer_stylized_medium">
              <a:extLst>
                <a:ext uri="{FF2B5EF4-FFF2-40B4-BE49-F238E27FC236}">
                  <a16:creationId xmlns:a16="http://schemas.microsoft.com/office/drawing/2014/main" id="{D6BD1CB0-DB60-4201-CA48-CC18239D8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92">
              <a:extLst>
                <a:ext uri="{FF2B5EF4-FFF2-40B4-BE49-F238E27FC236}">
                  <a16:creationId xmlns:a16="http://schemas.microsoft.com/office/drawing/2014/main" id="{046B40A1-5DEC-1EDE-9248-F720FD66B220}"/>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8" name="Group 90">
            <a:extLst>
              <a:ext uri="{FF2B5EF4-FFF2-40B4-BE49-F238E27FC236}">
                <a16:creationId xmlns:a16="http://schemas.microsoft.com/office/drawing/2014/main" id="{3CA40C2F-13D2-E618-1605-1A062E3B4EBC}"/>
              </a:ext>
            </a:extLst>
          </p:cNvPr>
          <p:cNvGrpSpPr>
            <a:grpSpLocks/>
          </p:cNvGrpSpPr>
          <p:nvPr/>
        </p:nvGrpSpPr>
        <p:grpSpPr bwMode="auto">
          <a:xfrm>
            <a:off x="9844393" y="5246690"/>
            <a:ext cx="893762" cy="828675"/>
            <a:chOff x="-44" y="1473"/>
            <a:chExt cx="981" cy="1105"/>
          </a:xfrm>
        </p:grpSpPr>
        <p:pic>
          <p:nvPicPr>
            <p:cNvPr id="9" name="Picture 91" descr="desktop_computer_stylized_medium">
              <a:extLst>
                <a:ext uri="{FF2B5EF4-FFF2-40B4-BE49-F238E27FC236}">
                  <a16:creationId xmlns:a16="http://schemas.microsoft.com/office/drawing/2014/main" id="{5F74761A-41CC-808E-F82E-9048B22E5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2">
              <a:extLst>
                <a:ext uri="{FF2B5EF4-FFF2-40B4-BE49-F238E27FC236}">
                  <a16:creationId xmlns:a16="http://schemas.microsoft.com/office/drawing/2014/main" id="{89517D1F-D076-3944-52A6-FAB0AD277E46}"/>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7" name="Group 57">
            <a:extLst>
              <a:ext uri="{FF2B5EF4-FFF2-40B4-BE49-F238E27FC236}">
                <a16:creationId xmlns:a16="http://schemas.microsoft.com/office/drawing/2014/main" id="{B1574D3E-91BB-6B6E-1F18-EAC0E3F5C0D7}"/>
              </a:ext>
            </a:extLst>
          </p:cNvPr>
          <p:cNvGrpSpPr>
            <a:grpSpLocks/>
          </p:cNvGrpSpPr>
          <p:nvPr/>
        </p:nvGrpSpPr>
        <p:grpSpPr bwMode="auto">
          <a:xfrm>
            <a:off x="10933216" y="3013147"/>
            <a:ext cx="357186" cy="755650"/>
            <a:chOff x="4140" y="429"/>
            <a:chExt cx="1425" cy="2396"/>
          </a:xfrm>
        </p:grpSpPr>
        <p:sp>
          <p:nvSpPr>
            <p:cNvPr id="18" name="Freeform 58">
              <a:extLst>
                <a:ext uri="{FF2B5EF4-FFF2-40B4-BE49-F238E27FC236}">
                  <a16:creationId xmlns:a16="http://schemas.microsoft.com/office/drawing/2014/main" id="{7F29C918-B207-2F3A-0080-B2E56A29C4AD}"/>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9" name="Rectangle 59">
              <a:extLst>
                <a:ext uri="{FF2B5EF4-FFF2-40B4-BE49-F238E27FC236}">
                  <a16:creationId xmlns:a16="http://schemas.microsoft.com/office/drawing/2014/main" id="{E5C8AB38-ADBF-24C9-1CC6-ED48A4BC6A00}"/>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0" name="Freeform 60">
              <a:extLst>
                <a:ext uri="{FF2B5EF4-FFF2-40B4-BE49-F238E27FC236}">
                  <a16:creationId xmlns:a16="http://schemas.microsoft.com/office/drawing/2014/main" id="{1A55C253-CBE2-C1DD-5006-BF534CD1CCD9}"/>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21" name="Freeform 61">
              <a:extLst>
                <a:ext uri="{FF2B5EF4-FFF2-40B4-BE49-F238E27FC236}">
                  <a16:creationId xmlns:a16="http://schemas.microsoft.com/office/drawing/2014/main" id="{9EE78462-73DA-ED8B-FBF8-A890EFF5F691}"/>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22" name="Rectangle 62">
              <a:extLst>
                <a:ext uri="{FF2B5EF4-FFF2-40B4-BE49-F238E27FC236}">
                  <a16:creationId xmlns:a16="http://schemas.microsoft.com/office/drawing/2014/main" id="{4120AB06-AD1F-F65D-649C-0ABBCED2BB84}"/>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23" name="Group 63">
              <a:extLst>
                <a:ext uri="{FF2B5EF4-FFF2-40B4-BE49-F238E27FC236}">
                  <a16:creationId xmlns:a16="http://schemas.microsoft.com/office/drawing/2014/main" id="{8BD7055D-C524-B9C8-C0E0-E6A737CB10F5}"/>
                </a:ext>
              </a:extLst>
            </p:cNvPr>
            <p:cNvGrpSpPr>
              <a:grpSpLocks/>
            </p:cNvGrpSpPr>
            <p:nvPr/>
          </p:nvGrpSpPr>
          <p:grpSpPr bwMode="auto">
            <a:xfrm>
              <a:off x="4749" y="668"/>
              <a:ext cx="581" cy="145"/>
              <a:chOff x="614" y="2568"/>
              <a:chExt cx="725" cy="139"/>
            </a:xfrm>
          </p:grpSpPr>
          <p:sp>
            <p:nvSpPr>
              <p:cNvPr id="48" name="AutoShape 64">
                <a:extLst>
                  <a:ext uri="{FF2B5EF4-FFF2-40B4-BE49-F238E27FC236}">
                    <a16:creationId xmlns:a16="http://schemas.microsoft.com/office/drawing/2014/main" id="{14E62DE8-F1E0-A0D3-BA1F-154EF2876FD5}"/>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9" name="AutoShape 65">
                <a:extLst>
                  <a:ext uri="{FF2B5EF4-FFF2-40B4-BE49-F238E27FC236}">
                    <a16:creationId xmlns:a16="http://schemas.microsoft.com/office/drawing/2014/main" id="{28C2FE38-3044-0B65-EA88-F6B3A2447B46}"/>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4" name="Rectangle 66">
              <a:extLst>
                <a:ext uri="{FF2B5EF4-FFF2-40B4-BE49-F238E27FC236}">
                  <a16:creationId xmlns:a16="http://schemas.microsoft.com/office/drawing/2014/main" id="{7205463B-6BDA-1D2E-7AA9-D9B4D3E068C2}"/>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25" name="Group 67">
              <a:extLst>
                <a:ext uri="{FF2B5EF4-FFF2-40B4-BE49-F238E27FC236}">
                  <a16:creationId xmlns:a16="http://schemas.microsoft.com/office/drawing/2014/main" id="{1F58411F-33F3-5B89-3AF6-3A37834043CE}"/>
                </a:ext>
              </a:extLst>
            </p:cNvPr>
            <p:cNvGrpSpPr>
              <a:grpSpLocks/>
            </p:cNvGrpSpPr>
            <p:nvPr/>
          </p:nvGrpSpPr>
          <p:grpSpPr bwMode="auto">
            <a:xfrm>
              <a:off x="4747" y="994"/>
              <a:ext cx="581" cy="134"/>
              <a:chOff x="614" y="2568"/>
              <a:chExt cx="725" cy="139"/>
            </a:xfrm>
          </p:grpSpPr>
          <p:sp>
            <p:nvSpPr>
              <p:cNvPr id="46" name="AutoShape 68">
                <a:extLst>
                  <a:ext uri="{FF2B5EF4-FFF2-40B4-BE49-F238E27FC236}">
                    <a16:creationId xmlns:a16="http://schemas.microsoft.com/office/drawing/2014/main" id="{3F474C07-4298-A456-2DCF-90552D3A5332}"/>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7" name="AutoShape 69">
                <a:extLst>
                  <a:ext uri="{FF2B5EF4-FFF2-40B4-BE49-F238E27FC236}">
                    <a16:creationId xmlns:a16="http://schemas.microsoft.com/office/drawing/2014/main" id="{016DF7DB-DB89-6752-5264-2733CC053939}"/>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6" name="Rectangle 70">
              <a:extLst>
                <a:ext uri="{FF2B5EF4-FFF2-40B4-BE49-F238E27FC236}">
                  <a16:creationId xmlns:a16="http://schemas.microsoft.com/office/drawing/2014/main" id="{6B1051C3-D0ED-03E1-2056-B5DD6E18EE28}"/>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7" name="Rectangle 71">
              <a:extLst>
                <a:ext uri="{FF2B5EF4-FFF2-40B4-BE49-F238E27FC236}">
                  <a16:creationId xmlns:a16="http://schemas.microsoft.com/office/drawing/2014/main" id="{08F2AA54-CC48-B94A-130B-E22FB75C7B86}"/>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28" name="Group 72">
              <a:extLst>
                <a:ext uri="{FF2B5EF4-FFF2-40B4-BE49-F238E27FC236}">
                  <a16:creationId xmlns:a16="http://schemas.microsoft.com/office/drawing/2014/main" id="{CF00DEFE-B901-1368-C8E4-3250974FDF1E}"/>
                </a:ext>
              </a:extLst>
            </p:cNvPr>
            <p:cNvGrpSpPr>
              <a:grpSpLocks/>
            </p:cNvGrpSpPr>
            <p:nvPr/>
          </p:nvGrpSpPr>
          <p:grpSpPr bwMode="auto">
            <a:xfrm>
              <a:off x="4735" y="1627"/>
              <a:ext cx="582" cy="151"/>
              <a:chOff x="614" y="2568"/>
              <a:chExt cx="725" cy="139"/>
            </a:xfrm>
          </p:grpSpPr>
          <p:sp>
            <p:nvSpPr>
              <p:cNvPr id="44" name="AutoShape 73">
                <a:extLst>
                  <a:ext uri="{FF2B5EF4-FFF2-40B4-BE49-F238E27FC236}">
                    <a16:creationId xmlns:a16="http://schemas.microsoft.com/office/drawing/2014/main" id="{B31E298E-9487-34B5-AF40-B2CD695A9AF6}"/>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5" name="AutoShape 74">
                <a:extLst>
                  <a:ext uri="{FF2B5EF4-FFF2-40B4-BE49-F238E27FC236}">
                    <a16:creationId xmlns:a16="http://schemas.microsoft.com/office/drawing/2014/main" id="{AC546F36-51D0-37D8-36FE-A1855F498614}"/>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9" name="Freeform 75">
              <a:extLst>
                <a:ext uri="{FF2B5EF4-FFF2-40B4-BE49-F238E27FC236}">
                  <a16:creationId xmlns:a16="http://schemas.microsoft.com/office/drawing/2014/main" id="{1E59A5B3-ABE1-A6FE-3D99-848E95478F8E}"/>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nvGrpSpPr>
            <p:cNvPr id="30" name="Group 76">
              <a:extLst>
                <a:ext uri="{FF2B5EF4-FFF2-40B4-BE49-F238E27FC236}">
                  <a16:creationId xmlns:a16="http://schemas.microsoft.com/office/drawing/2014/main" id="{802B18DA-8C25-9995-7C22-B55BA27E3D29}"/>
                </a:ext>
              </a:extLst>
            </p:cNvPr>
            <p:cNvGrpSpPr>
              <a:grpSpLocks/>
            </p:cNvGrpSpPr>
            <p:nvPr/>
          </p:nvGrpSpPr>
          <p:grpSpPr bwMode="auto">
            <a:xfrm>
              <a:off x="4739" y="1327"/>
              <a:ext cx="582" cy="139"/>
              <a:chOff x="614" y="2568"/>
              <a:chExt cx="725" cy="139"/>
            </a:xfrm>
          </p:grpSpPr>
          <p:sp>
            <p:nvSpPr>
              <p:cNvPr id="42" name="AutoShape 77">
                <a:extLst>
                  <a:ext uri="{FF2B5EF4-FFF2-40B4-BE49-F238E27FC236}">
                    <a16:creationId xmlns:a16="http://schemas.microsoft.com/office/drawing/2014/main" id="{59CCF64F-9852-CEA7-E4E1-30B5BE17567A}"/>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3" name="AutoShape 78">
                <a:extLst>
                  <a:ext uri="{FF2B5EF4-FFF2-40B4-BE49-F238E27FC236}">
                    <a16:creationId xmlns:a16="http://schemas.microsoft.com/office/drawing/2014/main" id="{B8B915E1-6A90-E424-B26D-BB2DCE38C8F4}"/>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31" name="Rectangle 79">
              <a:extLst>
                <a:ext uri="{FF2B5EF4-FFF2-40B4-BE49-F238E27FC236}">
                  <a16:creationId xmlns:a16="http://schemas.microsoft.com/office/drawing/2014/main" id="{56C3AFFA-98C2-AE85-8CB6-CF893D80B193}"/>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2" name="Freeform 80">
              <a:extLst>
                <a:ext uri="{FF2B5EF4-FFF2-40B4-BE49-F238E27FC236}">
                  <a16:creationId xmlns:a16="http://schemas.microsoft.com/office/drawing/2014/main" id="{60217A08-D38E-A27F-6EAC-C31E2D1E033D}"/>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33" name="Freeform 81">
              <a:extLst>
                <a:ext uri="{FF2B5EF4-FFF2-40B4-BE49-F238E27FC236}">
                  <a16:creationId xmlns:a16="http://schemas.microsoft.com/office/drawing/2014/main" id="{E0F6515A-E6C9-0370-3FB1-85F52009FE61}"/>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34" name="Oval 82">
              <a:extLst>
                <a:ext uri="{FF2B5EF4-FFF2-40B4-BE49-F238E27FC236}">
                  <a16:creationId xmlns:a16="http://schemas.microsoft.com/office/drawing/2014/main" id="{D29CDA5B-9EF8-A89F-D5E9-A6A38D75E905}"/>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5" name="Freeform 83">
              <a:extLst>
                <a:ext uri="{FF2B5EF4-FFF2-40B4-BE49-F238E27FC236}">
                  <a16:creationId xmlns:a16="http://schemas.microsoft.com/office/drawing/2014/main" id="{E0D12640-3BBC-CE49-DB84-01BCE257E272}"/>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36" name="AutoShape 84">
              <a:extLst>
                <a:ext uri="{FF2B5EF4-FFF2-40B4-BE49-F238E27FC236}">
                  <a16:creationId xmlns:a16="http://schemas.microsoft.com/office/drawing/2014/main" id="{46640509-F0F8-A03F-DB67-5A480EAB29E7}"/>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7" name="AutoShape 85">
              <a:extLst>
                <a:ext uri="{FF2B5EF4-FFF2-40B4-BE49-F238E27FC236}">
                  <a16:creationId xmlns:a16="http://schemas.microsoft.com/office/drawing/2014/main" id="{17FADB75-8ABC-E631-14A4-02B8EF034582}"/>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8" name="Oval 86">
              <a:extLst>
                <a:ext uri="{FF2B5EF4-FFF2-40B4-BE49-F238E27FC236}">
                  <a16:creationId xmlns:a16="http://schemas.microsoft.com/office/drawing/2014/main" id="{6D8C2C70-9BAA-8E99-317F-8C53F8D678C9}"/>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9" name="Oval 87">
              <a:extLst>
                <a:ext uri="{FF2B5EF4-FFF2-40B4-BE49-F238E27FC236}">
                  <a16:creationId xmlns:a16="http://schemas.microsoft.com/office/drawing/2014/main" id="{AC8A757E-585B-1FC0-DB20-A15A33221426}"/>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latin typeface="Calibri" panose="020F0502020204030204" pitchFamily="34" charset="0"/>
                <a:cs typeface="Calibri" panose="020F0502020204030204" pitchFamily="34" charset="0"/>
              </a:endParaRPr>
            </a:p>
          </p:txBody>
        </p:sp>
        <p:sp>
          <p:nvSpPr>
            <p:cNvPr id="40" name="Oval 88">
              <a:extLst>
                <a:ext uri="{FF2B5EF4-FFF2-40B4-BE49-F238E27FC236}">
                  <a16:creationId xmlns:a16="http://schemas.microsoft.com/office/drawing/2014/main" id="{903C368D-206C-19CA-0807-30B58640B49E}"/>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1" name="Rectangle 89">
              <a:extLst>
                <a:ext uri="{FF2B5EF4-FFF2-40B4-BE49-F238E27FC236}">
                  <a16:creationId xmlns:a16="http://schemas.microsoft.com/office/drawing/2014/main" id="{9897CC31-8FC8-E19E-53EB-0A6603937C9F}"/>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pic>
        <p:nvPicPr>
          <p:cNvPr id="52" name="Picture 51">
            <a:extLst>
              <a:ext uri="{FF2B5EF4-FFF2-40B4-BE49-F238E27FC236}">
                <a16:creationId xmlns:a16="http://schemas.microsoft.com/office/drawing/2014/main" id="{56A524F1-EF75-1452-D1F4-A89B0DF7A126}"/>
              </a:ext>
            </a:extLst>
          </p:cNvPr>
          <p:cNvPicPr>
            <a:picLocks noChangeAspect="1"/>
          </p:cNvPicPr>
          <p:nvPr/>
        </p:nvPicPr>
        <p:blipFill>
          <a:blip r:embed="rId3"/>
          <a:stretch>
            <a:fillRect/>
          </a:stretch>
        </p:blipFill>
        <p:spPr>
          <a:xfrm>
            <a:off x="6558235" y="5168820"/>
            <a:ext cx="817723" cy="826563"/>
          </a:xfrm>
          <a:prstGeom prst="rect">
            <a:avLst/>
          </a:prstGeom>
        </p:spPr>
      </p:pic>
      <p:pic>
        <p:nvPicPr>
          <p:cNvPr id="53" name="Picture 653" descr="iphone_stylized_small">
            <a:extLst>
              <a:ext uri="{FF2B5EF4-FFF2-40B4-BE49-F238E27FC236}">
                <a16:creationId xmlns:a16="http://schemas.microsoft.com/office/drawing/2014/main" id="{0EA78712-EEB5-373C-7863-33DBAF25F9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5602" y="2710975"/>
            <a:ext cx="398894" cy="83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53">
            <a:extLst>
              <a:ext uri="{FF2B5EF4-FFF2-40B4-BE49-F238E27FC236}">
                <a16:creationId xmlns:a16="http://schemas.microsoft.com/office/drawing/2014/main" id="{402929C3-444C-A932-FEB1-AE98FEDDCCAF}"/>
              </a:ext>
            </a:extLst>
          </p:cNvPr>
          <p:cNvSpPr/>
          <p:nvPr/>
        </p:nvSpPr>
        <p:spPr>
          <a:xfrm>
            <a:off x="7820917" y="3214675"/>
            <a:ext cx="1962121" cy="2016731"/>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2" name="Group 241">
            <a:extLst>
              <a:ext uri="{FF2B5EF4-FFF2-40B4-BE49-F238E27FC236}">
                <a16:creationId xmlns:a16="http://schemas.microsoft.com/office/drawing/2014/main" id="{6F435723-381B-2C92-0924-7B0481A1E7BE}"/>
              </a:ext>
            </a:extLst>
          </p:cNvPr>
          <p:cNvGrpSpPr/>
          <p:nvPr/>
        </p:nvGrpSpPr>
        <p:grpSpPr>
          <a:xfrm>
            <a:off x="8706134" y="3590245"/>
            <a:ext cx="516796" cy="338181"/>
            <a:chOff x="9497138" y="3394032"/>
            <a:chExt cx="367224" cy="240304"/>
          </a:xfrm>
        </p:grpSpPr>
        <p:sp>
          <p:nvSpPr>
            <p:cNvPr id="236" name="Freeform 235">
              <a:extLst>
                <a:ext uri="{FF2B5EF4-FFF2-40B4-BE49-F238E27FC236}">
                  <a16:creationId xmlns:a16="http://schemas.microsoft.com/office/drawing/2014/main" id="{498F83CF-A82C-8F64-650A-259FF51CC79B}"/>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7" name="Oval 236">
              <a:extLst>
                <a:ext uri="{FF2B5EF4-FFF2-40B4-BE49-F238E27FC236}">
                  <a16:creationId xmlns:a16="http://schemas.microsoft.com/office/drawing/2014/main" id="{86122765-FB6A-041E-81E3-A67D96D61683}"/>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8" name="Freeform 237">
              <a:extLst>
                <a:ext uri="{FF2B5EF4-FFF2-40B4-BE49-F238E27FC236}">
                  <a16:creationId xmlns:a16="http://schemas.microsoft.com/office/drawing/2014/main" id="{4729B604-5DAC-DB96-EEC1-0987A582D2CD}"/>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a:extLst>
                <a:ext uri="{FF2B5EF4-FFF2-40B4-BE49-F238E27FC236}">
                  <a16:creationId xmlns:a16="http://schemas.microsoft.com/office/drawing/2014/main" id="{6F131D74-1760-8736-D636-11897977E3E1}"/>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a:extLst>
                <a:ext uri="{FF2B5EF4-FFF2-40B4-BE49-F238E27FC236}">
                  <a16:creationId xmlns:a16="http://schemas.microsoft.com/office/drawing/2014/main" id="{2462BB54-ECB5-0EB6-AD9D-082DF334A37A}"/>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a:extLst>
                <a:ext uri="{FF2B5EF4-FFF2-40B4-BE49-F238E27FC236}">
                  <a16:creationId xmlns:a16="http://schemas.microsoft.com/office/drawing/2014/main" id="{424A2968-3B60-403E-728F-F27F15BA8C8F}"/>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a:extLst>
              <a:ext uri="{FF2B5EF4-FFF2-40B4-BE49-F238E27FC236}">
                <a16:creationId xmlns:a16="http://schemas.microsoft.com/office/drawing/2014/main" id="{ADC7D5F4-23D4-D91D-E9FB-2A9BDC021C85}"/>
              </a:ext>
            </a:extLst>
          </p:cNvPr>
          <p:cNvGrpSpPr/>
          <p:nvPr/>
        </p:nvGrpSpPr>
        <p:grpSpPr>
          <a:xfrm>
            <a:off x="8149057" y="4250891"/>
            <a:ext cx="516796" cy="338181"/>
            <a:chOff x="9497138" y="3394032"/>
            <a:chExt cx="367224" cy="240304"/>
          </a:xfrm>
        </p:grpSpPr>
        <p:sp>
          <p:nvSpPr>
            <p:cNvPr id="244" name="Freeform 243">
              <a:extLst>
                <a:ext uri="{FF2B5EF4-FFF2-40B4-BE49-F238E27FC236}">
                  <a16:creationId xmlns:a16="http://schemas.microsoft.com/office/drawing/2014/main" id="{8565630B-1BC3-1B70-7590-6ADC97768ECE}"/>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5" name="Oval 244">
              <a:extLst>
                <a:ext uri="{FF2B5EF4-FFF2-40B4-BE49-F238E27FC236}">
                  <a16:creationId xmlns:a16="http://schemas.microsoft.com/office/drawing/2014/main" id="{46168429-D7C2-F84F-8140-07AABCC96959}"/>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6" name="Freeform 245">
              <a:extLst>
                <a:ext uri="{FF2B5EF4-FFF2-40B4-BE49-F238E27FC236}">
                  <a16:creationId xmlns:a16="http://schemas.microsoft.com/office/drawing/2014/main" id="{90CDBCFF-C824-1EF2-B8BF-7B3267954F2C}"/>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a:extLst>
                <a:ext uri="{FF2B5EF4-FFF2-40B4-BE49-F238E27FC236}">
                  <a16:creationId xmlns:a16="http://schemas.microsoft.com/office/drawing/2014/main" id="{077ED9A9-4345-3EA6-3295-AA11D81C8E6A}"/>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a:extLst>
                <a:ext uri="{FF2B5EF4-FFF2-40B4-BE49-F238E27FC236}">
                  <a16:creationId xmlns:a16="http://schemas.microsoft.com/office/drawing/2014/main" id="{96C829FC-17A8-9C4E-90B5-E2B486F42DE2}"/>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a:extLst>
                <a:ext uri="{FF2B5EF4-FFF2-40B4-BE49-F238E27FC236}">
                  <a16:creationId xmlns:a16="http://schemas.microsoft.com/office/drawing/2014/main" id="{A0741AC4-4167-1BAD-E17D-39CE7A02E6FE}"/>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a:extLst>
              <a:ext uri="{FF2B5EF4-FFF2-40B4-BE49-F238E27FC236}">
                <a16:creationId xmlns:a16="http://schemas.microsoft.com/office/drawing/2014/main" id="{3259B5B0-F791-2EF2-821F-25A68FFAAA9F}"/>
              </a:ext>
            </a:extLst>
          </p:cNvPr>
          <p:cNvGrpSpPr/>
          <p:nvPr/>
        </p:nvGrpSpPr>
        <p:grpSpPr>
          <a:xfrm>
            <a:off x="8961962" y="4589072"/>
            <a:ext cx="516796" cy="338181"/>
            <a:chOff x="9497138" y="3394032"/>
            <a:chExt cx="367224" cy="240304"/>
          </a:xfrm>
        </p:grpSpPr>
        <p:sp>
          <p:nvSpPr>
            <p:cNvPr id="251" name="Freeform 250">
              <a:extLst>
                <a:ext uri="{FF2B5EF4-FFF2-40B4-BE49-F238E27FC236}">
                  <a16:creationId xmlns:a16="http://schemas.microsoft.com/office/drawing/2014/main" id="{D1C05801-BE17-4410-8C8F-00905CC4DCA9}"/>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2" name="Oval 251">
              <a:extLst>
                <a:ext uri="{FF2B5EF4-FFF2-40B4-BE49-F238E27FC236}">
                  <a16:creationId xmlns:a16="http://schemas.microsoft.com/office/drawing/2014/main" id="{AD4250E8-1505-B597-8662-80C1AABE764A}"/>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3" name="Freeform 252">
              <a:extLst>
                <a:ext uri="{FF2B5EF4-FFF2-40B4-BE49-F238E27FC236}">
                  <a16:creationId xmlns:a16="http://schemas.microsoft.com/office/drawing/2014/main" id="{E0657E13-A02A-8003-B688-CFFA1C834529}"/>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a:extLst>
                <a:ext uri="{FF2B5EF4-FFF2-40B4-BE49-F238E27FC236}">
                  <a16:creationId xmlns:a16="http://schemas.microsoft.com/office/drawing/2014/main" id="{B3C9E488-6E9B-2FCB-05D7-CF2436CFBD79}"/>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a:extLst>
                <a:ext uri="{FF2B5EF4-FFF2-40B4-BE49-F238E27FC236}">
                  <a16:creationId xmlns:a16="http://schemas.microsoft.com/office/drawing/2014/main" id="{3DFAFBF4-963A-731D-34F1-F7AEC0DA5520}"/>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a:extLst>
                <a:ext uri="{FF2B5EF4-FFF2-40B4-BE49-F238E27FC236}">
                  <a16:creationId xmlns:a16="http://schemas.microsoft.com/office/drawing/2014/main" id="{692D3B3E-F4F3-6C22-3CCD-A805A4AEB60A}"/>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8" name="Straight Connector 257">
            <a:extLst>
              <a:ext uri="{FF2B5EF4-FFF2-40B4-BE49-F238E27FC236}">
                <a16:creationId xmlns:a16="http://schemas.microsoft.com/office/drawing/2014/main" id="{2C6076F0-38EA-D57E-E855-E879002D7017}"/>
              </a:ext>
            </a:extLst>
          </p:cNvPr>
          <p:cNvCxnSpPr>
            <a:cxnSpLocks/>
            <a:stCxn id="53" idx="3"/>
            <a:endCxn id="237" idx="2"/>
          </p:cNvCxnSpPr>
          <p:nvPr/>
        </p:nvCxnSpPr>
        <p:spPr>
          <a:xfrm>
            <a:off x="7474496" y="3127344"/>
            <a:ext cx="1231935" cy="572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9779E565-38DF-E07C-A1EF-73821C59ED63}"/>
              </a:ext>
            </a:extLst>
          </p:cNvPr>
          <p:cNvCxnSpPr>
            <a:cxnSpLocks/>
            <a:stCxn id="6" idx="1"/>
            <a:endCxn id="245" idx="2"/>
          </p:cNvCxnSpPr>
          <p:nvPr/>
        </p:nvCxnSpPr>
        <p:spPr>
          <a:xfrm>
            <a:off x="6705150" y="4278716"/>
            <a:ext cx="1444204" cy="816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619EE46-CF55-9948-8BB5-2E79380DDA7B}"/>
              </a:ext>
            </a:extLst>
          </p:cNvPr>
          <p:cNvCxnSpPr>
            <a:cxnSpLocks/>
            <a:stCxn id="52" idx="3"/>
            <a:endCxn id="244" idx="3"/>
          </p:cNvCxnSpPr>
          <p:nvPr/>
        </p:nvCxnSpPr>
        <p:spPr>
          <a:xfrm flipV="1">
            <a:off x="7375958" y="4484566"/>
            <a:ext cx="773654" cy="10975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074079A4-E8C0-0F48-7B9B-043224DAB64B}"/>
              </a:ext>
            </a:extLst>
          </p:cNvPr>
          <p:cNvCxnSpPr>
            <a:cxnSpLocks/>
            <a:stCxn id="237" idx="7"/>
            <a:endCxn id="27" idx="1"/>
          </p:cNvCxnSpPr>
          <p:nvPr/>
        </p:nvCxnSpPr>
        <p:spPr>
          <a:xfrm flipV="1">
            <a:off x="9147010" y="3407529"/>
            <a:ext cx="1808514" cy="2147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BFC5E49F-C0EF-08AC-5D78-8CC2B9749FE0}"/>
              </a:ext>
            </a:extLst>
          </p:cNvPr>
          <p:cNvCxnSpPr>
            <a:cxnSpLocks/>
            <a:stCxn id="251" idx="2"/>
            <a:endCxn id="9" idx="3"/>
          </p:cNvCxnSpPr>
          <p:nvPr/>
        </p:nvCxnSpPr>
        <p:spPr>
          <a:xfrm>
            <a:off x="9222442" y="4927253"/>
            <a:ext cx="621951" cy="733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C5D4959-8DC4-4A86-8E7D-30238303BC11}"/>
              </a:ext>
            </a:extLst>
          </p:cNvPr>
          <p:cNvCxnSpPr>
            <a:cxnSpLocks/>
            <a:stCxn id="245" idx="0"/>
            <a:endCxn id="236" idx="3"/>
          </p:cNvCxnSpPr>
          <p:nvPr/>
        </p:nvCxnSpPr>
        <p:spPr>
          <a:xfrm flipV="1">
            <a:off x="8407439" y="3823920"/>
            <a:ext cx="299250" cy="426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92B4D4D8-39B2-7D09-A06C-FB50DBF04AB9}"/>
              </a:ext>
            </a:extLst>
          </p:cNvPr>
          <p:cNvCxnSpPr>
            <a:cxnSpLocks/>
            <a:stCxn id="236" idx="2"/>
            <a:endCxn id="252" idx="0"/>
          </p:cNvCxnSpPr>
          <p:nvPr/>
        </p:nvCxnSpPr>
        <p:spPr>
          <a:xfrm>
            <a:off x="8966614" y="3928426"/>
            <a:ext cx="253730" cy="6606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E01DDB26-898D-8338-4DED-3390C5D85084}"/>
              </a:ext>
            </a:extLst>
          </p:cNvPr>
          <p:cNvCxnSpPr>
            <a:cxnSpLocks/>
            <a:stCxn id="244" idx="2"/>
            <a:endCxn id="252" idx="2"/>
          </p:cNvCxnSpPr>
          <p:nvPr/>
        </p:nvCxnSpPr>
        <p:spPr>
          <a:xfrm>
            <a:off x="8409537" y="4589072"/>
            <a:ext cx="552722" cy="1094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0" name="Group 319">
            <a:extLst>
              <a:ext uri="{FF2B5EF4-FFF2-40B4-BE49-F238E27FC236}">
                <a16:creationId xmlns:a16="http://schemas.microsoft.com/office/drawing/2014/main" id="{CDC32848-6A84-6414-5A32-2AA0223F1EF0}"/>
              </a:ext>
            </a:extLst>
          </p:cNvPr>
          <p:cNvGrpSpPr/>
          <p:nvPr/>
        </p:nvGrpSpPr>
        <p:grpSpPr>
          <a:xfrm>
            <a:off x="3574040" y="2364274"/>
            <a:ext cx="7241602" cy="4110786"/>
            <a:chOff x="3116836" y="2364274"/>
            <a:chExt cx="7241602" cy="4110786"/>
          </a:xfrm>
        </p:grpSpPr>
        <p:cxnSp>
          <p:nvCxnSpPr>
            <p:cNvPr id="299" name="Straight Arrow Connector 298">
              <a:extLst>
                <a:ext uri="{FF2B5EF4-FFF2-40B4-BE49-F238E27FC236}">
                  <a16:creationId xmlns:a16="http://schemas.microsoft.com/office/drawing/2014/main" id="{EA242F9B-7ACC-4EA6-0459-8CAE5DCDB46D}"/>
                </a:ext>
              </a:extLst>
            </p:cNvPr>
            <p:cNvCxnSpPr>
              <a:cxnSpLocks/>
              <a:stCxn id="53" idx="1"/>
            </p:cNvCxnSpPr>
            <p:nvPr/>
          </p:nvCxnSpPr>
          <p:spPr>
            <a:xfrm flipH="1">
              <a:off x="4802051" y="3127344"/>
              <a:ext cx="1816347" cy="1066610"/>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6970D08B-55ED-6FF4-DBA6-698351503E1C}"/>
                </a:ext>
              </a:extLst>
            </p:cNvPr>
            <p:cNvCxnSpPr>
              <a:cxnSpLocks/>
            </p:cNvCxnSpPr>
            <p:nvPr/>
          </p:nvCxnSpPr>
          <p:spPr>
            <a:xfrm flipH="1">
              <a:off x="4723656" y="4375327"/>
              <a:ext cx="725106" cy="98833"/>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DE024D87-C3D3-5B41-D80F-6A92E71A7FCD}"/>
                </a:ext>
              </a:extLst>
            </p:cNvPr>
            <p:cNvCxnSpPr>
              <a:cxnSpLocks/>
            </p:cNvCxnSpPr>
            <p:nvPr/>
          </p:nvCxnSpPr>
          <p:spPr>
            <a:xfrm flipH="1" flipV="1">
              <a:off x="4443413" y="4706132"/>
              <a:ext cx="1726181" cy="1051679"/>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7" name="Freeform 306">
              <a:extLst>
                <a:ext uri="{FF2B5EF4-FFF2-40B4-BE49-F238E27FC236}">
                  <a16:creationId xmlns:a16="http://schemas.microsoft.com/office/drawing/2014/main" id="{572B385C-FB07-E1CD-0441-F7DC0C038AE7}"/>
                </a:ext>
              </a:extLst>
            </p:cNvPr>
            <p:cNvSpPr/>
            <p:nvPr/>
          </p:nvSpPr>
          <p:spPr>
            <a:xfrm>
              <a:off x="4343400" y="4986338"/>
              <a:ext cx="5172075" cy="1488722"/>
            </a:xfrm>
            <a:custGeom>
              <a:avLst/>
              <a:gdLst>
                <a:gd name="connsiteX0" fmla="*/ 5172075 w 5172075"/>
                <a:gd name="connsiteY0" fmla="*/ 1085850 h 1488722"/>
                <a:gd name="connsiteX1" fmla="*/ 1157288 w 5172075"/>
                <a:gd name="connsiteY1" fmla="*/ 1428750 h 1488722"/>
                <a:gd name="connsiteX2" fmla="*/ 0 w 5172075"/>
                <a:gd name="connsiteY2" fmla="*/ 0 h 1488722"/>
                <a:gd name="connsiteX3" fmla="*/ 0 w 5172075"/>
                <a:gd name="connsiteY3" fmla="*/ 0 h 1488722"/>
              </a:gdLst>
              <a:ahLst/>
              <a:cxnLst>
                <a:cxn ang="0">
                  <a:pos x="connsiteX0" y="connsiteY0"/>
                </a:cxn>
                <a:cxn ang="0">
                  <a:pos x="connsiteX1" y="connsiteY1"/>
                </a:cxn>
                <a:cxn ang="0">
                  <a:pos x="connsiteX2" y="connsiteY2"/>
                </a:cxn>
                <a:cxn ang="0">
                  <a:pos x="connsiteX3" y="connsiteY3"/>
                </a:cxn>
              </a:cxnLst>
              <a:rect l="l" t="t" r="r" b="b"/>
              <a:pathLst>
                <a:path w="5172075" h="1488722">
                  <a:moveTo>
                    <a:pt x="5172075" y="1085850"/>
                  </a:moveTo>
                  <a:cubicBezTo>
                    <a:pt x="3595687" y="1347787"/>
                    <a:pt x="2019300" y="1609725"/>
                    <a:pt x="1157288" y="1428750"/>
                  </a:cubicBezTo>
                  <a:cubicBezTo>
                    <a:pt x="295276" y="1247775"/>
                    <a:pt x="0" y="0"/>
                    <a:pt x="0" y="0"/>
                  </a:cubicBezTo>
                  <a:lnTo>
                    <a:pt x="0" y="0"/>
                  </a:lnTo>
                </a:path>
              </a:pathLst>
            </a:custGeom>
            <a:noFill/>
            <a:ln w="28575">
              <a:solidFill>
                <a:srgbClr val="C00000"/>
              </a:solidFill>
              <a:prstDash val="dash"/>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307">
              <a:extLst>
                <a:ext uri="{FF2B5EF4-FFF2-40B4-BE49-F238E27FC236}">
                  <a16:creationId xmlns:a16="http://schemas.microsoft.com/office/drawing/2014/main" id="{8F36F2F2-9FFF-1D37-86D4-BAD44B2AE7F7}"/>
                </a:ext>
              </a:extLst>
            </p:cNvPr>
            <p:cNvSpPr/>
            <p:nvPr/>
          </p:nvSpPr>
          <p:spPr>
            <a:xfrm>
              <a:off x="4629150" y="2364274"/>
              <a:ext cx="5729288" cy="1593364"/>
            </a:xfrm>
            <a:custGeom>
              <a:avLst/>
              <a:gdLst>
                <a:gd name="connsiteX0" fmla="*/ 5729288 w 5729288"/>
                <a:gd name="connsiteY0" fmla="*/ 821839 h 1593364"/>
                <a:gd name="connsiteX1" fmla="*/ 1814513 w 5729288"/>
                <a:gd name="connsiteY1" fmla="*/ 21739 h 1593364"/>
                <a:gd name="connsiteX2" fmla="*/ 0 w 5729288"/>
                <a:gd name="connsiteY2" fmla="*/ 1593364 h 1593364"/>
              </a:gdLst>
              <a:ahLst/>
              <a:cxnLst>
                <a:cxn ang="0">
                  <a:pos x="connsiteX0" y="connsiteY0"/>
                </a:cxn>
                <a:cxn ang="0">
                  <a:pos x="connsiteX1" y="connsiteY1"/>
                </a:cxn>
                <a:cxn ang="0">
                  <a:pos x="connsiteX2" y="connsiteY2"/>
                </a:cxn>
              </a:cxnLst>
              <a:rect l="l" t="t" r="r" b="b"/>
              <a:pathLst>
                <a:path w="5729288" h="1593364">
                  <a:moveTo>
                    <a:pt x="5729288" y="821839"/>
                  </a:moveTo>
                  <a:cubicBezTo>
                    <a:pt x="4249341" y="357495"/>
                    <a:pt x="2769394" y="-106848"/>
                    <a:pt x="1814513" y="21739"/>
                  </a:cubicBezTo>
                  <a:cubicBezTo>
                    <a:pt x="859632" y="150326"/>
                    <a:pt x="429816" y="871845"/>
                    <a:pt x="0" y="1593364"/>
                  </a:cubicBezTo>
                </a:path>
              </a:pathLst>
            </a:custGeom>
            <a:noFill/>
            <a:ln w="28575">
              <a:solidFill>
                <a:srgbClr val="C00000"/>
              </a:solidFill>
              <a:prstDash val="dash"/>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3DF2168B-DACA-6BBD-29DA-2DDD4B2CD997}"/>
                </a:ext>
              </a:extLst>
            </p:cNvPr>
            <p:cNvSpPr txBox="1"/>
            <p:nvPr/>
          </p:nvSpPr>
          <p:spPr>
            <a:xfrm>
              <a:off x="3116836" y="4106984"/>
              <a:ext cx="894540" cy="461665"/>
            </a:xfrm>
            <a:prstGeom prst="rect">
              <a:avLst/>
            </a:prstGeom>
            <a:noFill/>
          </p:spPr>
          <p:txBody>
            <a:bodyPr wrap="none" rtlCol="0">
              <a:spAutoFit/>
            </a:bodyPr>
            <a:lstStyle/>
            <a:p>
              <a:r>
                <a:rPr lang="en-US" sz="2400" b="1">
                  <a:solidFill>
                    <a:srgbClr val="C00000"/>
                  </a:solidFill>
                </a:rPr>
                <a:t>Hosts</a:t>
              </a:r>
            </a:p>
          </p:txBody>
        </p:sp>
      </p:grpSp>
      <p:grpSp>
        <p:nvGrpSpPr>
          <p:cNvPr id="321" name="Group 320">
            <a:extLst>
              <a:ext uri="{FF2B5EF4-FFF2-40B4-BE49-F238E27FC236}">
                <a16:creationId xmlns:a16="http://schemas.microsoft.com/office/drawing/2014/main" id="{EBBA192A-2679-1A96-9FED-E2CCAF6C0E2D}"/>
              </a:ext>
            </a:extLst>
          </p:cNvPr>
          <p:cNvGrpSpPr/>
          <p:nvPr/>
        </p:nvGrpSpPr>
        <p:grpSpPr>
          <a:xfrm>
            <a:off x="8706134" y="771785"/>
            <a:ext cx="2973561" cy="3817287"/>
            <a:chOff x="8248930" y="771785"/>
            <a:chExt cx="2973561" cy="3817287"/>
          </a:xfrm>
        </p:grpSpPr>
        <p:cxnSp>
          <p:nvCxnSpPr>
            <p:cNvPr id="311" name="Straight Arrow Connector 310">
              <a:extLst>
                <a:ext uri="{FF2B5EF4-FFF2-40B4-BE49-F238E27FC236}">
                  <a16:creationId xmlns:a16="http://schemas.microsoft.com/office/drawing/2014/main" id="{6572EAB3-4224-0811-806E-B16618BBBD95}"/>
                </a:ext>
              </a:extLst>
            </p:cNvPr>
            <p:cNvCxnSpPr>
              <a:cxnSpLocks/>
            </p:cNvCxnSpPr>
            <p:nvPr/>
          </p:nvCxnSpPr>
          <p:spPr>
            <a:xfrm flipV="1">
              <a:off x="8591455" y="1630601"/>
              <a:ext cx="1562097" cy="191311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15AAE1F2-BB77-F9DB-5B01-1C6C53EE7F8D}"/>
                </a:ext>
              </a:extLst>
            </p:cNvPr>
            <p:cNvCxnSpPr>
              <a:cxnSpLocks/>
            </p:cNvCxnSpPr>
            <p:nvPr/>
          </p:nvCxnSpPr>
          <p:spPr>
            <a:xfrm flipV="1">
              <a:off x="9021225" y="1773859"/>
              <a:ext cx="1451278" cy="281521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BDE36FFF-DD77-CA55-29CB-4E375EB87495}"/>
                </a:ext>
              </a:extLst>
            </p:cNvPr>
            <p:cNvCxnSpPr>
              <a:cxnSpLocks/>
            </p:cNvCxnSpPr>
            <p:nvPr/>
          </p:nvCxnSpPr>
          <p:spPr>
            <a:xfrm flipV="1">
              <a:off x="8248930" y="1690113"/>
              <a:ext cx="2107286" cy="258860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DA1D6E57-A257-1983-8DD6-5ED6BEBA2ED4}"/>
                </a:ext>
              </a:extLst>
            </p:cNvPr>
            <p:cNvSpPr txBox="1"/>
            <p:nvPr/>
          </p:nvSpPr>
          <p:spPr>
            <a:xfrm>
              <a:off x="9729533" y="771785"/>
              <a:ext cx="1492958" cy="830997"/>
            </a:xfrm>
            <a:prstGeom prst="rect">
              <a:avLst/>
            </a:prstGeom>
            <a:noFill/>
          </p:spPr>
          <p:txBody>
            <a:bodyPr wrap="square" rtlCol="0">
              <a:spAutoFit/>
            </a:bodyPr>
            <a:lstStyle/>
            <a:p>
              <a:r>
                <a:rPr lang="en-US" sz="2400" b="1">
                  <a:solidFill>
                    <a:srgbClr val="3C6CDF"/>
                  </a:solidFill>
                </a:rPr>
                <a:t>Network devices</a:t>
              </a:r>
            </a:p>
          </p:txBody>
        </p:sp>
      </p:grpSp>
      <p:sp>
        <p:nvSpPr>
          <p:cNvPr id="11" name="Content Placeholder 1">
            <a:extLst>
              <a:ext uri="{FF2B5EF4-FFF2-40B4-BE49-F238E27FC236}">
                <a16:creationId xmlns:a16="http://schemas.microsoft.com/office/drawing/2014/main" id="{46A81237-A67A-2248-4402-06A4A52CB71F}"/>
              </a:ext>
            </a:extLst>
          </p:cNvPr>
          <p:cNvSpPr txBox="1">
            <a:spLocks/>
          </p:cNvSpPr>
          <p:nvPr/>
        </p:nvSpPr>
        <p:spPr>
          <a:xfrm>
            <a:off x="827312" y="2560933"/>
            <a:ext cx="4591050" cy="1267299"/>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information exchange is governed by </a:t>
            </a:r>
            <a:r>
              <a:rPr lang="en-US" i="1"/>
              <a:t>protocols.</a:t>
            </a:r>
          </a:p>
        </p:txBody>
      </p:sp>
    </p:spTree>
    <p:extLst>
      <p:ext uri="{BB962C8B-B14F-4D97-AF65-F5344CB8AC3E}">
        <p14:creationId xmlns:p14="http://schemas.microsoft.com/office/powerpoint/2010/main" val="59646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38200" y="451821"/>
            <a:ext cx="10515600" cy="894622"/>
          </a:xfrm>
        </p:spPr>
        <p:txBody>
          <a:bodyPr/>
          <a:lstStyle/>
          <a:p>
            <a:r>
              <a:rPr lang="en-US" altLang="ja-JP" dirty="0"/>
              <a:t>What is a protocol?</a:t>
            </a:r>
            <a:endParaRPr lang="en-US" dirty="0"/>
          </a:p>
        </p:txBody>
      </p:sp>
      <p:sp>
        <p:nvSpPr>
          <p:cNvPr id="86" name="Slide Number Placeholder 2">
            <a:extLst>
              <a:ext uri="{FF2B5EF4-FFF2-40B4-BE49-F238E27FC236}">
                <a16:creationId xmlns:a16="http://schemas.microsoft.com/office/drawing/2014/main" id="{A02DAD4C-5683-1744-A5AB-F5881D3D36AA}"/>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13</a:t>
            </a:fld>
            <a:endParaRPr lang="en-US"/>
          </a:p>
        </p:txBody>
      </p:sp>
      <p:sp>
        <p:nvSpPr>
          <p:cNvPr id="4" name="TextBox 3">
            <a:extLst>
              <a:ext uri="{FF2B5EF4-FFF2-40B4-BE49-F238E27FC236}">
                <a16:creationId xmlns:a16="http://schemas.microsoft.com/office/drawing/2014/main" id="{6DFF8D35-5B69-696B-8EDF-1ABFE3698B22}"/>
              </a:ext>
            </a:extLst>
          </p:cNvPr>
          <p:cNvSpPr txBox="1"/>
          <p:nvPr/>
        </p:nvSpPr>
        <p:spPr>
          <a:xfrm>
            <a:off x="1280160" y="2483319"/>
            <a:ext cx="7866246" cy="1754326"/>
          </a:xfrm>
          <a:prstGeom prst="rect">
            <a:avLst/>
          </a:prstGeom>
          <a:noFill/>
        </p:spPr>
        <p:txBody>
          <a:bodyPr wrap="square">
            <a:spAutoFit/>
          </a:bodyPr>
          <a:lstStyle/>
          <a:p>
            <a:r>
              <a:rPr lang="en-CA" sz="3600" b="0" i="0" u="none" strike="noStrike" dirty="0">
                <a:solidFill>
                  <a:srgbClr val="1F1F1F"/>
                </a:solidFill>
                <a:effectLst/>
                <a:latin typeface="Google Sans"/>
              </a:rPr>
              <a:t>“</a:t>
            </a:r>
            <a:r>
              <a:rPr lang="en-CA" sz="3600" dirty="0">
                <a:solidFill>
                  <a:srgbClr val="040C28"/>
                </a:solidFill>
                <a:latin typeface="Google Sans"/>
              </a:rPr>
              <a:t>A</a:t>
            </a:r>
            <a:r>
              <a:rPr lang="en-CA" sz="3600" b="0" i="0" u="none" strike="noStrike" dirty="0">
                <a:solidFill>
                  <a:srgbClr val="040C28"/>
                </a:solidFill>
                <a:effectLst/>
                <a:latin typeface="Google Sans"/>
              </a:rPr>
              <a:t> system of rules that explain the correct conduct and procedures to be followed in formal situations”</a:t>
            </a:r>
            <a:endParaRPr lang="en-US" sz="3600" dirty="0"/>
          </a:p>
        </p:txBody>
      </p:sp>
    </p:spTree>
    <p:extLst>
      <p:ext uri="{BB962C8B-B14F-4D97-AF65-F5344CB8AC3E}">
        <p14:creationId xmlns:p14="http://schemas.microsoft.com/office/powerpoint/2010/main" val="114980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38200" y="451821"/>
            <a:ext cx="10515600" cy="894622"/>
          </a:xfrm>
        </p:spPr>
        <p:txBody>
          <a:bodyPr/>
          <a:lstStyle/>
          <a:p>
            <a:r>
              <a:rPr lang="en-US" altLang="ja-JP"/>
              <a:t>What is a protocol?</a:t>
            </a:r>
            <a:endParaRPr lang="en-US"/>
          </a:p>
        </p:txBody>
      </p:sp>
      <p:pic>
        <p:nvPicPr>
          <p:cNvPr id="13" name="Picture 62" descr="Alice">
            <a:extLst>
              <a:ext uri="{FF2B5EF4-FFF2-40B4-BE49-F238E27FC236}">
                <a16:creationId xmlns:a16="http://schemas.microsoft.com/office/drawing/2014/main" id="{6AC32637-72CC-184C-8EF2-C7474809C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625" y="1877803"/>
            <a:ext cx="5619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3" descr="Bob">
            <a:extLst>
              <a:ext uri="{FF2B5EF4-FFF2-40B4-BE49-F238E27FC236}">
                <a16:creationId xmlns:a16="http://schemas.microsoft.com/office/drawing/2014/main" id="{0C9653DB-36BF-FC4E-96D5-398A63E28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654" y="1923966"/>
            <a:ext cx="6762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2A0AB36B-394C-B44E-9FDF-B5332733F92C}"/>
              </a:ext>
            </a:extLst>
          </p:cNvPr>
          <p:cNvGrpSpPr/>
          <p:nvPr/>
        </p:nvGrpSpPr>
        <p:grpSpPr>
          <a:xfrm>
            <a:off x="2925329" y="2422526"/>
            <a:ext cx="1762125" cy="563562"/>
            <a:chOff x="2925329" y="2422526"/>
            <a:chExt cx="1762125" cy="563562"/>
          </a:xfrm>
        </p:grpSpPr>
        <p:sp>
          <p:nvSpPr>
            <p:cNvPr id="12" name="Line 10">
              <a:extLst>
                <a:ext uri="{FF2B5EF4-FFF2-40B4-BE49-F238E27FC236}">
                  <a16:creationId xmlns:a16="http://schemas.microsoft.com/office/drawing/2014/main" id="{AF107355-7D98-0B44-975B-CBF0C399423E}"/>
                </a:ext>
              </a:extLst>
            </p:cNvPr>
            <p:cNvSpPr>
              <a:spLocks noChangeShapeType="1"/>
            </p:cNvSpPr>
            <p:nvPr/>
          </p:nvSpPr>
          <p:spPr bwMode="auto">
            <a:xfrm>
              <a:off x="2925329" y="2709863"/>
              <a:ext cx="1762125" cy="276225"/>
            </a:xfrm>
            <a:prstGeom prst="line">
              <a:avLst/>
            </a:prstGeom>
            <a:noFill/>
            <a:ln w="28575">
              <a:solidFill>
                <a:srgbClr val="0000A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 name="Text Box 64">
              <a:extLst>
                <a:ext uri="{FF2B5EF4-FFF2-40B4-BE49-F238E27FC236}">
                  <a16:creationId xmlns:a16="http://schemas.microsoft.com/office/drawing/2014/main" id="{E3C8F55E-81A4-6845-B300-C80C498A8F1A}"/>
                </a:ext>
              </a:extLst>
            </p:cNvPr>
            <p:cNvSpPr txBox="1">
              <a:spLocks noChangeArrowheads="1"/>
            </p:cNvSpPr>
            <p:nvPr/>
          </p:nvSpPr>
          <p:spPr bwMode="auto">
            <a:xfrm>
              <a:off x="3366654" y="2422526"/>
              <a:ext cx="447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Hi</a:t>
              </a:r>
            </a:p>
          </p:txBody>
        </p:sp>
      </p:grpSp>
      <p:grpSp>
        <p:nvGrpSpPr>
          <p:cNvPr id="79" name="Group 78">
            <a:extLst>
              <a:ext uri="{FF2B5EF4-FFF2-40B4-BE49-F238E27FC236}">
                <a16:creationId xmlns:a16="http://schemas.microsoft.com/office/drawing/2014/main" id="{A770EA7E-36C8-3342-B70C-2DA2FD8C7B3E}"/>
              </a:ext>
            </a:extLst>
          </p:cNvPr>
          <p:cNvGrpSpPr/>
          <p:nvPr/>
        </p:nvGrpSpPr>
        <p:grpSpPr>
          <a:xfrm>
            <a:off x="2617354" y="3046413"/>
            <a:ext cx="2085975" cy="584200"/>
            <a:chOff x="2617354" y="3046413"/>
            <a:chExt cx="2085975" cy="584200"/>
          </a:xfrm>
        </p:grpSpPr>
        <p:sp>
          <p:nvSpPr>
            <p:cNvPr id="16" name="Line 66">
              <a:extLst>
                <a:ext uri="{FF2B5EF4-FFF2-40B4-BE49-F238E27FC236}">
                  <a16:creationId xmlns:a16="http://schemas.microsoft.com/office/drawing/2014/main" id="{7BC224F4-2A52-C946-B3A2-501E3BADDE24}"/>
                </a:ext>
              </a:extLst>
            </p:cNvPr>
            <p:cNvSpPr>
              <a:spLocks noChangeShapeType="1"/>
            </p:cNvSpPr>
            <p:nvPr/>
          </p:nvSpPr>
          <p:spPr bwMode="auto">
            <a:xfrm flipV="1">
              <a:off x="2617354" y="3268663"/>
              <a:ext cx="2085975" cy="361950"/>
            </a:xfrm>
            <a:prstGeom prst="line">
              <a:avLst/>
            </a:prstGeom>
            <a:noFill/>
            <a:ln w="28575">
              <a:solidFill>
                <a:srgbClr val="0000A8"/>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7" name="Text Box 67">
              <a:extLst>
                <a:ext uri="{FF2B5EF4-FFF2-40B4-BE49-F238E27FC236}">
                  <a16:creationId xmlns:a16="http://schemas.microsoft.com/office/drawing/2014/main" id="{EF38DB23-31AC-F649-B4F9-0760E840DF33}"/>
                </a:ext>
              </a:extLst>
            </p:cNvPr>
            <p:cNvSpPr txBox="1">
              <a:spLocks noChangeArrowheads="1"/>
            </p:cNvSpPr>
            <p:nvPr/>
          </p:nvSpPr>
          <p:spPr bwMode="auto">
            <a:xfrm>
              <a:off x="3357129" y="3046413"/>
              <a:ext cx="447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Hi</a:t>
              </a:r>
            </a:p>
          </p:txBody>
        </p:sp>
      </p:grpSp>
      <p:grpSp>
        <p:nvGrpSpPr>
          <p:cNvPr id="80" name="Group 79">
            <a:extLst>
              <a:ext uri="{FF2B5EF4-FFF2-40B4-BE49-F238E27FC236}">
                <a16:creationId xmlns:a16="http://schemas.microsoft.com/office/drawing/2014/main" id="{C148AFC4-3C67-AC4E-9DBE-C6C666348971}"/>
              </a:ext>
            </a:extLst>
          </p:cNvPr>
          <p:cNvGrpSpPr/>
          <p:nvPr/>
        </p:nvGrpSpPr>
        <p:grpSpPr>
          <a:xfrm>
            <a:off x="2601479" y="3632201"/>
            <a:ext cx="2162175" cy="708025"/>
            <a:chOff x="2601479" y="3632201"/>
            <a:chExt cx="2162175" cy="708025"/>
          </a:xfrm>
        </p:grpSpPr>
        <p:sp>
          <p:nvSpPr>
            <p:cNvPr id="18" name="Line 70">
              <a:extLst>
                <a:ext uri="{FF2B5EF4-FFF2-40B4-BE49-F238E27FC236}">
                  <a16:creationId xmlns:a16="http://schemas.microsoft.com/office/drawing/2014/main" id="{D7E081E5-97A2-4147-A169-A6935464DFF0}"/>
                </a:ext>
              </a:extLst>
            </p:cNvPr>
            <p:cNvSpPr>
              <a:spLocks noChangeShapeType="1"/>
            </p:cNvSpPr>
            <p:nvPr/>
          </p:nvSpPr>
          <p:spPr bwMode="auto">
            <a:xfrm>
              <a:off x="2601479" y="3700463"/>
              <a:ext cx="2162175" cy="438150"/>
            </a:xfrm>
            <a:prstGeom prst="line">
              <a:avLst/>
            </a:prstGeom>
            <a:noFill/>
            <a:ln w="28575">
              <a:solidFill>
                <a:srgbClr val="0000A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19" name="Group 72">
              <a:extLst>
                <a:ext uri="{FF2B5EF4-FFF2-40B4-BE49-F238E27FC236}">
                  <a16:creationId xmlns:a16="http://schemas.microsoft.com/office/drawing/2014/main" id="{A01E23B5-0258-7C4C-BA5D-199419A7F92F}"/>
                </a:ext>
              </a:extLst>
            </p:cNvPr>
            <p:cNvGrpSpPr>
              <a:grpSpLocks/>
            </p:cNvGrpSpPr>
            <p:nvPr/>
          </p:nvGrpSpPr>
          <p:grpSpPr bwMode="auto">
            <a:xfrm>
              <a:off x="3158693" y="3632201"/>
              <a:ext cx="974725" cy="708025"/>
              <a:chOff x="773" y="2747"/>
              <a:chExt cx="614" cy="446"/>
            </a:xfrm>
          </p:grpSpPr>
          <p:sp>
            <p:nvSpPr>
              <p:cNvPr id="20" name="Rectangle 71">
                <a:extLst>
                  <a:ext uri="{FF2B5EF4-FFF2-40B4-BE49-F238E27FC236}">
                    <a16:creationId xmlns:a16="http://schemas.microsoft.com/office/drawing/2014/main" id="{66DE04EC-3AB2-4545-8A40-349D717B3F7F}"/>
                  </a:ext>
                </a:extLst>
              </p:cNvPr>
              <p:cNvSpPr>
                <a:spLocks noChangeArrowheads="1"/>
              </p:cNvSpPr>
              <p:nvPr/>
            </p:nvSpPr>
            <p:spPr bwMode="auto">
              <a:xfrm>
                <a:off x="786" y="2790"/>
                <a:ext cx="58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1" name="Text Box 69">
                <a:extLst>
                  <a:ext uri="{FF2B5EF4-FFF2-40B4-BE49-F238E27FC236}">
                    <a16:creationId xmlns:a16="http://schemas.microsoft.com/office/drawing/2014/main" id="{74B04ADF-02C6-6943-8532-39BACC3EDB9B}"/>
                  </a:ext>
                </a:extLst>
              </p:cNvPr>
              <p:cNvSpPr txBox="1">
                <a:spLocks noChangeArrowheads="1"/>
              </p:cNvSpPr>
              <p:nvPr/>
            </p:nvSpPr>
            <p:spPr bwMode="auto">
              <a:xfrm>
                <a:off x="773" y="2747"/>
                <a:ext cx="614" cy="4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Calibri" panose="020F0502020204030204" pitchFamily="34" charset="0"/>
                    <a:cs typeface="Calibri" panose="020F0502020204030204" pitchFamily="34" charset="0"/>
                  </a:rPr>
                  <a:t>Got the</a:t>
                </a:r>
              </a:p>
              <a:p>
                <a:pPr algn="ctr"/>
                <a:r>
                  <a:rPr lang="en-US" altLang="en-US" sz="2000">
                    <a:latin typeface="Calibri" panose="020F0502020204030204" pitchFamily="34" charset="0"/>
                    <a:cs typeface="Calibri" panose="020F0502020204030204" pitchFamily="34" charset="0"/>
                  </a:rPr>
                  <a:t>time?</a:t>
                </a:r>
              </a:p>
            </p:txBody>
          </p:sp>
        </p:grpSp>
      </p:grpSp>
      <p:grpSp>
        <p:nvGrpSpPr>
          <p:cNvPr id="81" name="Group 80">
            <a:extLst>
              <a:ext uri="{FF2B5EF4-FFF2-40B4-BE49-F238E27FC236}">
                <a16:creationId xmlns:a16="http://schemas.microsoft.com/office/drawing/2014/main" id="{0746F316-9DC6-CE4A-B297-F2AB0B6A4762}"/>
              </a:ext>
            </a:extLst>
          </p:cNvPr>
          <p:cNvGrpSpPr/>
          <p:nvPr/>
        </p:nvGrpSpPr>
        <p:grpSpPr>
          <a:xfrm>
            <a:off x="2763404" y="4271963"/>
            <a:ext cx="1952625" cy="466731"/>
            <a:chOff x="2763404" y="4271963"/>
            <a:chExt cx="1952625" cy="466731"/>
          </a:xfrm>
        </p:grpSpPr>
        <p:sp>
          <p:nvSpPr>
            <p:cNvPr id="22" name="Line 73">
              <a:extLst>
                <a:ext uri="{FF2B5EF4-FFF2-40B4-BE49-F238E27FC236}">
                  <a16:creationId xmlns:a16="http://schemas.microsoft.com/office/drawing/2014/main" id="{33CD3426-2C89-A640-B8D9-4426CF1B003F}"/>
                </a:ext>
              </a:extLst>
            </p:cNvPr>
            <p:cNvSpPr>
              <a:spLocks noChangeShapeType="1"/>
            </p:cNvSpPr>
            <p:nvPr/>
          </p:nvSpPr>
          <p:spPr bwMode="auto">
            <a:xfrm flipV="1">
              <a:off x="2763404" y="4271963"/>
              <a:ext cx="1952625" cy="333375"/>
            </a:xfrm>
            <a:prstGeom prst="line">
              <a:avLst/>
            </a:prstGeom>
            <a:noFill/>
            <a:ln w="28575">
              <a:solidFill>
                <a:srgbClr val="0000A8"/>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23" name="Group 76">
              <a:extLst>
                <a:ext uri="{FF2B5EF4-FFF2-40B4-BE49-F238E27FC236}">
                  <a16:creationId xmlns:a16="http://schemas.microsoft.com/office/drawing/2014/main" id="{A6420C74-64CF-2247-8D4B-DD2DBFA6F771}"/>
                </a:ext>
              </a:extLst>
            </p:cNvPr>
            <p:cNvGrpSpPr>
              <a:grpSpLocks/>
            </p:cNvGrpSpPr>
            <p:nvPr/>
          </p:nvGrpSpPr>
          <p:grpSpPr bwMode="auto">
            <a:xfrm>
              <a:off x="3233304" y="4276731"/>
              <a:ext cx="796925" cy="461963"/>
              <a:chOff x="1046" y="2771"/>
              <a:chExt cx="502" cy="291"/>
            </a:xfrm>
          </p:grpSpPr>
          <p:sp>
            <p:nvSpPr>
              <p:cNvPr id="24" name="Rectangle 75">
                <a:extLst>
                  <a:ext uri="{FF2B5EF4-FFF2-40B4-BE49-F238E27FC236}">
                    <a16:creationId xmlns:a16="http://schemas.microsoft.com/office/drawing/2014/main" id="{D5183736-BE0E-AB46-AFBB-CE022786DFEA}"/>
                  </a:ext>
                </a:extLst>
              </p:cNvPr>
              <p:cNvSpPr>
                <a:spLocks noChangeArrowheads="1"/>
              </p:cNvSpPr>
              <p:nvPr/>
            </p:nvSpPr>
            <p:spPr bwMode="auto">
              <a:xfrm>
                <a:off x="1104" y="2820"/>
                <a:ext cx="444"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5" name="Text Box 74">
                <a:extLst>
                  <a:ext uri="{FF2B5EF4-FFF2-40B4-BE49-F238E27FC236}">
                    <a16:creationId xmlns:a16="http://schemas.microsoft.com/office/drawing/2014/main" id="{1F4F822A-BED8-454A-AAC2-A1B3AFF6B966}"/>
                  </a:ext>
                </a:extLst>
              </p:cNvPr>
              <p:cNvSpPr txBox="1">
                <a:spLocks noChangeArrowheads="1"/>
              </p:cNvSpPr>
              <p:nvPr/>
            </p:nvSpPr>
            <p:spPr bwMode="auto">
              <a:xfrm>
                <a:off x="1046" y="2771"/>
                <a:ext cx="4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2:00</a:t>
                </a:r>
              </a:p>
            </p:txBody>
          </p:sp>
        </p:grpSp>
      </p:grpSp>
      <p:sp>
        <p:nvSpPr>
          <p:cNvPr id="37" name="Line 101">
            <a:extLst>
              <a:ext uri="{FF2B5EF4-FFF2-40B4-BE49-F238E27FC236}">
                <a16:creationId xmlns:a16="http://schemas.microsoft.com/office/drawing/2014/main" id="{CAF66A4D-D465-0449-A83A-EAD8BADEBC8D}"/>
              </a:ext>
            </a:extLst>
          </p:cNvPr>
          <p:cNvSpPr>
            <a:spLocks noChangeShapeType="1"/>
          </p:cNvSpPr>
          <p:nvPr/>
        </p:nvSpPr>
        <p:spPr bwMode="auto">
          <a:xfrm>
            <a:off x="5730145" y="2115345"/>
            <a:ext cx="0" cy="3573462"/>
          </a:xfrm>
          <a:prstGeom prst="line">
            <a:avLst/>
          </a:prstGeom>
          <a:noFill/>
          <a:ln w="19050">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8" name="Group 105">
            <a:extLst>
              <a:ext uri="{FF2B5EF4-FFF2-40B4-BE49-F238E27FC236}">
                <a16:creationId xmlns:a16="http://schemas.microsoft.com/office/drawing/2014/main" id="{CC2D24A5-7C64-F545-A05A-3752F815F89F}"/>
              </a:ext>
            </a:extLst>
          </p:cNvPr>
          <p:cNvGrpSpPr>
            <a:grpSpLocks/>
          </p:cNvGrpSpPr>
          <p:nvPr/>
        </p:nvGrpSpPr>
        <p:grpSpPr bwMode="auto">
          <a:xfrm>
            <a:off x="5403417" y="4910138"/>
            <a:ext cx="720725" cy="396875"/>
            <a:chOff x="2198" y="3221"/>
            <a:chExt cx="454" cy="250"/>
          </a:xfrm>
        </p:grpSpPr>
        <p:sp>
          <p:nvSpPr>
            <p:cNvPr id="39" name="Rectangle 104">
              <a:extLst>
                <a:ext uri="{FF2B5EF4-FFF2-40B4-BE49-F238E27FC236}">
                  <a16:creationId xmlns:a16="http://schemas.microsoft.com/office/drawing/2014/main" id="{6BF887FC-DA49-BC42-A376-A29D67B86ED9}"/>
                </a:ext>
              </a:extLst>
            </p:cNvPr>
            <p:cNvSpPr>
              <a:spLocks noChangeArrowheads="1"/>
            </p:cNvSpPr>
            <p:nvPr/>
          </p:nvSpPr>
          <p:spPr bwMode="auto">
            <a:xfrm>
              <a:off x="2244" y="3282"/>
              <a:ext cx="408" cy="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0" name="Text Box 102">
              <a:extLst>
                <a:ext uri="{FF2B5EF4-FFF2-40B4-BE49-F238E27FC236}">
                  <a16:creationId xmlns:a16="http://schemas.microsoft.com/office/drawing/2014/main" id="{FD6E114D-BB61-5A43-A6C4-EB93B477DD11}"/>
                </a:ext>
              </a:extLst>
            </p:cNvPr>
            <p:cNvSpPr txBox="1">
              <a:spLocks noChangeArrowheads="1"/>
            </p:cNvSpPr>
            <p:nvPr/>
          </p:nvSpPr>
          <p:spPr bwMode="auto">
            <a:xfrm>
              <a:off x="2198" y="3221"/>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latin typeface="Calibri" panose="020F0502020204030204" pitchFamily="34" charset="0"/>
                  <a:cs typeface="Calibri" panose="020F0502020204030204" pitchFamily="34" charset="0"/>
                </a:rPr>
                <a:t>time</a:t>
              </a:r>
            </a:p>
          </p:txBody>
        </p:sp>
      </p:grpSp>
      <p:sp>
        <p:nvSpPr>
          <p:cNvPr id="86" name="Slide Number Placeholder 2">
            <a:extLst>
              <a:ext uri="{FF2B5EF4-FFF2-40B4-BE49-F238E27FC236}">
                <a16:creationId xmlns:a16="http://schemas.microsoft.com/office/drawing/2014/main" id="{A02DAD4C-5683-1744-A5AB-F5881D3D36AA}"/>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14</a:t>
            </a:fld>
            <a:endParaRPr lang="en-US"/>
          </a:p>
        </p:txBody>
      </p:sp>
      <p:sp>
        <p:nvSpPr>
          <p:cNvPr id="5" name="Rectangle 3">
            <a:extLst>
              <a:ext uri="{FF2B5EF4-FFF2-40B4-BE49-F238E27FC236}">
                <a16:creationId xmlns:a16="http://schemas.microsoft.com/office/drawing/2014/main" id="{E9D31F72-1598-0241-3421-B66434752F0F}"/>
              </a:ext>
            </a:extLst>
          </p:cNvPr>
          <p:cNvSpPr txBox="1">
            <a:spLocks noChangeArrowheads="1"/>
          </p:cNvSpPr>
          <p:nvPr/>
        </p:nvSpPr>
        <p:spPr>
          <a:xfrm>
            <a:off x="6819911" y="2614529"/>
            <a:ext cx="3581400" cy="206591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000A3"/>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00A8"/>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a:ea typeface="ＭＳ Ｐゴシック" panose="020B0600070205080204" pitchFamily="34" charset="-128"/>
              </a:rPr>
              <a:t>Rules for:</a:t>
            </a:r>
          </a:p>
          <a:p>
            <a:pPr>
              <a:buFont typeface="Wingdings" pitchFamily="2" charset="2"/>
              <a:buNone/>
            </a:pPr>
            <a:r>
              <a:rPr lang="en-US" altLang="en-US" sz="2400">
                <a:ea typeface="ＭＳ Ｐゴシック" panose="020B0600070205080204" pitchFamily="34" charset="-128"/>
              </a:rPr>
              <a:t>… specific messages sent</a:t>
            </a:r>
          </a:p>
          <a:p>
            <a:pPr>
              <a:buFont typeface="Wingdings" pitchFamily="2" charset="2"/>
              <a:buNone/>
            </a:pPr>
            <a:r>
              <a:rPr lang="en-US" altLang="en-US" sz="2400">
                <a:ea typeface="ＭＳ Ｐゴシック" panose="020B0600070205080204" pitchFamily="34" charset="-128"/>
              </a:rPr>
              <a:t>… specific actions taken when message received, or other events</a:t>
            </a:r>
          </a:p>
        </p:txBody>
      </p:sp>
    </p:spTree>
    <p:extLst>
      <p:ext uri="{BB962C8B-B14F-4D97-AF65-F5344CB8AC3E}">
        <p14:creationId xmlns:p14="http://schemas.microsoft.com/office/powerpoint/2010/main" val="367392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wipe(right)">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left)">
                                      <p:cBhvr>
                                        <p:cTn id="25" dur="5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right)">
                                      <p:cBhvr>
                                        <p:cTn id="30" dur="500"/>
                                        <p:tgtEl>
                                          <p:spTgt spid="8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38200" y="451821"/>
            <a:ext cx="10515600" cy="894622"/>
          </a:xfrm>
        </p:spPr>
        <p:txBody>
          <a:bodyPr/>
          <a:lstStyle/>
          <a:p>
            <a:r>
              <a:rPr lang="en-US" altLang="ja-JP"/>
              <a:t>Network protocols</a:t>
            </a:r>
            <a:endParaRPr lang="en-US"/>
          </a:p>
        </p:txBody>
      </p:sp>
      <p:sp>
        <p:nvSpPr>
          <p:cNvPr id="10" name="Slide Number Placeholder 2">
            <a:extLst>
              <a:ext uri="{FF2B5EF4-FFF2-40B4-BE49-F238E27FC236}">
                <a16:creationId xmlns:a16="http://schemas.microsoft.com/office/drawing/2014/main" id="{AE2BFFF5-C0D1-DE46-8808-B7F7F61640E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15</a:t>
            </a:fld>
            <a:endParaRPr lang="en-US"/>
          </a:p>
        </p:txBody>
      </p:sp>
      <p:sp>
        <p:nvSpPr>
          <p:cNvPr id="3" name="Content Placeholder 1">
            <a:extLst>
              <a:ext uri="{FF2B5EF4-FFF2-40B4-BE49-F238E27FC236}">
                <a16:creationId xmlns:a16="http://schemas.microsoft.com/office/drawing/2014/main" id="{19E10F8C-EC30-372F-915E-9FB9BA8C81C2}"/>
              </a:ext>
            </a:extLst>
          </p:cNvPr>
          <p:cNvSpPr txBox="1">
            <a:spLocks/>
          </p:cNvSpPr>
          <p:nvPr/>
        </p:nvSpPr>
        <p:spPr>
          <a:xfrm>
            <a:off x="838200" y="1724027"/>
            <a:ext cx="10515600" cy="435133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Network protocols are between computers (devices) rather than humans</a:t>
            </a:r>
          </a:p>
        </p:txBody>
      </p:sp>
      <p:sp>
        <p:nvSpPr>
          <p:cNvPr id="4" name="Rectangle 3">
            <a:extLst>
              <a:ext uri="{FF2B5EF4-FFF2-40B4-BE49-F238E27FC236}">
                <a16:creationId xmlns:a16="http://schemas.microsoft.com/office/drawing/2014/main" id="{3BD2BA01-8C37-FD11-9FBE-17140E87752B}"/>
              </a:ext>
            </a:extLst>
          </p:cNvPr>
          <p:cNvSpPr>
            <a:spLocks noChangeArrowheads="1"/>
          </p:cNvSpPr>
          <p:nvPr/>
        </p:nvSpPr>
        <p:spPr bwMode="auto">
          <a:xfrm>
            <a:off x="2248996" y="2864455"/>
            <a:ext cx="6866430" cy="274954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accent2"/>
              </a:buClr>
              <a:buSzPct val="85000"/>
              <a:buFont typeface="Wingdings" pitchFamily="2" charset="2"/>
              <a:buNone/>
            </a:pPr>
            <a:r>
              <a:rPr lang="en-US" altLang="en-US" sz="2800" i="1">
                <a:latin typeface="+mn-lt"/>
              </a:rPr>
              <a:t>A protocol defines:</a:t>
            </a:r>
          </a:p>
          <a:p>
            <a:pPr marL="457200" indent="-457200">
              <a:spcBef>
                <a:spcPct val="20000"/>
              </a:spcBef>
              <a:buSzPct val="85000"/>
              <a:buFont typeface="Arial" panose="020B0604020202020204" pitchFamily="34" charset="0"/>
              <a:buChar char="•"/>
            </a:pPr>
            <a:r>
              <a:rPr lang="en-US" altLang="en-US" sz="2800" i="1">
                <a:latin typeface="+mn-lt"/>
              </a:rPr>
              <a:t>the </a:t>
            </a:r>
            <a:r>
              <a:rPr lang="en-US" altLang="en-US" sz="2800" i="1">
                <a:solidFill>
                  <a:srgbClr val="CC0000"/>
                </a:solidFill>
                <a:latin typeface="+mn-lt"/>
              </a:rPr>
              <a:t>format </a:t>
            </a:r>
            <a:r>
              <a:rPr lang="en-US" altLang="en-US" sz="2800" i="1">
                <a:latin typeface="+mn-lt"/>
              </a:rPr>
              <a:t>and </a:t>
            </a:r>
            <a:r>
              <a:rPr lang="en-US" altLang="en-US" sz="2800" i="1">
                <a:solidFill>
                  <a:srgbClr val="CC0000"/>
                </a:solidFill>
                <a:latin typeface="+mn-lt"/>
              </a:rPr>
              <a:t>order</a:t>
            </a:r>
            <a:r>
              <a:rPr lang="en-US" altLang="en-US" sz="2800" i="1">
                <a:latin typeface="+mn-lt"/>
              </a:rPr>
              <a:t> of </a:t>
            </a:r>
            <a:r>
              <a:rPr lang="en-US" altLang="en-US" sz="2800" i="1">
                <a:solidFill>
                  <a:schemeClr val="tx1">
                    <a:lumMod val="85000"/>
                    <a:lumOff val="15000"/>
                  </a:schemeClr>
                </a:solidFill>
                <a:latin typeface="+mn-lt"/>
              </a:rPr>
              <a:t>messages sent and received </a:t>
            </a:r>
            <a:r>
              <a:rPr lang="en-US" altLang="en-US" sz="2800" i="1">
                <a:latin typeface="+mn-lt"/>
              </a:rPr>
              <a:t>among network entities, and </a:t>
            </a:r>
          </a:p>
          <a:p>
            <a:pPr marL="457200" indent="-457200">
              <a:spcBef>
                <a:spcPct val="20000"/>
              </a:spcBef>
              <a:buClr>
                <a:schemeClr val="tx1">
                  <a:lumMod val="85000"/>
                  <a:lumOff val="15000"/>
                </a:schemeClr>
              </a:buClr>
              <a:buSzPct val="85000"/>
              <a:buFont typeface="Arial" panose="020B0604020202020204" pitchFamily="34" charset="0"/>
              <a:buChar char="•"/>
            </a:pPr>
            <a:r>
              <a:rPr lang="en-US" altLang="en-US" sz="2800" i="1">
                <a:solidFill>
                  <a:srgbClr val="CC0000"/>
                </a:solidFill>
                <a:latin typeface="+mn-lt"/>
              </a:rPr>
              <a:t>actions </a:t>
            </a:r>
            <a:r>
              <a:rPr lang="en-US" altLang="en-US" sz="2800" i="1">
                <a:solidFill>
                  <a:schemeClr val="tx1">
                    <a:lumMod val="85000"/>
                    <a:lumOff val="15000"/>
                  </a:schemeClr>
                </a:solidFill>
                <a:latin typeface="+mn-lt"/>
              </a:rPr>
              <a:t>taken</a:t>
            </a:r>
            <a:r>
              <a:rPr lang="en-US" altLang="en-US" sz="2800" i="1">
                <a:latin typeface="+mn-lt"/>
              </a:rPr>
              <a:t> on message transmission and receipt</a:t>
            </a:r>
            <a:r>
              <a:rPr lang="en-US" altLang="en-US" i="1">
                <a:solidFill>
                  <a:srgbClr val="FF0000"/>
                </a:solidFill>
                <a:latin typeface="+mn-lt"/>
              </a:rPr>
              <a:t> </a:t>
            </a:r>
          </a:p>
        </p:txBody>
      </p:sp>
    </p:spTree>
    <p:extLst>
      <p:ext uri="{BB962C8B-B14F-4D97-AF65-F5344CB8AC3E}">
        <p14:creationId xmlns:p14="http://schemas.microsoft.com/office/powerpoint/2010/main" val="250691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38200" y="451821"/>
            <a:ext cx="10515600" cy="894622"/>
          </a:xfrm>
        </p:spPr>
        <p:txBody>
          <a:bodyPr/>
          <a:lstStyle/>
          <a:p>
            <a:r>
              <a:rPr lang="en-US" altLang="ja-JP" dirty="0"/>
              <a:t>Network protocols</a:t>
            </a:r>
            <a:endParaRPr lang="en-US" dirty="0"/>
          </a:p>
        </p:txBody>
      </p:sp>
      <p:sp>
        <p:nvSpPr>
          <p:cNvPr id="37" name="Line 101">
            <a:extLst>
              <a:ext uri="{FF2B5EF4-FFF2-40B4-BE49-F238E27FC236}">
                <a16:creationId xmlns:a16="http://schemas.microsoft.com/office/drawing/2014/main" id="{CAF66A4D-D465-0449-A83A-EAD8BADEBC8D}"/>
              </a:ext>
            </a:extLst>
          </p:cNvPr>
          <p:cNvSpPr>
            <a:spLocks noChangeShapeType="1"/>
          </p:cNvSpPr>
          <p:nvPr/>
        </p:nvSpPr>
        <p:spPr bwMode="auto">
          <a:xfrm>
            <a:off x="5730145" y="2886877"/>
            <a:ext cx="0" cy="3573462"/>
          </a:xfrm>
          <a:prstGeom prst="line">
            <a:avLst/>
          </a:prstGeom>
          <a:noFill/>
          <a:ln w="19050">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8" name="Group 105">
            <a:extLst>
              <a:ext uri="{FF2B5EF4-FFF2-40B4-BE49-F238E27FC236}">
                <a16:creationId xmlns:a16="http://schemas.microsoft.com/office/drawing/2014/main" id="{CC2D24A5-7C64-F545-A05A-3752F815F89F}"/>
              </a:ext>
            </a:extLst>
          </p:cNvPr>
          <p:cNvGrpSpPr>
            <a:grpSpLocks/>
          </p:cNvGrpSpPr>
          <p:nvPr/>
        </p:nvGrpSpPr>
        <p:grpSpPr bwMode="auto">
          <a:xfrm>
            <a:off x="5403417" y="5853125"/>
            <a:ext cx="720725" cy="396875"/>
            <a:chOff x="2198" y="3203"/>
            <a:chExt cx="454" cy="250"/>
          </a:xfrm>
        </p:grpSpPr>
        <p:sp>
          <p:nvSpPr>
            <p:cNvPr id="39" name="Rectangle 104">
              <a:extLst>
                <a:ext uri="{FF2B5EF4-FFF2-40B4-BE49-F238E27FC236}">
                  <a16:creationId xmlns:a16="http://schemas.microsoft.com/office/drawing/2014/main" id="{6BF887FC-DA49-BC42-A376-A29D67B86ED9}"/>
                </a:ext>
              </a:extLst>
            </p:cNvPr>
            <p:cNvSpPr>
              <a:spLocks noChangeArrowheads="1"/>
            </p:cNvSpPr>
            <p:nvPr/>
          </p:nvSpPr>
          <p:spPr bwMode="auto">
            <a:xfrm>
              <a:off x="2244" y="3282"/>
              <a:ext cx="408" cy="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0" name="Text Box 102">
              <a:extLst>
                <a:ext uri="{FF2B5EF4-FFF2-40B4-BE49-F238E27FC236}">
                  <a16:creationId xmlns:a16="http://schemas.microsoft.com/office/drawing/2014/main" id="{FD6E114D-BB61-5A43-A6C4-EB93B477DD11}"/>
                </a:ext>
              </a:extLst>
            </p:cNvPr>
            <p:cNvSpPr txBox="1">
              <a:spLocks noChangeArrowheads="1"/>
            </p:cNvSpPr>
            <p:nvPr/>
          </p:nvSpPr>
          <p:spPr bwMode="auto">
            <a:xfrm>
              <a:off x="2198" y="3203"/>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latin typeface="Calibri" panose="020F0502020204030204" pitchFamily="34" charset="0"/>
                  <a:cs typeface="Calibri" panose="020F0502020204030204" pitchFamily="34" charset="0"/>
                </a:rPr>
                <a:t>time</a:t>
              </a:r>
            </a:p>
          </p:txBody>
        </p:sp>
      </p:grpSp>
      <p:grpSp>
        <p:nvGrpSpPr>
          <p:cNvPr id="43" name="Group 57">
            <a:extLst>
              <a:ext uri="{FF2B5EF4-FFF2-40B4-BE49-F238E27FC236}">
                <a16:creationId xmlns:a16="http://schemas.microsoft.com/office/drawing/2014/main" id="{4A4CE652-658D-B343-B65F-6AC8513C167B}"/>
              </a:ext>
            </a:extLst>
          </p:cNvPr>
          <p:cNvGrpSpPr>
            <a:grpSpLocks/>
          </p:cNvGrpSpPr>
          <p:nvPr/>
        </p:nvGrpSpPr>
        <p:grpSpPr bwMode="auto">
          <a:xfrm>
            <a:off x="9088078" y="3106747"/>
            <a:ext cx="357186" cy="755650"/>
            <a:chOff x="4140" y="429"/>
            <a:chExt cx="1425" cy="2396"/>
          </a:xfrm>
        </p:grpSpPr>
        <p:sp>
          <p:nvSpPr>
            <p:cNvPr id="44" name="Freeform 58">
              <a:extLst>
                <a:ext uri="{FF2B5EF4-FFF2-40B4-BE49-F238E27FC236}">
                  <a16:creationId xmlns:a16="http://schemas.microsoft.com/office/drawing/2014/main" id="{ADF25789-D94D-6440-A211-5DCCB02CE5A2}"/>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45" name="Rectangle 59">
              <a:extLst>
                <a:ext uri="{FF2B5EF4-FFF2-40B4-BE49-F238E27FC236}">
                  <a16:creationId xmlns:a16="http://schemas.microsoft.com/office/drawing/2014/main" id="{E3F6D782-AA2A-884C-8F31-18FB963D429A}"/>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6" name="Freeform 60">
              <a:extLst>
                <a:ext uri="{FF2B5EF4-FFF2-40B4-BE49-F238E27FC236}">
                  <a16:creationId xmlns:a16="http://schemas.microsoft.com/office/drawing/2014/main" id="{8E62C232-6002-7B40-98F7-09DFB8653CE7}"/>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47" name="Freeform 61">
              <a:extLst>
                <a:ext uri="{FF2B5EF4-FFF2-40B4-BE49-F238E27FC236}">
                  <a16:creationId xmlns:a16="http://schemas.microsoft.com/office/drawing/2014/main" id="{4AE6A750-54A6-B943-91AB-340390A7C6C1}"/>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48" name="Rectangle 62">
              <a:extLst>
                <a:ext uri="{FF2B5EF4-FFF2-40B4-BE49-F238E27FC236}">
                  <a16:creationId xmlns:a16="http://schemas.microsoft.com/office/drawing/2014/main" id="{E71E8CB8-4382-3242-ABC5-C14F81AC8593}"/>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49" name="Group 63">
              <a:extLst>
                <a:ext uri="{FF2B5EF4-FFF2-40B4-BE49-F238E27FC236}">
                  <a16:creationId xmlns:a16="http://schemas.microsoft.com/office/drawing/2014/main" id="{E7EC998A-9B7F-0746-ABE8-80C8192CA7B9}"/>
                </a:ext>
              </a:extLst>
            </p:cNvPr>
            <p:cNvGrpSpPr>
              <a:grpSpLocks/>
            </p:cNvGrpSpPr>
            <p:nvPr/>
          </p:nvGrpSpPr>
          <p:grpSpPr bwMode="auto">
            <a:xfrm>
              <a:off x="4749" y="668"/>
              <a:ext cx="581" cy="145"/>
              <a:chOff x="614" y="2568"/>
              <a:chExt cx="725" cy="139"/>
            </a:xfrm>
          </p:grpSpPr>
          <p:sp>
            <p:nvSpPr>
              <p:cNvPr id="74" name="AutoShape 64">
                <a:extLst>
                  <a:ext uri="{FF2B5EF4-FFF2-40B4-BE49-F238E27FC236}">
                    <a16:creationId xmlns:a16="http://schemas.microsoft.com/office/drawing/2014/main" id="{89BFB453-7EA4-7040-A1A5-7D0E5E721F08}"/>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75" name="AutoShape 65">
                <a:extLst>
                  <a:ext uri="{FF2B5EF4-FFF2-40B4-BE49-F238E27FC236}">
                    <a16:creationId xmlns:a16="http://schemas.microsoft.com/office/drawing/2014/main" id="{DD4207D9-1C2C-A642-874A-C950D1B2F635}"/>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50" name="Rectangle 66">
              <a:extLst>
                <a:ext uri="{FF2B5EF4-FFF2-40B4-BE49-F238E27FC236}">
                  <a16:creationId xmlns:a16="http://schemas.microsoft.com/office/drawing/2014/main" id="{B93B87B1-D6FF-1A43-AFA9-2F4308B469D1}"/>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51" name="Group 67">
              <a:extLst>
                <a:ext uri="{FF2B5EF4-FFF2-40B4-BE49-F238E27FC236}">
                  <a16:creationId xmlns:a16="http://schemas.microsoft.com/office/drawing/2014/main" id="{38088FF7-02F0-DB41-8855-F8E64BFD6295}"/>
                </a:ext>
              </a:extLst>
            </p:cNvPr>
            <p:cNvGrpSpPr>
              <a:grpSpLocks/>
            </p:cNvGrpSpPr>
            <p:nvPr/>
          </p:nvGrpSpPr>
          <p:grpSpPr bwMode="auto">
            <a:xfrm>
              <a:off x="4747" y="994"/>
              <a:ext cx="581" cy="134"/>
              <a:chOff x="614" y="2568"/>
              <a:chExt cx="725" cy="139"/>
            </a:xfrm>
          </p:grpSpPr>
          <p:sp>
            <p:nvSpPr>
              <p:cNvPr id="72" name="AutoShape 68">
                <a:extLst>
                  <a:ext uri="{FF2B5EF4-FFF2-40B4-BE49-F238E27FC236}">
                    <a16:creationId xmlns:a16="http://schemas.microsoft.com/office/drawing/2014/main" id="{2800C9B7-CBF6-284C-B26D-9F63F319DF21}"/>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73" name="AutoShape 69">
                <a:extLst>
                  <a:ext uri="{FF2B5EF4-FFF2-40B4-BE49-F238E27FC236}">
                    <a16:creationId xmlns:a16="http://schemas.microsoft.com/office/drawing/2014/main" id="{96A6E1AD-EAAE-7447-A0BC-68D76E1B928F}"/>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52" name="Rectangle 70">
              <a:extLst>
                <a:ext uri="{FF2B5EF4-FFF2-40B4-BE49-F238E27FC236}">
                  <a16:creationId xmlns:a16="http://schemas.microsoft.com/office/drawing/2014/main" id="{81E7EE8D-57F7-6848-B16A-D11B811B8054}"/>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53" name="Rectangle 71">
              <a:extLst>
                <a:ext uri="{FF2B5EF4-FFF2-40B4-BE49-F238E27FC236}">
                  <a16:creationId xmlns:a16="http://schemas.microsoft.com/office/drawing/2014/main" id="{0C489C2A-C1EE-ED4E-915C-600DF0A70B15}"/>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54" name="Group 72">
              <a:extLst>
                <a:ext uri="{FF2B5EF4-FFF2-40B4-BE49-F238E27FC236}">
                  <a16:creationId xmlns:a16="http://schemas.microsoft.com/office/drawing/2014/main" id="{3D5AED95-1F84-444D-A859-E38C83F838CB}"/>
                </a:ext>
              </a:extLst>
            </p:cNvPr>
            <p:cNvGrpSpPr>
              <a:grpSpLocks/>
            </p:cNvGrpSpPr>
            <p:nvPr/>
          </p:nvGrpSpPr>
          <p:grpSpPr bwMode="auto">
            <a:xfrm>
              <a:off x="4735" y="1627"/>
              <a:ext cx="582" cy="151"/>
              <a:chOff x="614" y="2568"/>
              <a:chExt cx="725" cy="139"/>
            </a:xfrm>
          </p:grpSpPr>
          <p:sp>
            <p:nvSpPr>
              <p:cNvPr id="70" name="AutoShape 73">
                <a:extLst>
                  <a:ext uri="{FF2B5EF4-FFF2-40B4-BE49-F238E27FC236}">
                    <a16:creationId xmlns:a16="http://schemas.microsoft.com/office/drawing/2014/main" id="{A9389B09-349A-964B-85BC-37C0E562CA26}"/>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71" name="AutoShape 74">
                <a:extLst>
                  <a:ext uri="{FF2B5EF4-FFF2-40B4-BE49-F238E27FC236}">
                    <a16:creationId xmlns:a16="http://schemas.microsoft.com/office/drawing/2014/main" id="{4ACE943E-F10C-654A-BD48-143DEEAAE858}"/>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55" name="Freeform 75">
              <a:extLst>
                <a:ext uri="{FF2B5EF4-FFF2-40B4-BE49-F238E27FC236}">
                  <a16:creationId xmlns:a16="http://schemas.microsoft.com/office/drawing/2014/main" id="{9F74734C-9E68-9045-A6CE-133984B96481}"/>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nvGrpSpPr>
            <p:cNvPr id="56" name="Group 76">
              <a:extLst>
                <a:ext uri="{FF2B5EF4-FFF2-40B4-BE49-F238E27FC236}">
                  <a16:creationId xmlns:a16="http://schemas.microsoft.com/office/drawing/2014/main" id="{99AB90FB-10F4-8646-A5E4-C5948E7CADAE}"/>
                </a:ext>
              </a:extLst>
            </p:cNvPr>
            <p:cNvGrpSpPr>
              <a:grpSpLocks/>
            </p:cNvGrpSpPr>
            <p:nvPr/>
          </p:nvGrpSpPr>
          <p:grpSpPr bwMode="auto">
            <a:xfrm>
              <a:off x="4739" y="1327"/>
              <a:ext cx="582" cy="139"/>
              <a:chOff x="614" y="2568"/>
              <a:chExt cx="725" cy="139"/>
            </a:xfrm>
          </p:grpSpPr>
          <p:sp>
            <p:nvSpPr>
              <p:cNvPr id="68" name="AutoShape 77">
                <a:extLst>
                  <a:ext uri="{FF2B5EF4-FFF2-40B4-BE49-F238E27FC236}">
                    <a16:creationId xmlns:a16="http://schemas.microsoft.com/office/drawing/2014/main" id="{7F4F7BD0-881C-EA41-BF03-C3C7AA0E14C3}"/>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9" name="AutoShape 78">
                <a:extLst>
                  <a:ext uri="{FF2B5EF4-FFF2-40B4-BE49-F238E27FC236}">
                    <a16:creationId xmlns:a16="http://schemas.microsoft.com/office/drawing/2014/main" id="{82794333-9BCA-1844-811D-E175BCA1CB6B}"/>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57" name="Rectangle 79">
              <a:extLst>
                <a:ext uri="{FF2B5EF4-FFF2-40B4-BE49-F238E27FC236}">
                  <a16:creationId xmlns:a16="http://schemas.microsoft.com/office/drawing/2014/main" id="{68D85044-2238-9042-992D-932AE7A07DC9}"/>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58" name="Freeform 80">
              <a:extLst>
                <a:ext uri="{FF2B5EF4-FFF2-40B4-BE49-F238E27FC236}">
                  <a16:creationId xmlns:a16="http://schemas.microsoft.com/office/drawing/2014/main" id="{E6A4A31B-CB3E-DB4B-8D15-11D8649E5CCD}"/>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59" name="Freeform 81">
              <a:extLst>
                <a:ext uri="{FF2B5EF4-FFF2-40B4-BE49-F238E27FC236}">
                  <a16:creationId xmlns:a16="http://schemas.microsoft.com/office/drawing/2014/main" id="{F52D98EE-0DD8-4D4C-98E3-A45D68AEDD56}"/>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60" name="Oval 82">
              <a:extLst>
                <a:ext uri="{FF2B5EF4-FFF2-40B4-BE49-F238E27FC236}">
                  <a16:creationId xmlns:a16="http://schemas.microsoft.com/office/drawing/2014/main" id="{490E9F0F-6592-0E4D-A291-EBC6AB463A49}"/>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1" name="Freeform 83">
              <a:extLst>
                <a:ext uri="{FF2B5EF4-FFF2-40B4-BE49-F238E27FC236}">
                  <a16:creationId xmlns:a16="http://schemas.microsoft.com/office/drawing/2014/main" id="{250F3DCA-32F4-CC4A-891A-B30F6D8ECE25}"/>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62" name="AutoShape 84">
              <a:extLst>
                <a:ext uri="{FF2B5EF4-FFF2-40B4-BE49-F238E27FC236}">
                  <a16:creationId xmlns:a16="http://schemas.microsoft.com/office/drawing/2014/main" id="{6DF44EB1-30B7-8E4A-A62D-94C2ECCAE568}"/>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3" name="AutoShape 85">
              <a:extLst>
                <a:ext uri="{FF2B5EF4-FFF2-40B4-BE49-F238E27FC236}">
                  <a16:creationId xmlns:a16="http://schemas.microsoft.com/office/drawing/2014/main" id="{1E80FD31-CF6D-E841-82CE-8485CA3930B6}"/>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4" name="Oval 86">
              <a:extLst>
                <a:ext uri="{FF2B5EF4-FFF2-40B4-BE49-F238E27FC236}">
                  <a16:creationId xmlns:a16="http://schemas.microsoft.com/office/drawing/2014/main" id="{A6798635-53B6-DB47-8748-A593507CD788}"/>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5" name="Oval 87">
              <a:extLst>
                <a:ext uri="{FF2B5EF4-FFF2-40B4-BE49-F238E27FC236}">
                  <a16:creationId xmlns:a16="http://schemas.microsoft.com/office/drawing/2014/main" id="{37BB0D05-8767-CF4E-8C65-67C1D8D3FDA2}"/>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latin typeface="Calibri" panose="020F0502020204030204" pitchFamily="34" charset="0"/>
                <a:cs typeface="Calibri" panose="020F0502020204030204" pitchFamily="34" charset="0"/>
              </a:endParaRPr>
            </a:p>
          </p:txBody>
        </p:sp>
        <p:sp>
          <p:nvSpPr>
            <p:cNvPr id="66" name="Oval 88">
              <a:extLst>
                <a:ext uri="{FF2B5EF4-FFF2-40B4-BE49-F238E27FC236}">
                  <a16:creationId xmlns:a16="http://schemas.microsoft.com/office/drawing/2014/main" id="{FA7F2C7C-7482-A14C-87FE-F9538208A662}"/>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7" name="Rectangle 89">
              <a:extLst>
                <a:ext uri="{FF2B5EF4-FFF2-40B4-BE49-F238E27FC236}">
                  <a16:creationId xmlns:a16="http://schemas.microsoft.com/office/drawing/2014/main" id="{9D056117-88A7-394A-A294-1A033CE4FB8C}"/>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grpSp>
        <p:nvGrpSpPr>
          <p:cNvPr id="76" name="Group 90">
            <a:extLst>
              <a:ext uri="{FF2B5EF4-FFF2-40B4-BE49-F238E27FC236}">
                <a16:creationId xmlns:a16="http://schemas.microsoft.com/office/drawing/2014/main" id="{95F59C81-FDB0-844F-941B-B561FC589D42}"/>
              </a:ext>
            </a:extLst>
          </p:cNvPr>
          <p:cNvGrpSpPr>
            <a:grpSpLocks/>
          </p:cNvGrpSpPr>
          <p:nvPr/>
        </p:nvGrpSpPr>
        <p:grpSpPr bwMode="auto">
          <a:xfrm>
            <a:off x="5944207" y="3065488"/>
            <a:ext cx="893762" cy="828675"/>
            <a:chOff x="-44" y="1473"/>
            <a:chExt cx="981" cy="1105"/>
          </a:xfrm>
        </p:grpSpPr>
        <p:pic>
          <p:nvPicPr>
            <p:cNvPr id="77" name="Picture 91" descr="desktop_computer_stylized_medium">
              <a:extLst>
                <a:ext uri="{FF2B5EF4-FFF2-40B4-BE49-F238E27FC236}">
                  <a16:creationId xmlns:a16="http://schemas.microsoft.com/office/drawing/2014/main" id="{82B0CE96-D20F-0542-B0DD-F5A7003AA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92">
              <a:extLst>
                <a:ext uri="{FF2B5EF4-FFF2-40B4-BE49-F238E27FC236}">
                  <a16:creationId xmlns:a16="http://schemas.microsoft.com/office/drawing/2014/main" id="{F915E8C7-3CEB-4841-BD57-4B6D62B70280}"/>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sp>
        <p:nvSpPr>
          <p:cNvPr id="86" name="Slide Number Placeholder 2">
            <a:extLst>
              <a:ext uri="{FF2B5EF4-FFF2-40B4-BE49-F238E27FC236}">
                <a16:creationId xmlns:a16="http://schemas.microsoft.com/office/drawing/2014/main" id="{A02DAD4C-5683-1744-A5AB-F5881D3D36AA}"/>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16</a:t>
            </a:fld>
            <a:endParaRPr lang="en-US"/>
          </a:p>
        </p:txBody>
      </p:sp>
      <p:grpSp>
        <p:nvGrpSpPr>
          <p:cNvPr id="7" name="Group 6">
            <a:extLst>
              <a:ext uri="{FF2B5EF4-FFF2-40B4-BE49-F238E27FC236}">
                <a16:creationId xmlns:a16="http://schemas.microsoft.com/office/drawing/2014/main" id="{5F3CB76A-6CBC-0663-1DD7-B7B9CF771ACD}"/>
              </a:ext>
            </a:extLst>
          </p:cNvPr>
          <p:cNvGrpSpPr/>
          <p:nvPr/>
        </p:nvGrpSpPr>
        <p:grpSpPr>
          <a:xfrm>
            <a:off x="2241625" y="2849363"/>
            <a:ext cx="3198304" cy="2860891"/>
            <a:chOff x="2241625" y="2663619"/>
            <a:chExt cx="3198304" cy="2860891"/>
          </a:xfrm>
        </p:grpSpPr>
        <p:grpSp>
          <p:nvGrpSpPr>
            <p:cNvPr id="9" name="Group 8">
              <a:extLst>
                <a:ext uri="{FF2B5EF4-FFF2-40B4-BE49-F238E27FC236}">
                  <a16:creationId xmlns:a16="http://schemas.microsoft.com/office/drawing/2014/main" id="{2A0AB36B-394C-B44E-9FDF-B5332733F92C}"/>
                </a:ext>
              </a:extLst>
            </p:cNvPr>
            <p:cNvGrpSpPr/>
            <p:nvPr/>
          </p:nvGrpSpPr>
          <p:grpSpPr>
            <a:xfrm>
              <a:off x="2925329" y="3208342"/>
              <a:ext cx="1762125" cy="563562"/>
              <a:chOff x="2925329" y="2422526"/>
              <a:chExt cx="1762125" cy="563562"/>
            </a:xfrm>
          </p:grpSpPr>
          <p:sp>
            <p:nvSpPr>
              <p:cNvPr id="12" name="Line 10">
                <a:extLst>
                  <a:ext uri="{FF2B5EF4-FFF2-40B4-BE49-F238E27FC236}">
                    <a16:creationId xmlns:a16="http://schemas.microsoft.com/office/drawing/2014/main" id="{AF107355-7D98-0B44-975B-CBF0C399423E}"/>
                  </a:ext>
                </a:extLst>
              </p:cNvPr>
              <p:cNvSpPr>
                <a:spLocks noChangeShapeType="1"/>
              </p:cNvSpPr>
              <p:nvPr/>
            </p:nvSpPr>
            <p:spPr bwMode="auto">
              <a:xfrm>
                <a:off x="2925329" y="2709863"/>
                <a:ext cx="1762125" cy="276225"/>
              </a:xfrm>
              <a:prstGeom prst="line">
                <a:avLst/>
              </a:prstGeom>
              <a:noFill/>
              <a:ln w="28575">
                <a:solidFill>
                  <a:srgbClr val="0000A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 name="Text Box 64">
                <a:extLst>
                  <a:ext uri="{FF2B5EF4-FFF2-40B4-BE49-F238E27FC236}">
                    <a16:creationId xmlns:a16="http://schemas.microsoft.com/office/drawing/2014/main" id="{E3C8F55E-81A4-6845-B300-C80C498A8F1A}"/>
                  </a:ext>
                </a:extLst>
              </p:cNvPr>
              <p:cNvSpPr txBox="1">
                <a:spLocks noChangeArrowheads="1"/>
              </p:cNvSpPr>
              <p:nvPr/>
            </p:nvSpPr>
            <p:spPr bwMode="auto">
              <a:xfrm>
                <a:off x="3366654" y="2422526"/>
                <a:ext cx="447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Hi</a:t>
                </a:r>
              </a:p>
            </p:txBody>
          </p:sp>
        </p:grpSp>
        <p:grpSp>
          <p:nvGrpSpPr>
            <p:cNvPr id="79" name="Group 78">
              <a:extLst>
                <a:ext uri="{FF2B5EF4-FFF2-40B4-BE49-F238E27FC236}">
                  <a16:creationId xmlns:a16="http://schemas.microsoft.com/office/drawing/2014/main" id="{A770EA7E-36C8-3342-B70C-2DA2FD8C7B3E}"/>
                </a:ext>
              </a:extLst>
            </p:cNvPr>
            <p:cNvGrpSpPr/>
            <p:nvPr/>
          </p:nvGrpSpPr>
          <p:grpSpPr>
            <a:xfrm>
              <a:off x="2617354" y="3832229"/>
              <a:ext cx="2085975" cy="584200"/>
              <a:chOff x="2617354" y="3046413"/>
              <a:chExt cx="2085975" cy="584200"/>
            </a:xfrm>
          </p:grpSpPr>
          <p:sp>
            <p:nvSpPr>
              <p:cNvPr id="16" name="Line 66">
                <a:extLst>
                  <a:ext uri="{FF2B5EF4-FFF2-40B4-BE49-F238E27FC236}">
                    <a16:creationId xmlns:a16="http://schemas.microsoft.com/office/drawing/2014/main" id="{7BC224F4-2A52-C946-B3A2-501E3BADDE24}"/>
                  </a:ext>
                </a:extLst>
              </p:cNvPr>
              <p:cNvSpPr>
                <a:spLocks noChangeShapeType="1"/>
              </p:cNvSpPr>
              <p:nvPr/>
            </p:nvSpPr>
            <p:spPr bwMode="auto">
              <a:xfrm flipV="1">
                <a:off x="2617354" y="3268663"/>
                <a:ext cx="2085975" cy="361950"/>
              </a:xfrm>
              <a:prstGeom prst="line">
                <a:avLst/>
              </a:prstGeom>
              <a:noFill/>
              <a:ln w="28575">
                <a:solidFill>
                  <a:srgbClr val="0000A8"/>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7" name="Text Box 67">
                <a:extLst>
                  <a:ext uri="{FF2B5EF4-FFF2-40B4-BE49-F238E27FC236}">
                    <a16:creationId xmlns:a16="http://schemas.microsoft.com/office/drawing/2014/main" id="{EF38DB23-31AC-F649-B4F9-0760E840DF33}"/>
                  </a:ext>
                </a:extLst>
              </p:cNvPr>
              <p:cNvSpPr txBox="1">
                <a:spLocks noChangeArrowheads="1"/>
              </p:cNvSpPr>
              <p:nvPr/>
            </p:nvSpPr>
            <p:spPr bwMode="auto">
              <a:xfrm>
                <a:off x="3357129" y="3046413"/>
                <a:ext cx="447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Hi</a:t>
                </a:r>
              </a:p>
            </p:txBody>
          </p:sp>
        </p:grpSp>
        <p:grpSp>
          <p:nvGrpSpPr>
            <p:cNvPr id="80" name="Group 79">
              <a:extLst>
                <a:ext uri="{FF2B5EF4-FFF2-40B4-BE49-F238E27FC236}">
                  <a16:creationId xmlns:a16="http://schemas.microsoft.com/office/drawing/2014/main" id="{C148AFC4-3C67-AC4E-9DBE-C6C666348971}"/>
                </a:ext>
              </a:extLst>
            </p:cNvPr>
            <p:cNvGrpSpPr/>
            <p:nvPr/>
          </p:nvGrpSpPr>
          <p:grpSpPr>
            <a:xfrm>
              <a:off x="2601479" y="4418017"/>
              <a:ext cx="2162175" cy="708025"/>
              <a:chOff x="2601479" y="3632201"/>
              <a:chExt cx="2162175" cy="708025"/>
            </a:xfrm>
          </p:grpSpPr>
          <p:sp>
            <p:nvSpPr>
              <p:cNvPr id="18" name="Line 70">
                <a:extLst>
                  <a:ext uri="{FF2B5EF4-FFF2-40B4-BE49-F238E27FC236}">
                    <a16:creationId xmlns:a16="http://schemas.microsoft.com/office/drawing/2014/main" id="{D7E081E5-97A2-4147-A169-A6935464DFF0}"/>
                  </a:ext>
                </a:extLst>
              </p:cNvPr>
              <p:cNvSpPr>
                <a:spLocks noChangeShapeType="1"/>
              </p:cNvSpPr>
              <p:nvPr/>
            </p:nvSpPr>
            <p:spPr bwMode="auto">
              <a:xfrm>
                <a:off x="2601479" y="3700463"/>
                <a:ext cx="2162175" cy="438150"/>
              </a:xfrm>
              <a:prstGeom prst="line">
                <a:avLst/>
              </a:prstGeom>
              <a:noFill/>
              <a:ln w="28575">
                <a:solidFill>
                  <a:srgbClr val="0000A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19" name="Group 72">
                <a:extLst>
                  <a:ext uri="{FF2B5EF4-FFF2-40B4-BE49-F238E27FC236}">
                    <a16:creationId xmlns:a16="http://schemas.microsoft.com/office/drawing/2014/main" id="{A01E23B5-0258-7C4C-BA5D-199419A7F92F}"/>
                  </a:ext>
                </a:extLst>
              </p:cNvPr>
              <p:cNvGrpSpPr>
                <a:grpSpLocks/>
              </p:cNvGrpSpPr>
              <p:nvPr/>
            </p:nvGrpSpPr>
            <p:grpSpPr bwMode="auto">
              <a:xfrm>
                <a:off x="3158693" y="3632201"/>
                <a:ext cx="974725" cy="708025"/>
                <a:chOff x="773" y="2747"/>
                <a:chExt cx="614" cy="446"/>
              </a:xfrm>
            </p:grpSpPr>
            <p:sp>
              <p:nvSpPr>
                <p:cNvPr id="20" name="Rectangle 71">
                  <a:extLst>
                    <a:ext uri="{FF2B5EF4-FFF2-40B4-BE49-F238E27FC236}">
                      <a16:creationId xmlns:a16="http://schemas.microsoft.com/office/drawing/2014/main" id="{66DE04EC-3AB2-4545-8A40-349D717B3F7F}"/>
                    </a:ext>
                  </a:extLst>
                </p:cNvPr>
                <p:cNvSpPr>
                  <a:spLocks noChangeArrowheads="1"/>
                </p:cNvSpPr>
                <p:nvPr/>
              </p:nvSpPr>
              <p:spPr bwMode="auto">
                <a:xfrm>
                  <a:off x="786" y="2790"/>
                  <a:ext cx="58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1" name="Text Box 69">
                  <a:extLst>
                    <a:ext uri="{FF2B5EF4-FFF2-40B4-BE49-F238E27FC236}">
                      <a16:creationId xmlns:a16="http://schemas.microsoft.com/office/drawing/2014/main" id="{74B04ADF-02C6-6943-8532-39BACC3EDB9B}"/>
                    </a:ext>
                  </a:extLst>
                </p:cNvPr>
                <p:cNvSpPr txBox="1">
                  <a:spLocks noChangeArrowheads="1"/>
                </p:cNvSpPr>
                <p:nvPr/>
              </p:nvSpPr>
              <p:spPr bwMode="auto">
                <a:xfrm>
                  <a:off x="773" y="2747"/>
                  <a:ext cx="614" cy="4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Calibri" panose="020F0502020204030204" pitchFamily="34" charset="0"/>
                      <a:cs typeface="Calibri" panose="020F0502020204030204" pitchFamily="34" charset="0"/>
                    </a:rPr>
                    <a:t>Got the</a:t>
                  </a:r>
                </a:p>
                <a:p>
                  <a:pPr algn="ctr"/>
                  <a:r>
                    <a:rPr lang="en-US" altLang="en-US" sz="2000">
                      <a:latin typeface="Calibri" panose="020F0502020204030204" pitchFamily="34" charset="0"/>
                      <a:cs typeface="Calibri" panose="020F0502020204030204" pitchFamily="34" charset="0"/>
                    </a:rPr>
                    <a:t>time?</a:t>
                  </a:r>
                </a:p>
              </p:txBody>
            </p:sp>
          </p:grpSp>
        </p:grpSp>
        <p:grpSp>
          <p:nvGrpSpPr>
            <p:cNvPr id="81" name="Group 80">
              <a:extLst>
                <a:ext uri="{FF2B5EF4-FFF2-40B4-BE49-F238E27FC236}">
                  <a16:creationId xmlns:a16="http://schemas.microsoft.com/office/drawing/2014/main" id="{0746F316-9DC6-CE4A-B297-F2AB0B6A4762}"/>
                </a:ext>
              </a:extLst>
            </p:cNvPr>
            <p:cNvGrpSpPr/>
            <p:nvPr/>
          </p:nvGrpSpPr>
          <p:grpSpPr>
            <a:xfrm>
              <a:off x="2763404" y="5057779"/>
              <a:ext cx="1952625" cy="466731"/>
              <a:chOff x="2763404" y="4271963"/>
              <a:chExt cx="1952625" cy="466731"/>
            </a:xfrm>
          </p:grpSpPr>
          <p:sp>
            <p:nvSpPr>
              <p:cNvPr id="22" name="Line 73">
                <a:extLst>
                  <a:ext uri="{FF2B5EF4-FFF2-40B4-BE49-F238E27FC236}">
                    <a16:creationId xmlns:a16="http://schemas.microsoft.com/office/drawing/2014/main" id="{33CD3426-2C89-A640-B8D9-4426CF1B003F}"/>
                  </a:ext>
                </a:extLst>
              </p:cNvPr>
              <p:cNvSpPr>
                <a:spLocks noChangeShapeType="1"/>
              </p:cNvSpPr>
              <p:nvPr/>
            </p:nvSpPr>
            <p:spPr bwMode="auto">
              <a:xfrm flipV="1">
                <a:off x="2763404" y="4271963"/>
                <a:ext cx="1952625" cy="333375"/>
              </a:xfrm>
              <a:prstGeom prst="line">
                <a:avLst/>
              </a:prstGeom>
              <a:noFill/>
              <a:ln w="28575">
                <a:solidFill>
                  <a:srgbClr val="0000A8"/>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23" name="Group 76">
                <a:extLst>
                  <a:ext uri="{FF2B5EF4-FFF2-40B4-BE49-F238E27FC236}">
                    <a16:creationId xmlns:a16="http://schemas.microsoft.com/office/drawing/2014/main" id="{A6420C74-64CF-2247-8D4B-DD2DBFA6F771}"/>
                  </a:ext>
                </a:extLst>
              </p:cNvPr>
              <p:cNvGrpSpPr>
                <a:grpSpLocks/>
              </p:cNvGrpSpPr>
              <p:nvPr/>
            </p:nvGrpSpPr>
            <p:grpSpPr bwMode="auto">
              <a:xfrm>
                <a:off x="3233304" y="4276731"/>
                <a:ext cx="796925" cy="461963"/>
                <a:chOff x="1046" y="2771"/>
                <a:chExt cx="502" cy="291"/>
              </a:xfrm>
            </p:grpSpPr>
            <p:sp>
              <p:nvSpPr>
                <p:cNvPr id="24" name="Rectangle 75">
                  <a:extLst>
                    <a:ext uri="{FF2B5EF4-FFF2-40B4-BE49-F238E27FC236}">
                      <a16:creationId xmlns:a16="http://schemas.microsoft.com/office/drawing/2014/main" id="{D5183736-BE0E-AB46-AFBB-CE022786DFEA}"/>
                    </a:ext>
                  </a:extLst>
                </p:cNvPr>
                <p:cNvSpPr>
                  <a:spLocks noChangeArrowheads="1"/>
                </p:cNvSpPr>
                <p:nvPr/>
              </p:nvSpPr>
              <p:spPr bwMode="auto">
                <a:xfrm>
                  <a:off x="1104" y="2820"/>
                  <a:ext cx="444"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5" name="Text Box 74">
                  <a:extLst>
                    <a:ext uri="{FF2B5EF4-FFF2-40B4-BE49-F238E27FC236}">
                      <a16:creationId xmlns:a16="http://schemas.microsoft.com/office/drawing/2014/main" id="{1F4F822A-BED8-454A-AAC2-A1B3AFF6B966}"/>
                    </a:ext>
                  </a:extLst>
                </p:cNvPr>
                <p:cNvSpPr txBox="1">
                  <a:spLocks noChangeArrowheads="1"/>
                </p:cNvSpPr>
                <p:nvPr/>
              </p:nvSpPr>
              <p:spPr bwMode="auto">
                <a:xfrm>
                  <a:off x="1046" y="2771"/>
                  <a:ext cx="4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2:00</a:t>
                  </a:r>
                </a:p>
              </p:txBody>
            </p:sp>
          </p:grpSp>
        </p:grpSp>
        <p:pic>
          <p:nvPicPr>
            <p:cNvPr id="4" name="Picture 62" descr="Alice">
              <a:extLst>
                <a:ext uri="{FF2B5EF4-FFF2-40B4-BE49-F238E27FC236}">
                  <a16:creationId xmlns:a16="http://schemas.microsoft.com/office/drawing/2014/main" id="{85FD9F42-1B8A-6BA3-2F8C-3C9819875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625" y="2663619"/>
              <a:ext cx="5619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3" descr="Bob">
              <a:extLst>
                <a:ext uri="{FF2B5EF4-FFF2-40B4-BE49-F238E27FC236}">
                  <a16:creationId xmlns:a16="http://schemas.microsoft.com/office/drawing/2014/main" id="{8EB9553E-1F1F-517A-B5D6-FEBA0B609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654" y="2709782"/>
              <a:ext cx="6762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ontent Placeholder 1">
            <a:extLst>
              <a:ext uri="{FF2B5EF4-FFF2-40B4-BE49-F238E27FC236}">
                <a16:creationId xmlns:a16="http://schemas.microsoft.com/office/drawing/2014/main" id="{0CCD2DA0-500E-054A-E6FC-9097196026B7}"/>
              </a:ext>
            </a:extLst>
          </p:cNvPr>
          <p:cNvSpPr txBox="1">
            <a:spLocks/>
          </p:cNvSpPr>
          <p:nvPr/>
        </p:nvSpPr>
        <p:spPr>
          <a:xfrm>
            <a:off x="838200" y="1724027"/>
            <a:ext cx="10515600" cy="435133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Network protocols are between computers (devices) rather than humans</a:t>
            </a:r>
          </a:p>
        </p:txBody>
      </p:sp>
    </p:spTree>
    <p:extLst>
      <p:ext uri="{BB962C8B-B14F-4D97-AF65-F5344CB8AC3E}">
        <p14:creationId xmlns:p14="http://schemas.microsoft.com/office/powerpoint/2010/main" val="196295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par>
                                <p:cTn id="8" presetID="9"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ssolve">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7DE5-72BE-2966-4200-5953D63232B9}"/>
              </a:ext>
            </a:extLst>
          </p:cNvPr>
          <p:cNvSpPr>
            <a:spLocks noGrp="1"/>
          </p:cNvSpPr>
          <p:nvPr>
            <p:ph type="title"/>
          </p:nvPr>
        </p:nvSpPr>
        <p:spPr/>
        <p:txBody>
          <a:bodyPr/>
          <a:lstStyle/>
          <a:p>
            <a:r>
              <a:rPr lang="en-US" altLang="ja-JP" dirty="0"/>
              <a:t>Network protocols</a:t>
            </a:r>
            <a:endParaRPr lang="en-US" dirty="0"/>
          </a:p>
        </p:txBody>
      </p:sp>
      <p:sp>
        <p:nvSpPr>
          <p:cNvPr id="3" name="Slide Number Placeholder 2">
            <a:extLst>
              <a:ext uri="{FF2B5EF4-FFF2-40B4-BE49-F238E27FC236}">
                <a16:creationId xmlns:a16="http://schemas.microsoft.com/office/drawing/2014/main" id="{E8563230-B86F-5F05-EF45-D34BAB0B3C8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17</a:t>
            </a:fld>
            <a:endParaRPr lang="en-US"/>
          </a:p>
        </p:txBody>
      </p:sp>
      <p:pic>
        <p:nvPicPr>
          <p:cNvPr id="4" name="Picture 3">
            <a:extLst>
              <a:ext uri="{FF2B5EF4-FFF2-40B4-BE49-F238E27FC236}">
                <a16:creationId xmlns:a16="http://schemas.microsoft.com/office/drawing/2014/main" id="{0BC4F09E-361D-F172-6EA3-BCA3A6F1DED8}"/>
              </a:ext>
            </a:extLst>
          </p:cNvPr>
          <p:cNvPicPr>
            <a:picLocks noChangeAspect="1"/>
          </p:cNvPicPr>
          <p:nvPr/>
        </p:nvPicPr>
        <p:blipFill>
          <a:blip r:embed="rId2"/>
          <a:stretch>
            <a:fillRect/>
          </a:stretch>
        </p:blipFill>
        <p:spPr>
          <a:xfrm>
            <a:off x="2818816" y="1626391"/>
            <a:ext cx="7772400" cy="4816698"/>
          </a:xfrm>
          <a:prstGeom prst="rect">
            <a:avLst/>
          </a:prstGeom>
        </p:spPr>
      </p:pic>
    </p:spTree>
    <p:extLst>
      <p:ext uri="{BB962C8B-B14F-4D97-AF65-F5344CB8AC3E}">
        <p14:creationId xmlns:p14="http://schemas.microsoft.com/office/powerpoint/2010/main" val="340532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38200" y="451821"/>
            <a:ext cx="10515600" cy="894622"/>
          </a:xfrm>
        </p:spPr>
        <p:txBody>
          <a:bodyPr/>
          <a:lstStyle/>
          <a:p>
            <a:r>
              <a:rPr lang="en-US" altLang="ja-JP"/>
              <a:t>Network protocols</a:t>
            </a:r>
            <a:endParaRPr lang="en-US"/>
          </a:p>
        </p:txBody>
      </p:sp>
      <p:sp>
        <p:nvSpPr>
          <p:cNvPr id="37" name="Line 101">
            <a:extLst>
              <a:ext uri="{FF2B5EF4-FFF2-40B4-BE49-F238E27FC236}">
                <a16:creationId xmlns:a16="http://schemas.microsoft.com/office/drawing/2014/main" id="{CAF66A4D-D465-0449-A83A-EAD8BADEBC8D}"/>
              </a:ext>
            </a:extLst>
          </p:cNvPr>
          <p:cNvSpPr>
            <a:spLocks noChangeShapeType="1"/>
          </p:cNvSpPr>
          <p:nvPr/>
        </p:nvSpPr>
        <p:spPr bwMode="auto">
          <a:xfrm>
            <a:off x="5730145" y="2886877"/>
            <a:ext cx="0" cy="3573462"/>
          </a:xfrm>
          <a:prstGeom prst="line">
            <a:avLst/>
          </a:prstGeom>
          <a:noFill/>
          <a:ln w="19050">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8" name="Group 105">
            <a:extLst>
              <a:ext uri="{FF2B5EF4-FFF2-40B4-BE49-F238E27FC236}">
                <a16:creationId xmlns:a16="http://schemas.microsoft.com/office/drawing/2014/main" id="{CC2D24A5-7C64-F545-A05A-3752F815F89F}"/>
              </a:ext>
            </a:extLst>
          </p:cNvPr>
          <p:cNvGrpSpPr>
            <a:grpSpLocks/>
          </p:cNvGrpSpPr>
          <p:nvPr/>
        </p:nvGrpSpPr>
        <p:grpSpPr bwMode="auto">
          <a:xfrm>
            <a:off x="5403417" y="5853125"/>
            <a:ext cx="720725" cy="396875"/>
            <a:chOff x="2198" y="3203"/>
            <a:chExt cx="454" cy="250"/>
          </a:xfrm>
        </p:grpSpPr>
        <p:sp>
          <p:nvSpPr>
            <p:cNvPr id="39" name="Rectangle 104">
              <a:extLst>
                <a:ext uri="{FF2B5EF4-FFF2-40B4-BE49-F238E27FC236}">
                  <a16:creationId xmlns:a16="http://schemas.microsoft.com/office/drawing/2014/main" id="{6BF887FC-DA49-BC42-A376-A29D67B86ED9}"/>
                </a:ext>
              </a:extLst>
            </p:cNvPr>
            <p:cNvSpPr>
              <a:spLocks noChangeArrowheads="1"/>
            </p:cNvSpPr>
            <p:nvPr/>
          </p:nvSpPr>
          <p:spPr bwMode="auto">
            <a:xfrm>
              <a:off x="2244" y="3282"/>
              <a:ext cx="408" cy="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0" name="Text Box 102">
              <a:extLst>
                <a:ext uri="{FF2B5EF4-FFF2-40B4-BE49-F238E27FC236}">
                  <a16:creationId xmlns:a16="http://schemas.microsoft.com/office/drawing/2014/main" id="{FD6E114D-BB61-5A43-A6C4-EB93B477DD11}"/>
                </a:ext>
              </a:extLst>
            </p:cNvPr>
            <p:cNvSpPr txBox="1">
              <a:spLocks noChangeArrowheads="1"/>
            </p:cNvSpPr>
            <p:nvPr/>
          </p:nvSpPr>
          <p:spPr bwMode="auto">
            <a:xfrm>
              <a:off x="2198" y="3203"/>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latin typeface="Calibri" panose="020F0502020204030204" pitchFamily="34" charset="0"/>
                  <a:cs typeface="Calibri" panose="020F0502020204030204" pitchFamily="34" charset="0"/>
                </a:rPr>
                <a:t>time</a:t>
              </a:r>
            </a:p>
          </p:txBody>
        </p:sp>
      </p:grpSp>
      <p:grpSp>
        <p:nvGrpSpPr>
          <p:cNvPr id="83" name="Group 82">
            <a:extLst>
              <a:ext uri="{FF2B5EF4-FFF2-40B4-BE49-F238E27FC236}">
                <a16:creationId xmlns:a16="http://schemas.microsoft.com/office/drawing/2014/main" id="{0CD6B86A-6F1B-0548-9764-136C60D90701}"/>
              </a:ext>
            </a:extLst>
          </p:cNvPr>
          <p:cNvGrpSpPr/>
          <p:nvPr/>
        </p:nvGrpSpPr>
        <p:grpSpPr>
          <a:xfrm>
            <a:off x="6786129" y="4227523"/>
            <a:ext cx="2216150" cy="589096"/>
            <a:chOff x="6786129" y="3255963"/>
            <a:chExt cx="2216150" cy="589096"/>
          </a:xfrm>
        </p:grpSpPr>
        <p:sp>
          <p:nvSpPr>
            <p:cNvPr id="28" name="Line 90">
              <a:extLst>
                <a:ext uri="{FF2B5EF4-FFF2-40B4-BE49-F238E27FC236}">
                  <a16:creationId xmlns:a16="http://schemas.microsoft.com/office/drawing/2014/main" id="{BE73EB41-048F-AA4A-A7C0-5C13D2C2255F}"/>
                </a:ext>
              </a:extLst>
            </p:cNvPr>
            <p:cNvSpPr>
              <a:spLocks noChangeShapeType="1"/>
            </p:cNvSpPr>
            <p:nvPr/>
          </p:nvSpPr>
          <p:spPr bwMode="auto">
            <a:xfrm flipV="1">
              <a:off x="6786129" y="3255963"/>
              <a:ext cx="2216150" cy="398463"/>
            </a:xfrm>
            <a:prstGeom prst="line">
              <a:avLst/>
            </a:prstGeom>
            <a:noFill/>
            <a:ln w="28575">
              <a:solidFill>
                <a:srgbClr val="0000A8"/>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29" name="Rectangle 92">
              <a:extLst>
                <a:ext uri="{FF2B5EF4-FFF2-40B4-BE49-F238E27FC236}">
                  <a16:creationId xmlns:a16="http://schemas.microsoft.com/office/drawing/2014/main" id="{3D5059BF-BB04-1840-B77C-F70CB09CD95F}"/>
                </a:ext>
              </a:extLst>
            </p:cNvPr>
            <p:cNvSpPr>
              <a:spLocks noChangeArrowheads="1"/>
            </p:cNvSpPr>
            <p:nvPr/>
          </p:nvSpPr>
          <p:spPr bwMode="auto">
            <a:xfrm>
              <a:off x="7221104" y="3278188"/>
              <a:ext cx="1438275" cy="393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0" name="Text Box 91">
              <a:extLst>
                <a:ext uri="{FF2B5EF4-FFF2-40B4-BE49-F238E27FC236}">
                  <a16:creationId xmlns:a16="http://schemas.microsoft.com/office/drawing/2014/main" id="{8B99F7C9-41C0-E948-A1F8-DBFF6271EFCF}"/>
                </a:ext>
              </a:extLst>
            </p:cNvPr>
            <p:cNvSpPr txBox="1">
              <a:spLocks noChangeArrowheads="1"/>
            </p:cNvSpPr>
            <p:nvPr/>
          </p:nvSpPr>
          <p:spPr bwMode="auto">
            <a:xfrm>
              <a:off x="7313276" y="3279776"/>
              <a:ext cx="1260280" cy="56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800">
                  <a:latin typeface="Calibri" panose="020F0502020204030204" pitchFamily="34" charset="0"/>
                  <a:cs typeface="Calibri" panose="020F0502020204030204" pitchFamily="34" charset="0"/>
                </a:rPr>
                <a:t>Connection</a:t>
              </a:r>
            </a:p>
            <a:p>
              <a:pPr algn="ctr">
                <a:lnSpc>
                  <a:spcPct val="85000"/>
                </a:lnSpc>
              </a:pPr>
              <a:r>
                <a:rPr lang="en-US" altLang="en-US" sz="1800">
                  <a:latin typeface="Calibri" panose="020F0502020204030204" pitchFamily="34" charset="0"/>
                  <a:cs typeface="Calibri" panose="020F0502020204030204" pitchFamily="34" charset="0"/>
                </a:rPr>
                <a:t>response</a:t>
              </a:r>
            </a:p>
          </p:txBody>
        </p:sp>
      </p:grpSp>
      <p:grpSp>
        <p:nvGrpSpPr>
          <p:cNvPr id="85" name="Group 84">
            <a:extLst>
              <a:ext uri="{FF2B5EF4-FFF2-40B4-BE49-F238E27FC236}">
                <a16:creationId xmlns:a16="http://schemas.microsoft.com/office/drawing/2014/main" id="{B3F6BB2A-A83B-6E42-97C8-7ABAD5335595}"/>
              </a:ext>
            </a:extLst>
          </p:cNvPr>
          <p:cNvGrpSpPr/>
          <p:nvPr/>
        </p:nvGrpSpPr>
        <p:grpSpPr>
          <a:xfrm>
            <a:off x="6833754" y="5419736"/>
            <a:ext cx="2343150" cy="461665"/>
            <a:chOff x="6833754" y="4448176"/>
            <a:chExt cx="2343150" cy="461665"/>
          </a:xfrm>
        </p:grpSpPr>
        <p:sp>
          <p:nvSpPr>
            <p:cNvPr id="26" name="Line 85">
              <a:extLst>
                <a:ext uri="{FF2B5EF4-FFF2-40B4-BE49-F238E27FC236}">
                  <a16:creationId xmlns:a16="http://schemas.microsoft.com/office/drawing/2014/main" id="{45CDA1E6-D436-1747-9985-487C3C2A77F0}"/>
                </a:ext>
              </a:extLst>
            </p:cNvPr>
            <p:cNvSpPr>
              <a:spLocks noChangeShapeType="1"/>
            </p:cNvSpPr>
            <p:nvPr/>
          </p:nvSpPr>
          <p:spPr bwMode="auto">
            <a:xfrm flipV="1">
              <a:off x="6833754" y="4464051"/>
              <a:ext cx="2343150" cy="428625"/>
            </a:xfrm>
            <a:prstGeom prst="line">
              <a:avLst/>
            </a:prstGeom>
            <a:noFill/>
            <a:ln w="28575">
              <a:solidFill>
                <a:srgbClr val="0000A8"/>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5" name="Rectangle 99">
              <a:extLst>
                <a:ext uri="{FF2B5EF4-FFF2-40B4-BE49-F238E27FC236}">
                  <a16:creationId xmlns:a16="http://schemas.microsoft.com/office/drawing/2014/main" id="{0522444E-A828-BE46-A531-855D0C776C75}"/>
                </a:ext>
              </a:extLst>
            </p:cNvPr>
            <p:cNvSpPr>
              <a:spLocks noChangeArrowheads="1"/>
            </p:cNvSpPr>
            <p:nvPr/>
          </p:nvSpPr>
          <p:spPr bwMode="auto">
            <a:xfrm>
              <a:off x="7602104" y="4562476"/>
              <a:ext cx="919163"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6" name="Text Box 100">
              <a:extLst>
                <a:ext uri="{FF2B5EF4-FFF2-40B4-BE49-F238E27FC236}">
                  <a16:creationId xmlns:a16="http://schemas.microsoft.com/office/drawing/2014/main" id="{D6A3FC64-B8C3-524A-97EA-7601A8235EE4}"/>
                </a:ext>
              </a:extLst>
            </p:cNvPr>
            <p:cNvSpPr txBox="1">
              <a:spLocks noChangeArrowheads="1"/>
            </p:cNvSpPr>
            <p:nvPr/>
          </p:nvSpPr>
          <p:spPr bwMode="auto">
            <a:xfrm>
              <a:off x="7568767" y="4448176"/>
              <a:ext cx="881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&lt;file&gt;</a:t>
              </a:r>
            </a:p>
          </p:txBody>
        </p:sp>
      </p:grpSp>
      <p:grpSp>
        <p:nvGrpSpPr>
          <p:cNvPr id="82" name="Group 81">
            <a:extLst>
              <a:ext uri="{FF2B5EF4-FFF2-40B4-BE49-F238E27FC236}">
                <a16:creationId xmlns:a16="http://schemas.microsoft.com/office/drawing/2014/main" id="{0CDE2E27-ED1E-7344-9B31-50A4E5C09D16}"/>
              </a:ext>
            </a:extLst>
          </p:cNvPr>
          <p:cNvGrpSpPr/>
          <p:nvPr/>
        </p:nvGrpSpPr>
        <p:grpSpPr>
          <a:xfrm>
            <a:off x="6848042" y="3592523"/>
            <a:ext cx="2176462" cy="565283"/>
            <a:chOff x="6848042" y="2620963"/>
            <a:chExt cx="2176462" cy="565283"/>
          </a:xfrm>
        </p:grpSpPr>
        <p:sp>
          <p:nvSpPr>
            <p:cNvPr id="27" name="Line 89">
              <a:extLst>
                <a:ext uri="{FF2B5EF4-FFF2-40B4-BE49-F238E27FC236}">
                  <a16:creationId xmlns:a16="http://schemas.microsoft.com/office/drawing/2014/main" id="{ABF41D13-8507-D844-86E0-3E5322573953}"/>
                </a:ext>
              </a:extLst>
            </p:cNvPr>
            <p:cNvSpPr>
              <a:spLocks noChangeShapeType="1"/>
            </p:cNvSpPr>
            <p:nvPr/>
          </p:nvSpPr>
          <p:spPr bwMode="auto">
            <a:xfrm>
              <a:off x="6848042" y="2749551"/>
              <a:ext cx="2176462" cy="347662"/>
            </a:xfrm>
            <a:prstGeom prst="line">
              <a:avLst/>
            </a:prstGeom>
            <a:noFill/>
            <a:ln w="28575">
              <a:solidFill>
                <a:srgbClr val="0000A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1" name="Rectangle 52">
              <a:extLst>
                <a:ext uri="{FF2B5EF4-FFF2-40B4-BE49-F238E27FC236}">
                  <a16:creationId xmlns:a16="http://schemas.microsoft.com/office/drawing/2014/main" id="{3880A042-2FB6-1941-9EF6-2BBEF497D0DB}"/>
                </a:ext>
              </a:extLst>
            </p:cNvPr>
            <p:cNvSpPr>
              <a:spLocks noChangeArrowheads="1"/>
            </p:cNvSpPr>
            <p:nvPr/>
          </p:nvSpPr>
          <p:spPr bwMode="auto">
            <a:xfrm>
              <a:off x="7133792" y="2689226"/>
              <a:ext cx="1365250" cy="43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2" name="Text Box 91">
              <a:extLst>
                <a:ext uri="{FF2B5EF4-FFF2-40B4-BE49-F238E27FC236}">
                  <a16:creationId xmlns:a16="http://schemas.microsoft.com/office/drawing/2014/main" id="{520D7CEC-5ABE-CB47-A52E-8A54D3A49642}"/>
                </a:ext>
              </a:extLst>
            </p:cNvPr>
            <p:cNvSpPr txBox="1">
              <a:spLocks noChangeArrowheads="1"/>
            </p:cNvSpPr>
            <p:nvPr/>
          </p:nvSpPr>
          <p:spPr bwMode="auto">
            <a:xfrm>
              <a:off x="7357726" y="2620963"/>
              <a:ext cx="1260280" cy="56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800">
                  <a:latin typeface="Calibri" panose="020F0502020204030204" pitchFamily="34" charset="0"/>
                  <a:cs typeface="Calibri" panose="020F0502020204030204" pitchFamily="34" charset="0"/>
                </a:rPr>
                <a:t>Connection</a:t>
              </a:r>
            </a:p>
            <a:p>
              <a:pPr algn="ctr">
                <a:lnSpc>
                  <a:spcPct val="85000"/>
                </a:lnSpc>
              </a:pPr>
              <a:r>
                <a:rPr lang="en-US" altLang="en-US" sz="1800">
                  <a:latin typeface="Calibri" panose="020F0502020204030204" pitchFamily="34" charset="0"/>
                  <a:cs typeface="Calibri" panose="020F0502020204030204" pitchFamily="34" charset="0"/>
                </a:rPr>
                <a:t>request</a:t>
              </a:r>
            </a:p>
          </p:txBody>
        </p:sp>
      </p:grpSp>
      <p:grpSp>
        <p:nvGrpSpPr>
          <p:cNvPr id="43" name="Group 57">
            <a:extLst>
              <a:ext uri="{FF2B5EF4-FFF2-40B4-BE49-F238E27FC236}">
                <a16:creationId xmlns:a16="http://schemas.microsoft.com/office/drawing/2014/main" id="{4A4CE652-658D-B343-B65F-6AC8513C167B}"/>
              </a:ext>
            </a:extLst>
          </p:cNvPr>
          <p:cNvGrpSpPr>
            <a:grpSpLocks/>
          </p:cNvGrpSpPr>
          <p:nvPr/>
        </p:nvGrpSpPr>
        <p:grpSpPr bwMode="auto">
          <a:xfrm>
            <a:off x="9088078" y="3106747"/>
            <a:ext cx="357186" cy="755650"/>
            <a:chOff x="4140" y="429"/>
            <a:chExt cx="1425" cy="2396"/>
          </a:xfrm>
        </p:grpSpPr>
        <p:sp>
          <p:nvSpPr>
            <p:cNvPr id="44" name="Freeform 58">
              <a:extLst>
                <a:ext uri="{FF2B5EF4-FFF2-40B4-BE49-F238E27FC236}">
                  <a16:creationId xmlns:a16="http://schemas.microsoft.com/office/drawing/2014/main" id="{ADF25789-D94D-6440-A211-5DCCB02CE5A2}"/>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45" name="Rectangle 59">
              <a:extLst>
                <a:ext uri="{FF2B5EF4-FFF2-40B4-BE49-F238E27FC236}">
                  <a16:creationId xmlns:a16="http://schemas.microsoft.com/office/drawing/2014/main" id="{E3F6D782-AA2A-884C-8F31-18FB963D429A}"/>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6" name="Freeform 60">
              <a:extLst>
                <a:ext uri="{FF2B5EF4-FFF2-40B4-BE49-F238E27FC236}">
                  <a16:creationId xmlns:a16="http://schemas.microsoft.com/office/drawing/2014/main" id="{8E62C232-6002-7B40-98F7-09DFB8653CE7}"/>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47" name="Freeform 61">
              <a:extLst>
                <a:ext uri="{FF2B5EF4-FFF2-40B4-BE49-F238E27FC236}">
                  <a16:creationId xmlns:a16="http://schemas.microsoft.com/office/drawing/2014/main" id="{4AE6A750-54A6-B943-91AB-340390A7C6C1}"/>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48" name="Rectangle 62">
              <a:extLst>
                <a:ext uri="{FF2B5EF4-FFF2-40B4-BE49-F238E27FC236}">
                  <a16:creationId xmlns:a16="http://schemas.microsoft.com/office/drawing/2014/main" id="{E71E8CB8-4382-3242-ABC5-C14F81AC8593}"/>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49" name="Group 63">
              <a:extLst>
                <a:ext uri="{FF2B5EF4-FFF2-40B4-BE49-F238E27FC236}">
                  <a16:creationId xmlns:a16="http://schemas.microsoft.com/office/drawing/2014/main" id="{E7EC998A-9B7F-0746-ABE8-80C8192CA7B9}"/>
                </a:ext>
              </a:extLst>
            </p:cNvPr>
            <p:cNvGrpSpPr>
              <a:grpSpLocks/>
            </p:cNvGrpSpPr>
            <p:nvPr/>
          </p:nvGrpSpPr>
          <p:grpSpPr bwMode="auto">
            <a:xfrm>
              <a:off x="4749" y="668"/>
              <a:ext cx="581" cy="145"/>
              <a:chOff x="614" y="2568"/>
              <a:chExt cx="725" cy="139"/>
            </a:xfrm>
          </p:grpSpPr>
          <p:sp>
            <p:nvSpPr>
              <p:cNvPr id="74" name="AutoShape 64">
                <a:extLst>
                  <a:ext uri="{FF2B5EF4-FFF2-40B4-BE49-F238E27FC236}">
                    <a16:creationId xmlns:a16="http://schemas.microsoft.com/office/drawing/2014/main" id="{89BFB453-7EA4-7040-A1A5-7D0E5E721F08}"/>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75" name="AutoShape 65">
                <a:extLst>
                  <a:ext uri="{FF2B5EF4-FFF2-40B4-BE49-F238E27FC236}">
                    <a16:creationId xmlns:a16="http://schemas.microsoft.com/office/drawing/2014/main" id="{DD4207D9-1C2C-A642-874A-C950D1B2F635}"/>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50" name="Rectangle 66">
              <a:extLst>
                <a:ext uri="{FF2B5EF4-FFF2-40B4-BE49-F238E27FC236}">
                  <a16:creationId xmlns:a16="http://schemas.microsoft.com/office/drawing/2014/main" id="{B93B87B1-D6FF-1A43-AFA9-2F4308B469D1}"/>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51" name="Group 67">
              <a:extLst>
                <a:ext uri="{FF2B5EF4-FFF2-40B4-BE49-F238E27FC236}">
                  <a16:creationId xmlns:a16="http://schemas.microsoft.com/office/drawing/2014/main" id="{38088FF7-02F0-DB41-8855-F8E64BFD6295}"/>
                </a:ext>
              </a:extLst>
            </p:cNvPr>
            <p:cNvGrpSpPr>
              <a:grpSpLocks/>
            </p:cNvGrpSpPr>
            <p:nvPr/>
          </p:nvGrpSpPr>
          <p:grpSpPr bwMode="auto">
            <a:xfrm>
              <a:off x="4747" y="994"/>
              <a:ext cx="581" cy="134"/>
              <a:chOff x="614" y="2568"/>
              <a:chExt cx="725" cy="139"/>
            </a:xfrm>
          </p:grpSpPr>
          <p:sp>
            <p:nvSpPr>
              <p:cNvPr id="72" name="AutoShape 68">
                <a:extLst>
                  <a:ext uri="{FF2B5EF4-FFF2-40B4-BE49-F238E27FC236}">
                    <a16:creationId xmlns:a16="http://schemas.microsoft.com/office/drawing/2014/main" id="{2800C9B7-CBF6-284C-B26D-9F63F319DF21}"/>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73" name="AutoShape 69">
                <a:extLst>
                  <a:ext uri="{FF2B5EF4-FFF2-40B4-BE49-F238E27FC236}">
                    <a16:creationId xmlns:a16="http://schemas.microsoft.com/office/drawing/2014/main" id="{96A6E1AD-EAAE-7447-A0BC-68D76E1B928F}"/>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52" name="Rectangle 70">
              <a:extLst>
                <a:ext uri="{FF2B5EF4-FFF2-40B4-BE49-F238E27FC236}">
                  <a16:creationId xmlns:a16="http://schemas.microsoft.com/office/drawing/2014/main" id="{81E7EE8D-57F7-6848-B16A-D11B811B8054}"/>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53" name="Rectangle 71">
              <a:extLst>
                <a:ext uri="{FF2B5EF4-FFF2-40B4-BE49-F238E27FC236}">
                  <a16:creationId xmlns:a16="http://schemas.microsoft.com/office/drawing/2014/main" id="{0C489C2A-C1EE-ED4E-915C-600DF0A70B15}"/>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54" name="Group 72">
              <a:extLst>
                <a:ext uri="{FF2B5EF4-FFF2-40B4-BE49-F238E27FC236}">
                  <a16:creationId xmlns:a16="http://schemas.microsoft.com/office/drawing/2014/main" id="{3D5AED95-1F84-444D-A859-E38C83F838CB}"/>
                </a:ext>
              </a:extLst>
            </p:cNvPr>
            <p:cNvGrpSpPr>
              <a:grpSpLocks/>
            </p:cNvGrpSpPr>
            <p:nvPr/>
          </p:nvGrpSpPr>
          <p:grpSpPr bwMode="auto">
            <a:xfrm>
              <a:off x="4735" y="1627"/>
              <a:ext cx="582" cy="151"/>
              <a:chOff x="614" y="2568"/>
              <a:chExt cx="725" cy="139"/>
            </a:xfrm>
          </p:grpSpPr>
          <p:sp>
            <p:nvSpPr>
              <p:cNvPr id="70" name="AutoShape 73">
                <a:extLst>
                  <a:ext uri="{FF2B5EF4-FFF2-40B4-BE49-F238E27FC236}">
                    <a16:creationId xmlns:a16="http://schemas.microsoft.com/office/drawing/2014/main" id="{A9389B09-349A-964B-85BC-37C0E562CA26}"/>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71" name="AutoShape 74">
                <a:extLst>
                  <a:ext uri="{FF2B5EF4-FFF2-40B4-BE49-F238E27FC236}">
                    <a16:creationId xmlns:a16="http://schemas.microsoft.com/office/drawing/2014/main" id="{4ACE943E-F10C-654A-BD48-143DEEAAE858}"/>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55" name="Freeform 75">
              <a:extLst>
                <a:ext uri="{FF2B5EF4-FFF2-40B4-BE49-F238E27FC236}">
                  <a16:creationId xmlns:a16="http://schemas.microsoft.com/office/drawing/2014/main" id="{9F74734C-9E68-9045-A6CE-133984B96481}"/>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nvGrpSpPr>
            <p:cNvPr id="56" name="Group 76">
              <a:extLst>
                <a:ext uri="{FF2B5EF4-FFF2-40B4-BE49-F238E27FC236}">
                  <a16:creationId xmlns:a16="http://schemas.microsoft.com/office/drawing/2014/main" id="{99AB90FB-10F4-8646-A5E4-C5948E7CADAE}"/>
                </a:ext>
              </a:extLst>
            </p:cNvPr>
            <p:cNvGrpSpPr>
              <a:grpSpLocks/>
            </p:cNvGrpSpPr>
            <p:nvPr/>
          </p:nvGrpSpPr>
          <p:grpSpPr bwMode="auto">
            <a:xfrm>
              <a:off x="4739" y="1327"/>
              <a:ext cx="582" cy="139"/>
              <a:chOff x="614" y="2568"/>
              <a:chExt cx="725" cy="139"/>
            </a:xfrm>
          </p:grpSpPr>
          <p:sp>
            <p:nvSpPr>
              <p:cNvPr id="68" name="AutoShape 77">
                <a:extLst>
                  <a:ext uri="{FF2B5EF4-FFF2-40B4-BE49-F238E27FC236}">
                    <a16:creationId xmlns:a16="http://schemas.microsoft.com/office/drawing/2014/main" id="{7F4F7BD0-881C-EA41-BF03-C3C7AA0E14C3}"/>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9" name="AutoShape 78">
                <a:extLst>
                  <a:ext uri="{FF2B5EF4-FFF2-40B4-BE49-F238E27FC236}">
                    <a16:creationId xmlns:a16="http://schemas.microsoft.com/office/drawing/2014/main" id="{82794333-9BCA-1844-811D-E175BCA1CB6B}"/>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57" name="Rectangle 79">
              <a:extLst>
                <a:ext uri="{FF2B5EF4-FFF2-40B4-BE49-F238E27FC236}">
                  <a16:creationId xmlns:a16="http://schemas.microsoft.com/office/drawing/2014/main" id="{68D85044-2238-9042-992D-932AE7A07DC9}"/>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58" name="Freeform 80">
              <a:extLst>
                <a:ext uri="{FF2B5EF4-FFF2-40B4-BE49-F238E27FC236}">
                  <a16:creationId xmlns:a16="http://schemas.microsoft.com/office/drawing/2014/main" id="{E6A4A31B-CB3E-DB4B-8D15-11D8649E5CCD}"/>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59" name="Freeform 81">
              <a:extLst>
                <a:ext uri="{FF2B5EF4-FFF2-40B4-BE49-F238E27FC236}">
                  <a16:creationId xmlns:a16="http://schemas.microsoft.com/office/drawing/2014/main" id="{F52D98EE-0DD8-4D4C-98E3-A45D68AEDD56}"/>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60" name="Oval 82">
              <a:extLst>
                <a:ext uri="{FF2B5EF4-FFF2-40B4-BE49-F238E27FC236}">
                  <a16:creationId xmlns:a16="http://schemas.microsoft.com/office/drawing/2014/main" id="{490E9F0F-6592-0E4D-A291-EBC6AB463A49}"/>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1" name="Freeform 83">
              <a:extLst>
                <a:ext uri="{FF2B5EF4-FFF2-40B4-BE49-F238E27FC236}">
                  <a16:creationId xmlns:a16="http://schemas.microsoft.com/office/drawing/2014/main" id="{250F3DCA-32F4-CC4A-891A-B30F6D8ECE25}"/>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62" name="AutoShape 84">
              <a:extLst>
                <a:ext uri="{FF2B5EF4-FFF2-40B4-BE49-F238E27FC236}">
                  <a16:creationId xmlns:a16="http://schemas.microsoft.com/office/drawing/2014/main" id="{6DF44EB1-30B7-8E4A-A62D-94C2ECCAE568}"/>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3" name="AutoShape 85">
              <a:extLst>
                <a:ext uri="{FF2B5EF4-FFF2-40B4-BE49-F238E27FC236}">
                  <a16:creationId xmlns:a16="http://schemas.microsoft.com/office/drawing/2014/main" id="{1E80FD31-CF6D-E841-82CE-8485CA3930B6}"/>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4" name="Oval 86">
              <a:extLst>
                <a:ext uri="{FF2B5EF4-FFF2-40B4-BE49-F238E27FC236}">
                  <a16:creationId xmlns:a16="http://schemas.microsoft.com/office/drawing/2014/main" id="{A6798635-53B6-DB47-8748-A593507CD788}"/>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5" name="Oval 87">
              <a:extLst>
                <a:ext uri="{FF2B5EF4-FFF2-40B4-BE49-F238E27FC236}">
                  <a16:creationId xmlns:a16="http://schemas.microsoft.com/office/drawing/2014/main" id="{37BB0D05-8767-CF4E-8C65-67C1D8D3FDA2}"/>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latin typeface="Calibri" panose="020F0502020204030204" pitchFamily="34" charset="0"/>
                <a:cs typeface="Calibri" panose="020F0502020204030204" pitchFamily="34" charset="0"/>
              </a:endParaRPr>
            </a:p>
          </p:txBody>
        </p:sp>
        <p:sp>
          <p:nvSpPr>
            <p:cNvPr id="66" name="Oval 88">
              <a:extLst>
                <a:ext uri="{FF2B5EF4-FFF2-40B4-BE49-F238E27FC236}">
                  <a16:creationId xmlns:a16="http://schemas.microsoft.com/office/drawing/2014/main" id="{FA7F2C7C-7482-A14C-87FE-F9538208A662}"/>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7" name="Rectangle 89">
              <a:extLst>
                <a:ext uri="{FF2B5EF4-FFF2-40B4-BE49-F238E27FC236}">
                  <a16:creationId xmlns:a16="http://schemas.microsoft.com/office/drawing/2014/main" id="{9D056117-88A7-394A-A294-1A033CE4FB8C}"/>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grpSp>
        <p:nvGrpSpPr>
          <p:cNvPr id="76" name="Group 90">
            <a:extLst>
              <a:ext uri="{FF2B5EF4-FFF2-40B4-BE49-F238E27FC236}">
                <a16:creationId xmlns:a16="http://schemas.microsoft.com/office/drawing/2014/main" id="{95F59C81-FDB0-844F-941B-B561FC589D42}"/>
              </a:ext>
            </a:extLst>
          </p:cNvPr>
          <p:cNvGrpSpPr>
            <a:grpSpLocks/>
          </p:cNvGrpSpPr>
          <p:nvPr/>
        </p:nvGrpSpPr>
        <p:grpSpPr bwMode="auto">
          <a:xfrm>
            <a:off x="5944207" y="3065488"/>
            <a:ext cx="893762" cy="828675"/>
            <a:chOff x="-44" y="1473"/>
            <a:chExt cx="981" cy="1105"/>
          </a:xfrm>
        </p:grpSpPr>
        <p:pic>
          <p:nvPicPr>
            <p:cNvPr id="77" name="Picture 91" descr="desktop_computer_stylized_medium">
              <a:extLst>
                <a:ext uri="{FF2B5EF4-FFF2-40B4-BE49-F238E27FC236}">
                  <a16:creationId xmlns:a16="http://schemas.microsoft.com/office/drawing/2014/main" id="{82B0CE96-D20F-0542-B0DD-F5A7003AA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92">
              <a:extLst>
                <a:ext uri="{FF2B5EF4-FFF2-40B4-BE49-F238E27FC236}">
                  <a16:creationId xmlns:a16="http://schemas.microsoft.com/office/drawing/2014/main" id="{F915E8C7-3CEB-4841-BD57-4B6D62B70280}"/>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84" name="Group 83">
            <a:extLst>
              <a:ext uri="{FF2B5EF4-FFF2-40B4-BE49-F238E27FC236}">
                <a16:creationId xmlns:a16="http://schemas.microsoft.com/office/drawing/2014/main" id="{FE692778-9BBA-824F-8F43-DA909E4E4FB8}"/>
              </a:ext>
            </a:extLst>
          </p:cNvPr>
          <p:cNvGrpSpPr/>
          <p:nvPr/>
        </p:nvGrpSpPr>
        <p:grpSpPr>
          <a:xfrm>
            <a:off x="6666309" y="4873636"/>
            <a:ext cx="2925958" cy="612735"/>
            <a:chOff x="6666309" y="3902076"/>
            <a:chExt cx="2925958" cy="612735"/>
          </a:xfrm>
        </p:grpSpPr>
        <p:sp>
          <p:nvSpPr>
            <p:cNvPr id="31" name="Line 94">
              <a:extLst>
                <a:ext uri="{FF2B5EF4-FFF2-40B4-BE49-F238E27FC236}">
                  <a16:creationId xmlns:a16="http://schemas.microsoft.com/office/drawing/2014/main" id="{1E51E9DA-15A6-C14B-AFD5-A46BE25514EC}"/>
                </a:ext>
              </a:extLst>
            </p:cNvPr>
            <p:cNvSpPr>
              <a:spLocks noChangeShapeType="1"/>
            </p:cNvSpPr>
            <p:nvPr/>
          </p:nvSpPr>
          <p:spPr bwMode="auto">
            <a:xfrm>
              <a:off x="6833754" y="3902076"/>
              <a:ext cx="2400300" cy="419100"/>
            </a:xfrm>
            <a:prstGeom prst="line">
              <a:avLst/>
            </a:prstGeom>
            <a:noFill/>
            <a:ln w="28575">
              <a:solidFill>
                <a:srgbClr val="0000A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F4E0794-86DC-1F40-8E76-AAAF9B0356E2}"/>
                </a:ext>
              </a:extLst>
            </p:cNvPr>
            <p:cNvSpPr/>
            <p:nvPr/>
          </p:nvSpPr>
          <p:spPr>
            <a:xfrm>
              <a:off x="7315200" y="4021087"/>
              <a:ext cx="1687079" cy="2829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95">
              <a:extLst>
                <a:ext uri="{FF2B5EF4-FFF2-40B4-BE49-F238E27FC236}">
                  <a16:creationId xmlns:a16="http://schemas.microsoft.com/office/drawing/2014/main" id="{F4BA7FFC-6F32-A047-8695-B7E781EB81A0}"/>
                </a:ext>
              </a:extLst>
            </p:cNvPr>
            <p:cNvSpPr txBox="1">
              <a:spLocks noChangeArrowheads="1"/>
            </p:cNvSpPr>
            <p:nvPr/>
          </p:nvSpPr>
          <p:spPr bwMode="auto">
            <a:xfrm>
              <a:off x="6666309" y="3960813"/>
              <a:ext cx="29259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Calibri" panose="020F0502020204030204" pitchFamily="34" charset="0"/>
                  <a:cs typeface="Calibri" panose="020F0502020204030204" pitchFamily="34" charset="0"/>
                </a:rPr>
                <a:t>GET</a:t>
              </a:r>
              <a:r>
                <a:rPr lang="en-US" altLang="en-US" sz="1400" dirty="0">
                  <a:latin typeface="Calibri" panose="020F0502020204030204" pitchFamily="34" charset="0"/>
                  <a:cs typeface="Calibri" panose="020F0502020204030204" pitchFamily="34" charset="0"/>
                </a:rPr>
                <a:t> </a:t>
              </a:r>
              <a:r>
                <a:rPr lang="en-US" altLang="en-US" sz="1200" dirty="0">
                  <a:latin typeface="+mn-lt"/>
                  <a:cs typeface="Calibri" panose="020F0502020204030204" pitchFamily="34" charset="0"/>
                </a:rPr>
                <a:t>https://</a:t>
              </a:r>
              <a:r>
                <a:rPr lang="en-US" altLang="en-US" sz="1200" dirty="0" err="1">
                  <a:latin typeface="+mn-lt"/>
                  <a:cs typeface="Calibri" panose="020F0502020204030204" pitchFamily="34" charset="0"/>
                </a:rPr>
                <a:t>uwaterloo.ca</a:t>
              </a:r>
              <a:r>
                <a:rPr lang="en-US" altLang="en-US" sz="1200" dirty="0">
                  <a:latin typeface="+mn-lt"/>
                  <a:cs typeface="Calibri" panose="020F0502020204030204" pitchFamily="34" charset="0"/>
                </a:rPr>
                <a:t>/future-students/programs</a:t>
              </a:r>
              <a:endParaRPr lang="en-US" altLang="en-US" dirty="0">
                <a:latin typeface="+mn-lt"/>
                <a:cs typeface="Calibri" panose="020F0502020204030204" pitchFamily="34" charset="0"/>
              </a:endParaRPr>
            </a:p>
          </p:txBody>
        </p:sp>
      </p:grpSp>
      <p:sp>
        <p:nvSpPr>
          <p:cNvPr id="86" name="Slide Number Placeholder 2">
            <a:extLst>
              <a:ext uri="{FF2B5EF4-FFF2-40B4-BE49-F238E27FC236}">
                <a16:creationId xmlns:a16="http://schemas.microsoft.com/office/drawing/2014/main" id="{A02DAD4C-5683-1744-A5AB-F5881D3D36AA}"/>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18</a:t>
            </a:fld>
            <a:endParaRPr lang="en-US"/>
          </a:p>
        </p:txBody>
      </p:sp>
      <p:grpSp>
        <p:nvGrpSpPr>
          <p:cNvPr id="7" name="Group 6">
            <a:extLst>
              <a:ext uri="{FF2B5EF4-FFF2-40B4-BE49-F238E27FC236}">
                <a16:creationId xmlns:a16="http://schemas.microsoft.com/office/drawing/2014/main" id="{5F3CB76A-6CBC-0663-1DD7-B7B9CF771ACD}"/>
              </a:ext>
            </a:extLst>
          </p:cNvPr>
          <p:cNvGrpSpPr/>
          <p:nvPr/>
        </p:nvGrpSpPr>
        <p:grpSpPr>
          <a:xfrm>
            <a:off x="2241625" y="2849363"/>
            <a:ext cx="3198304" cy="2860891"/>
            <a:chOff x="2241625" y="2663619"/>
            <a:chExt cx="3198304" cy="2860891"/>
          </a:xfrm>
        </p:grpSpPr>
        <p:grpSp>
          <p:nvGrpSpPr>
            <p:cNvPr id="9" name="Group 8">
              <a:extLst>
                <a:ext uri="{FF2B5EF4-FFF2-40B4-BE49-F238E27FC236}">
                  <a16:creationId xmlns:a16="http://schemas.microsoft.com/office/drawing/2014/main" id="{2A0AB36B-394C-B44E-9FDF-B5332733F92C}"/>
                </a:ext>
              </a:extLst>
            </p:cNvPr>
            <p:cNvGrpSpPr/>
            <p:nvPr/>
          </p:nvGrpSpPr>
          <p:grpSpPr>
            <a:xfrm>
              <a:off x="2925329" y="3208342"/>
              <a:ext cx="1762125" cy="563562"/>
              <a:chOff x="2925329" y="2422526"/>
              <a:chExt cx="1762125" cy="563562"/>
            </a:xfrm>
          </p:grpSpPr>
          <p:sp>
            <p:nvSpPr>
              <p:cNvPr id="12" name="Line 10">
                <a:extLst>
                  <a:ext uri="{FF2B5EF4-FFF2-40B4-BE49-F238E27FC236}">
                    <a16:creationId xmlns:a16="http://schemas.microsoft.com/office/drawing/2014/main" id="{AF107355-7D98-0B44-975B-CBF0C399423E}"/>
                  </a:ext>
                </a:extLst>
              </p:cNvPr>
              <p:cNvSpPr>
                <a:spLocks noChangeShapeType="1"/>
              </p:cNvSpPr>
              <p:nvPr/>
            </p:nvSpPr>
            <p:spPr bwMode="auto">
              <a:xfrm>
                <a:off x="2925329" y="2709863"/>
                <a:ext cx="1762125" cy="276225"/>
              </a:xfrm>
              <a:prstGeom prst="line">
                <a:avLst/>
              </a:prstGeom>
              <a:noFill/>
              <a:ln w="28575">
                <a:solidFill>
                  <a:srgbClr val="0000A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 name="Text Box 64">
                <a:extLst>
                  <a:ext uri="{FF2B5EF4-FFF2-40B4-BE49-F238E27FC236}">
                    <a16:creationId xmlns:a16="http://schemas.microsoft.com/office/drawing/2014/main" id="{E3C8F55E-81A4-6845-B300-C80C498A8F1A}"/>
                  </a:ext>
                </a:extLst>
              </p:cNvPr>
              <p:cNvSpPr txBox="1">
                <a:spLocks noChangeArrowheads="1"/>
              </p:cNvSpPr>
              <p:nvPr/>
            </p:nvSpPr>
            <p:spPr bwMode="auto">
              <a:xfrm>
                <a:off x="3366654" y="2422526"/>
                <a:ext cx="447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Hi</a:t>
                </a:r>
              </a:p>
            </p:txBody>
          </p:sp>
        </p:grpSp>
        <p:grpSp>
          <p:nvGrpSpPr>
            <p:cNvPr id="79" name="Group 78">
              <a:extLst>
                <a:ext uri="{FF2B5EF4-FFF2-40B4-BE49-F238E27FC236}">
                  <a16:creationId xmlns:a16="http://schemas.microsoft.com/office/drawing/2014/main" id="{A770EA7E-36C8-3342-B70C-2DA2FD8C7B3E}"/>
                </a:ext>
              </a:extLst>
            </p:cNvPr>
            <p:cNvGrpSpPr/>
            <p:nvPr/>
          </p:nvGrpSpPr>
          <p:grpSpPr>
            <a:xfrm>
              <a:off x="2617354" y="3832229"/>
              <a:ext cx="2085975" cy="584200"/>
              <a:chOff x="2617354" y="3046413"/>
              <a:chExt cx="2085975" cy="584200"/>
            </a:xfrm>
          </p:grpSpPr>
          <p:sp>
            <p:nvSpPr>
              <p:cNvPr id="16" name="Line 66">
                <a:extLst>
                  <a:ext uri="{FF2B5EF4-FFF2-40B4-BE49-F238E27FC236}">
                    <a16:creationId xmlns:a16="http://schemas.microsoft.com/office/drawing/2014/main" id="{7BC224F4-2A52-C946-B3A2-501E3BADDE24}"/>
                  </a:ext>
                </a:extLst>
              </p:cNvPr>
              <p:cNvSpPr>
                <a:spLocks noChangeShapeType="1"/>
              </p:cNvSpPr>
              <p:nvPr/>
            </p:nvSpPr>
            <p:spPr bwMode="auto">
              <a:xfrm flipV="1">
                <a:off x="2617354" y="3268663"/>
                <a:ext cx="2085975" cy="361950"/>
              </a:xfrm>
              <a:prstGeom prst="line">
                <a:avLst/>
              </a:prstGeom>
              <a:noFill/>
              <a:ln w="28575">
                <a:solidFill>
                  <a:srgbClr val="0000A8"/>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7" name="Text Box 67">
                <a:extLst>
                  <a:ext uri="{FF2B5EF4-FFF2-40B4-BE49-F238E27FC236}">
                    <a16:creationId xmlns:a16="http://schemas.microsoft.com/office/drawing/2014/main" id="{EF38DB23-31AC-F649-B4F9-0760E840DF33}"/>
                  </a:ext>
                </a:extLst>
              </p:cNvPr>
              <p:cNvSpPr txBox="1">
                <a:spLocks noChangeArrowheads="1"/>
              </p:cNvSpPr>
              <p:nvPr/>
            </p:nvSpPr>
            <p:spPr bwMode="auto">
              <a:xfrm>
                <a:off x="3357129" y="3046413"/>
                <a:ext cx="447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Hi</a:t>
                </a:r>
              </a:p>
            </p:txBody>
          </p:sp>
        </p:grpSp>
        <p:grpSp>
          <p:nvGrpSpPr>
            <p:cNvPr id="80" name="Group 79">
              <a:extLst>
                <a:ext uri="{FF2B5EF4-FFF2-40B4-BE49-F238E27FC236}">
                  <a16:creationId xmlns:a16="http://schemas.microsoft.com/office/drawing/2014/main" id="{C148AFC4-3C67-AC4E-9DBE-C6C666348971}"/>
                </a:ext>
              </a:extLst>
            </p:cNvPr>
            <p:cNvGrpSpPr/>
            <p:nvPr/>
          </p:nvGrpSpPr>
          <p:grpSpPr>
            <a:xfrm>
              <a:off x="2601479" y="4418017"/>
              <a:ext cx="2162175" cy="708025"/>
              <a:chOff x="2601479" y="3632201"/>
              <a:chExt cx="2162175" cy="708025"/>
            </a:xfrm>
          </p:grpSpPr>
          <p:sp>
            <p:nvSpPr>
              <p:cNvPr id="18" name="Line 70">
                <a:extLst>
                  <a:ext uri="{FF2B5EF4-FFF2-40B4-BE49-F238E27FC236}">
                    <a16:creationId xmlns:a16="http://schemas.microsoft.com/office/drawing/2014/main" id="{D7E081E5-97A2-4147-A169-A6935464DFF0}"/>
                  </a:ext>
                </a:extLst>
              </p:cNvPr>
              <p:cNvSpPr>
                <a:spLocks noChangeShapeType="1"/>
              </p:cNvSpPr>
              <p:nvPr/>
            </p:nvSpPr>
            <p:spPr bwMode="auto">
              <a:xfrm>
                <a:off x="2601479" y="3700463"/>
                <a:ext cx="2162175" cy="438150"/>
              </a:xfrm>
              <a:prstGeom prst="line">
                <a:avLst/>
              </a:prstGeom>
              <a:noFill/>
              <a:ln w="28575">
                <a:solidFill>
                  <a:srgbClr val="0000A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19" name="Group 72">
                <a:extLst>
                  <a:ext uri="{FF2B5EF4-FFF2-40B4-BE49-F238E27FC236}">
                    <a16:creationId xmlns:a16="http://schemas.microsoft.com/office/drawing/2014/main" id="{A01E23B5-0258-7C4C-BA5D-199419A7F92F}"/>
                  </a:ext>
                </a:extLst>
              </p:cNvPr>
              <p:cNvGrpSpPr>
                <a:grpSpLocks/>
              </p:cNvGrpSpPr>
              <p:nvPr/>
            </p:nvGrpSpPr>
            <p:grpSpPr bwMode="auto">
              <a:xfrm>
                <a:off x="3158693" y="3632201"/>
                <a:ext cx="974725" cy="708025"/>
                <a:chOff x="773" y="2747"/>
                <a:chExt cx="614" cy="446"/>
              </a:xfrm>
            </p:grpSpPr>
            <p:sp>
              <p:nvSpPr>
                <p:cNvPr id="20" name="Rectangle 71">
                  <a:extLst>
                    <a:ext uri="{FF2B5EF4-FFF2-40B4-BE49-F238E27FC236}">
                      <a16:creationId xmlns:a16="http://schemas.microsoft.com/office/drawing/2014/main" id="{66DE04EC-3AB2-4545-8A40-349D717B3F7F}"/>
                    </a:ext>
                  </a:extLst>
                </p:cNvPr>
                <p:cNvSpPr>
                  <a:spLocks noChangeArrowheads="1"/>
                </p:cNvSpPr>
                <p:nvPr/>
              </p:nvSpPr>
              <p:spPr bwMode="auto">
                <a:xfrm>
                  <a:off x="786" y="2790"/>
                  <a:ext cx="58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1" name="Text Box 69">
                  <a:extLst>
                    <a:ext uri="{FF2B5EF4-FFF2-40B4-BE49-F238E27FC236}">
                      <a16:creationId xmlns:a16="http://schemas.microsoft.com/office/drawing/2014/main" id="{74B04ADF-02C6-6943-8532-39BACC3EDB9B}"/>
                    </a:ext>
                  </a:extLst>
                </p:cNvPr>
                <p:cNvSpPr txBox="1">
                  <a:spLocks noChangeArrowheads="1"/>
                </p:cNvSpPr>
                <p:nvPr/>
              </p:nvSpPr>
              <p:spPr bwMode="auto">
                <a:xfrm>
                  <a:off x="773" y="2747"/>
                  <a:ext cx="614" cy="4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Calibri" panose="020F0502020204030204" pitchFamily="34" charset="0"/>
                      <a:cs typeface="Calibri" panose="020F0502020204030204" pitchFamily="34" charset="0"/>
                    </a:rPr>
                    <a:t>Got the</a:t>
                  </a:r>
                </a:p>
                <a:p>
                  <a:pPr algn="ctr"/>
                  <a:r>
                    <a:rPr lang="en-US" altLang="en-US" sz="2000">
                      <a:latin typeface="Calibri" panose="020F0502020204030204" pitchFamily="34" charset="0"/>
                      <a:cs typeface="Calibri" panose="020F0502020204030204" pitchFamily="34" charset="0"/>
                    </a:rPr>
                    <a:t>time?</a:t>
                  </a:r>
                </a:p>
              </p:txBody>
            </p:sp>
          </p:grpSp>
        </p:grpSp>
        <p:grpSp>
          <p:nvGrpSpPr>
            <p:cNvPr id="81" name="Group 80">
              <a:extLst>
                <a:ext uri="{FF2B5EF4-FFF2-40B4-BE49-F238E27FC236}">
                  <a16:creationId xmlns:a16="http://schemas.microsoft.com/office/drawing/2014/main" id="{0746F316-9DC6-CE4A-B297-F2AB0B6A4762}"/>
                </a:ext>
              </a:extLst>
            </p:cNvPr>
            <p:cNvGrpSpPr/>
            <p:nvPr/>
          </p:nvGrpSpPr>
          <p:grpSpPr>
            <a:xfrm>
              <a:off x="2763404" y="5057779"/>
              <a:ext cx="1952625" cy="466731"/>
              <a:chOff x="2763404" y="4271963"/>
              <a:chExt cx="1952625" cy="466731"/>
            </a:xfrm>
          </p:grpSpPr>
          <p:sp>
            <p:nvSpPr>
              <p:cNvPr id="22" name="Line 73">
                <a:extLst>
                  <a:ext uri="{FF2B5EF4-FFF2-40B4-BE49-F238E27FC236}">
                    <a16:creationId xmlns:a16="http://schemas.microsoft.com/office/drawing/2014/main" id="{33CD3426-2C89-A640-B8D9-4426CF1B003F}"/>
                  </a:ext>
                </a:extLst>
              </p:cNvPr>
              <p:cNvSpPr>
                <a:spLocks noChangeShapeType="1"/>
              </p:cNvSpPr>
              <p:nvPr/>
            </p:nvSpPr>
            <p:spPr bwMode="auto">
              <a:xfrm flipV="1">
                <a:off x="2763404" y="4271963"/>
                <a:ext cx="1952625" cy="333375"/>
              </a:xfrm>
              <a:prstGeom prst="line">
                <a:avLst/>
              </a:prstGeom>
              <a:noFill/>
              <a:ln w="28575">
                <a:solidFill>
                  <a:srgbClr val="0000A8"/>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23" name="Group 76">
                <a:extLst>
                  <a:ext uri="{FF2B5EF4-FFF2-40B4-BE49-F238E27FC236}">
                    <a16:creationId xmlns:a16="http://schemas.microsoft.com/office/drawing/2014/main" id="{A6420C74-64CF-2247-8D4B-DD2DBFA6F771}"/>
                  </a:ext>
                </a:extLst>
              </p:cNvPr>
              <p:cNvGrpSpPr>
                <a:grpSpLocks/>
              </p:cNvGrpSpPr>
              <p:nvPr/>
            </p:nvGrpSpPr>
            <p:grpSpPr bwMode="auto">
              <a:xfrm>
                <a:off x="3233304" y="4276731"/>
                <a:ext cx="796925" cy="461963"/>
                <a:chOff x="1046" y="2771"/>
                <a:chExt cx="502" cy="291"/>
              </a:xfrm>
            </p:grpSpPr>
            <p:sp>
              <p:nvSpPr>
                <p:cNvPr id="24" name="Rectangle 75">
                  <a:extLst>
                    <a:ext uri="{FF2B5EF4-FFF2-40B4-BE49-F238E27FC236}">
                      <a16:creationId xmlns:a16="http://schemas.microsoft.com/office/drawing/2014/main" id="{D5183736-BE0E-AB46-AFBB-CE022786DFEA}"/>
                    </a:ext>
                  </a:extLst>
                </p:cNvPr>
                <p:cNvSpPr>
                  <a:spLocks noChangeArrowheads="1"/>
                </p:cNvSpPr>
                <p:nvPr/>
              </p:nvSpPr>
              <p:spPr bwMode="auto">
                <a:xfrm>
                  <a:off x="1104" y="2820"/>
                  <a:ext cx="444"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5" name="Text Box 74">
                  <a:extLst>
                    <a:ext uri="{FF2B5EF4-FFF2-40B4-BE49-F238E27FC236}">
                      <a16:creationId xmlns:a16="http://schemas.microsoft.com/office/drawing/2014/main" id="{1F4F822A-BED8-454A-AAC2-A1B3AFF6B966}"/>
                    </a:ext>
                  </a:extLst>
                </p:cNvPr>
                <p:cNvSpPr txBox="1">
                  <a:spLocks noChangeArrowheads="1"/>
                </p:cNvSpPr>
                <p:nvPr/>
              </p:nvSpPr>
              <p:spPr bwMode="auto">
                <a:xfrm>
                  <a:off x="1046" y="2771"/>
                  <a:ext cx="4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2:00</a:t>
                  </a:r>
                </a:p>
              </p:txBody>
            </p:sp>
          </p:grpSp>
        </p:grpSp>
        <p:pic>
          <p:nvPicPr>
            <p:cNvPr id="4" name="Picture 62" descr="Alice">
              <a:extLst>
                <a:ext uri="{FF2B5EF4-FFF2-40B4-BE49-F238E27FC236}">
                  <a16:creationId xmlns:a16="http://schemas.microsoft.com/office/drawing/2014/main" id="{85FD9F42-1B8A-6BA3-2F8C-3C9819875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625" y="2663619"/>
              <a:ext cx="5619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3" descr="Bob">
              <a:extLst>
                <a:ext uri="{FF2B5EF4-FFF2-40B4-BE49-F238E27FC236}">
                  <a16:creationId xmlns:a16="http://schemas.microsoft.com/office/drawing/2014/main" id="{8EB9553E-1F1F-517A-B5D6-FEBA0B609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654" y="2709782"/>
              <a:ext cx="6762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ontent Placeholder 1">
            <a:extLst>
              <a:ext uri="{FF2B5EF4-FFF2-40B4-BE49-F238E27FC236}">
                <a16:creationId xmlns:a16="http://schemas.microsoft.com/office/drawing/2014/main" id="{0CCD2DA0-500E-054A-E6FC-9097196026B7}"/>
              </a:ext>
            </a:extLst>
          </p:cNvPr>
          <p:cNvSpPr txBox="1">
            <a:spLocks/>
          </p:cNvSpPr>
          <p:nvPr/>
        </p:nvSpPr>
        <p:spPr>
          <a:xfrm>
            <a:off x="838200" y="1724027"/>
            <a:ext cx="10515600" cy="435133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Network protocols are between computers (devices) rather than humans</a:t>
            </a:r>
          </a:p>
        </p:txBody>
      </p:sp>
    </p:spTree>
    <p:extLst>
      <p:ext uri="{BB962C8B-B14F-4D97-AF65-F5344CB8AC3E}">
        <p14:creationId xmlns:p14="http://schemas.microsoft.com/office/powerpoint/2010/main" val="419033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par>
                                <p:cTn id="8" presetID="9"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ssolv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wipe(right)">
                                      <p:cBhvr>
                                        <p:cTn id="20" dur="500"/>
                                        <p:tgtEl>
                                          <p:spTgt spid="8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left)">
                                      <p:cBhvr>
                                        <p:cTn id="25" dur="500"/>
                                        <p:tgtEl>
                                          <p:spTgt spid="8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wipe(right)">
                                      <p:cBhvr>
                                        <p:cTn id="3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38200" y="451821"/>
            <a:ext cx="10515600" cy="894622"/>
          </a:xfrm>
        </p:spPr>
        <p:txBody>
          <a:bodyPr/>
          <a:lstStyle/>
          <a:p>
            <a:r>
              <a:rPr lang="en-US" altLang="ja-JP"/>
              <a:t>Network protocols</a:t>
            </a:r>
            <a:endParaRPr lang="en-US"/>
          </a:p>
        </p:txBody>
      </p:sp>
      <p:sp>
        <p:nvSpPr>
          <p:cNvPr id="37" name="Line 101">
            <a:extLst>
              <a:ext uri="{FF2B5EF4-FFF2-40B4-BE49-F238E27FC236}">
                <a16:creationId xmlns:a16="http://schemas.microsoft.com/office/drawing/2014/main" id="{CAF66A4D-D465-0449-A83A-EAD8BADEBC8D}"/>
              </a:ext>
            </a:extLst>
          </p:cNvPr>
          <p:cNvSpPr>
            <a:spLocks noChangeShapeType="1"/>
          </p:cNvSpPr>
          <p:nvPr/>
        </p:nvSpPr>
        <p:spPr bwMode="auto">
          <a:xfrm>
            <a:off x="5730145" y="2886877"/>
            <a:ext cx="0" cy="3573462"/>
          </a:xfrm>
          <a:prstGeom prst="line">
            <a:avLst/>
          </a:prstGeom>
          <a:noFill/>
          <a:ln w="19050">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8" name="Group 105">
            <a:extLst>
              <a:ext uri="{FF2B5EF4-FFF2-40B4-BE49-F238E27FC236}">
                <a16:creationId xmlns:a16="http://schemas.microsoft.com/office/drawing/2014/main" id="{CC2D24A5-7C64-F545-A05A-3752F815F89F}"/>
              </a:ext>
            </a:extLst>
          </p:cNvPr>
          <p:cNvGrpSpPr>
            <a:grpSpLocks/>
          </p:cNvGrpSpPr>
          <p:nvPr/>
        </p:nvGrpSpPr>
        <p:grpSpPr bwMode="auto">
          <a:xfrm>
            <a:off x="5403417" y="5853125"/>
            <a:ext cx="720725" cy="396875"/>
            <a:chOff x="2198" y="3203"/>
            <a:chExt cx="454" cy="250"/>
          </a:xfrm>
        </p:grpSpPr>
        <p:sp>
          <p:nvSpPr>
            <p:cNvPr id="39" name="Rectangle 104">
              <a:extLst>
                <a:ext uri="{FF2B5EF4-FFF2-40B4-BE49-F238E27FC236}">
                  <a16:creationId xmlns:a16="http://schemas.microsoft.com/office/drawing/2014/main" id="{6BF887FC-DA49-BC42-A376-A29D67B86ED9}"/>
                </a:ext>
              </a:extLst>
            </p:cNvPr>
            <p:cNvSpPr>
              <a:spLocks noChangeArrowheads="1"/>
            </p:cNvSpPr>
            <p:nvPr/>
          </p:nvSpPr>
          <p:spPr bwMode="auto">
            <a:xfrm>
              <a:off x="2244" y="3282"/>
              <a:ext cx="408" cy="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0" name="Text Box 102">
              <a:extLst>
                <a:ext uri="{FF2B5EF4-FFF2-40B4-BE49-F238E27FC236}">
                  <a16:creationId xmlns:a16="http://schemas.microsoft.com/office/drawing/2014/main" id="{FD6E114D-BB61-5A43-A6C4-EB93B477DD11}"/>
                </a:ext>
              </a:extLst>
            </p:cNvPr>
            <p:cNvSpPr txBox="1">
              <a:spLocks noChangeArrowheads="1"/>
            </p:cNvSpPr>
            <p:nvPr/>
          </p:nvSpPr>
          <p:spPr bwMode="auto">
            <a:xfrm>
              <a:off x="2198" y="3203"/>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latin typeface="Calibri" panose="020F0502020204030204" pitchFamily="34" charset="0"/>
                  <a:cs typeface="Calibri" panose="020F0502020204030204" pitchFamily="34" charset="0"/>
                </a:rPr>
                <a:t>time</a:t>
              </a:r>
            </a:p>
          </p:txBody>
        </p:sp>
      </p:grpSp>
      <p:grpSp>
        <p:nvGrpSpPr>
          <p:cNvPr id="83" name="Group 82">
            <a:extLst>
              <a:ext uri="{FF2B5EF4-FFF2-40B4-BE49-F238E27FC236}">
                <a16:creationId xmlns:a16="http://schemas.microsoft.com/office/drawing/2014/main" id="{0CD6B86A-6F1B-0548-9764-136C60D90701}"/>
              </a:ext>
            </a:extLst>
          </p:cNvPr>
          <p:cNvGrpSpPr/>
          <p:nvPr/>
        </p:nvGrpSpPr>
        <p:grpSpPr>
          <a:xfrm>
            <a:off x="6786129" y="4227523"/>
            <a:ext cx="2216150" cy="589096"/>
            <a:chOff x="6786129" y="3255963"/>
            <a:chExt cx="2216150" cy="589096"/>
          </a:xfrm>
        </p:grpSpPr>
        <p:sp>
          <p:nvSpPr>
            <p:cNvPr id="28" name="Line 90">
              <a:extLst>
                <a:ext uri="{FF2B5EF4-FFF2-40B4-BE49-F238E27FC236}">
                  <a16:creationId xmlns:a16="http://schemas.microsoft.com/office/drawing/2014/main" id="{BE73EB41-048F-AA4A-A7C0-5C13D2C2255F}"/>
                </a:ext>
              </a:extLst>
            </p:cNvPr>
            <p:cNvSpPr>
              <a:spLocks noChangeShapeType="1"/>
            </p:cNvSpPr>
            <p:nvPr/>
          </p:nvSpPr>
          <p:spPr bwMode="auto">
            <a:xfrm flipV="1">
              <a:off x="6786129" y="3255963"/>
              <a:ext cx="2216150" cy="398463"/>
            </a:xfrm>
            <a:prstGeom prst="line">
              <a:avLst/>
            </a:prstGeom>
            <a:noFill/>
            <a:ln w="28575">
              <a:solidFill>
                <a:srgbClr val="0000A8"/>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29" name="Rectangle 92">
              <a:extLst>
                <a:ext uri="{FF2B5EF4-FFF2-40B4-BE49-F238E27FC236}">
                  <a16:creationId xmlns:a16="http://schemas.microsoft.com/office/drawing/2014/main" id="{3D5059BF-BB04-1840-B77C-F70CB09CD95F}"/>
                </a:ext>
              </a:extLst>
            </p:cNvPr>
            <p:cNvSpPr>
              <a:spLocks noChangeArrowheads="1"/>
            </p:cNvSpPr>
            <p:nvPr/>
          </p:nvSpPr>
          <p:spPr bwMode="auto">
            <a:xfrm>
              <a:off x="7221104" y="3278188"/>
              <a:ext cx="1438275" cy="393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0" name="Text Box 91">
              <a:extLst>
                <a:ext uri="{FF2B5EF4-FFF2-40B4-BE49-F238E27FC236}">
                  <a16:creationId xmlns:a16="http://schemas.microsoft.com/office/drawing/2014/main" id="{8B99F7C9-41C0-E948-A1F8-DBFF6271EFCF}"/>
                </a:ext>
              </a:extLst>
            </p:cNvPr>
            <p:cNvSpPr txBox="1">
              <a:spLocks noChangeArrowheads="1"/>
            </p:cNvSpPr>
            <p:nvPr/>
          </p:nvSpPr>
          <p:spPr bwMode="auto">
            <a:xfrm>
              <a:off x="7313276" y="3279776"/>
              <a:ext cx="1260280" cy="56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800">
                  <a:latin typeface="Calibri" panose="020F0502020204030204" pitchFamily="34" charset="0"/>
                  <a:cs typeface="Calibri" panose="020F0502020204030204" pitchFamily="34" charset="0"/>
                </a:rPr>
                <a:t>Connection</a:t>
              </a:r>
            </a:p>
            <a:p>
              <a:pPr algn="ctr">
                <a:lnSpc>
                  <a:spcPct val="85000"/>
                </a:lnSpc>
              </a:pPr>
              <a:r>
                <a:rPr lang="en-US" altLang="en-US" sz="1800">
                  <a:latin typeface="Calibri" panose="020F0502020204030204" pitchFamily="34" charset="0"/>
                  <a:cs typeface="Calibri" panose="020F0502020204030204" pitchFamily="34" charset="0"/>
                </a:rPr>
                <a:t>response</a:t>
              </a:r>
            </a:p>
          </p:txBody>
        </p:sp>
      </p:grpSp>
      <p:grpSp>
        <p:nvGrpSpPr>
          <p:cNvPr id="85" name="Group 84">
            <a:extLst>
              <a:ext uri="{FF2B5EF4-FFF2-40B4-BE49-F238E27FC236}">
                <a16:creationId xmlns:a16="http://schemas.microsoft.com/office/drawing/2014/main" id="{B3F6BB2A-A83B-6E42-97C8-7ABAD5335595}"/>
              </a:ext>
            </a:extLst>
          </p:cNvPr>
          <p:cNvGrpSpPr/>
          <p:nvPr/>
        </p:nvGrpSpPr>
        <p:grpSpPr>
          <a:xfrm>
            <a:off x="6833754" y="5419736"/>
            <a:ext cx="2343150" cy="461665"/>
            <a:chOff x="6833754" y="4448176"/>
            <a:chExt cx="2343150" cy="461665"/>
          </a:xfrm>
        </p:grpSpPr>
        <p:sp>
          <p:nvSpPr>
            <p:cNvPr id="26" name="Line 85">
              <a:extLst>
                <a:ext uri="{FF2B5EF4-FFF2-40B4-BE49-F238E27FC236}">
                  <a16:creationId xmlns:a16="http://schemas.microsoft.com/office/drawing/2014/main" id="{45CDA1E6-D436-1747-9985-487C3C2A77F0}"/>
                </a:ext>
              </a:extLst>
            </p:cNvPr>
            <p:cNvSpPr>
              <a:spLocks noChangeShapeType="1"/>
            </p:cNvSpPr>
            <p:nvPr/>
          </p:nvSpPr>
          <p:spPr bwMode="auto">
            <a:xfrm flipV="1">
              <a:off x="6833754" y="4464051"/>
              <a:ext cx="2343150" cy="428625"/>
            </a:xfrm>
            <a:prstGeom prst="line">
              <a:avLst/>
            </a:prstGeom>
            <a:noFill/>
            <a:ln w="28575">
              <a:solidFill>
                <a:srgbClr val="0000A8"/>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5" name="Rectangle 99">
              <a:extLst>
                <a:ext uri="{FF2B5EF4-FFF2-40B4-BE49-F238E27FC236}">
                  <a16:creationId xmlns:a16="http://schemas.microsoft.com/office/drawing/2014/main" id="{0522444E-A828-BE46-A531-855D0C776C75}"/>
                </a:ext>
              </a:extLst>
            </p:cNvPr>
            <p:cNvSpPr>
              <a:spLocks noChangeArrowheads="1"/>
            </p:cNvSpPr>
            <p:nvPr/>
          </p:nvSpPr>
          <p:spPr bwMode="auto">
            <a:xfrm>
              <a:off x="7602104" y="4562476"/>
              <a:ext cx="919163"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6" name="Text Box 100">
              <a:extLst>
                <a:ext uri="{FF2B5EF4-FFF2-40B4-BE49-F238E27FC236}">
                  <a16:creationId xmlns:a16="http://schemas.microsoft.com/office/drawing/2014/main" id="{D6A3FC64-B8C3-524A-97EA-7601A8235EE4}"/>
                </a:ext>
              </a:extLst>
            </p:cNvPr>
            <p:cNvSpPr txBox="1">
              <a:spLocks noChangeArrowheads="1"/>
            </p:cNvSpPr>
            <p:nvPr/>
          </p:nvSpPr>
          <p:spPr bwMode="auto">
            <a:xfrm>
              <a:off x="7568767" y="4448176"/>
              <a:ext cx="881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&lt;file&gt;</a:t>
              </a:r>
            </a:p>
          </p:txBody>
        </p:sp>
      </p:grpSp>
      <p:grpSp>
        <p:nvGrpSpPr>
          <p:cNvPr id="82" name="Group 81">
            <a:extLst>
              <a:ext uri="{FF2B5EF4-FFF2-40B4-BE49-F238E27FC236}">
                <a16:creationId xmlns:a16="http://schemas.microsoft.com/office/drawing/2014/main" id="{0CDE2E27-ED1E-7344-9B31-50A4E5C09D16}"/>
              </a:ext>
            </a:extLst>
          </p:cNvPr>
          <p:cNvGrpSpPr/>
          <p:nvPr/>
        </p:nvGrpSpPr>
        <p:grpSpPr>
          <a:xfrm>
            <a:off x="6848042" y="3592523"/>
            <a:ext cx="2176462" cy="565283"/>
            <a:chOff x="6848042" y="2620963"/>
            <a:chExt cx="2176462" cy="565283"/>
          </a:xfrm>
        </p:grpSpPr>
        <p:sp>
          <p:nvSpPr>
            <p:cNvPr id="27" name="Line 89">
              <a:extLst>
                <a:ext uri="{FF2B5EF4-FFF2-40B4-BE49-F238E27FC236}">
                  <a16:creationId xmlns:a16="http://schemas.microsoft.com/office/drawing/2014/main" id="{ABF41D13-8507-D844-86E0-3E5322573953}"/>
                </a:ext>
              </a:extLst>
            </p:cNvPr>
            <p:cNvSpPr>
              <a:spLocks noChangeShapeType="1"/>
            </p:cNvSpPr>
            <p:nvPr/>
          </p:nvSpPr>
          <p:spPr bwMode="auto">
            <a:xfrm>
              <a:off x="6848042" y="2749551"/>
              <a:ext cx="2176462" cy="347662"/>
            </a:xfrm>
            <a:prstGeom prst="line">
              <a:avLst/>
            </a:prstGeom>
            <a:noFill/>
            <a:ln w="28575">
              <a:solidFill>
                <a:srgbClr val="0000A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1" name="Rectangle 52">
              <a:extLst>
                <a:ext uri="{FF2B5EF4-FFF2-40B4-BE49-F238E27FC236}">
                  <a16:creationId xmlns:a16="http://schemas.microsoft.com/office/drawing/2014/main" id="{3880A042-2FB6-1941-9EF6-2BBEF497D0DB}"/>
                </a:ext>
              </a:extLst>
            </p:cNvPr>
            <p:cNvSpPr>
              <a:spLocks noChangeArrowheads="1"/>
            </p:cNvSpPr>
            <p:nvPr/>
          </p:nvSpPr>
          <p:spPr bwMode="auto">
            <a:xfrm>
              <a:off x="7133792" y="2689226"/>
              <a:ext cx="1365250" cy="43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2" name="Text Box 91">
              <a:extLst>
                <a:ext uri="{FF2B5EF4-FFF2-40B4-BE49-F238E27FC236}">
                  <a16:creationId xmlns:a16="http://schemas.microsoft.com/office/drawing/2014/main" id="{520D7CEC-5ABE-CB47-A52E-8A54D3A49642}"/>
                </a:ext>
              </a:extLst>
            </p:cNvPr>
            <p:cNvSpPr txBox="1">
              <a:spLocks noChangeArrowheads="1"/>
            </p:cNvSpPr>
            <p:nvPr/>
          </p:nvSpPr>
          <p:spPr bwMode="auto">
            <a:xfrm>
              <a:off x="7357726" y="2620963"/>
              <a:ext cx="1260280" cy="56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800">
                  <a:latin typeface="Calibri" panose="020F0502020204030204" pitchFamily="34" charset="0"/>
                  <a:cs typeface="Calibri" panose="020F0502020204030204" pitchFamily="34" charset="0"/>
                </a:rPr>
                <a:t>Connection</a:t>
              </a:r>
            </a:p>
            <a:p>
              <a:pPr algn="ctr">
                <a:lnSpc>
                  <a:spcPct val="85000"/>
                </a:lnSpc>
              </a:pPr>
              <a:r>
                <a:rPr lang="en-US" altLang="en-US" sz="1800">
                  <a:latin typeface="Calibri" panose="020F0502020204030204" pitchFamily="34" charset="0"/>
                  <a:cs typeface="Calibri" panose="020F0502020204030204" pitchFamily="34" charset="0"/>
                </a:rPr>
                <a:t>request</a:t>
              </a:r>
            </a:p>
          </p:txBody>
        </p:sp>
      </p:grpSp>
      <p:grpSp>
        <p:nvGrpSpPr>
          <p:cNvPr id="43" name="Group 57">
            <a:extLst>
              <a:ext uri="{FF2B5EF4-FFF2-40B4-BE49-F238E27FC236}">
                <a16:creationId xmlns:a16="http://schemas.microsoft.com/office/drawing/2014/main" id="{4A4CE652-658D-B343-B65F-6AC8513C167B}"/>
              </a:ext>
            </a:extLst>
          </p:cNvPr>
          <p:cNvGrpSpPr>
            <a:grpSpLocks/>
          </p:cNvGrpSpPr>
          <p:nvPr/>
        </p:nvGrpSpPr>
        <p:grpSpPr bwMode="auto">
          <a:xfrm>
            <a:off x="9088078" y="3106747"/>
            <a:ext cx="357186" cy="755650"/>
            <a:chOff x="4140" y="429"/>
            <a:chExt cx="1425" cy="2396"/>
          </a:xfrm>
        </p:grpSpPr>
        <p:sp>
          <p:nvSpPr>
            <p:cNvPr id="44" name="Freeform 58">
              <a:extLst>
                <a:ext uri="{FF2B5EF4-FFF2-40B4-BE49-F238E27FC236}">
                  <a16:creationId xmlns:a16="http://schemas.microsoft.com/office/drawing/2014/main" id="{ADF25789-D94D-6440-A211-5DCCB02CE5A2}"/>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45" name="Rectangle 59">
              <a:extLst>
                <a:ext uri="{FF2B5EF4-FFF2-40B4-BE49-F238E27FC236}">
                  <a16:creationId xmlns:a16="http://schemas.microsoft.com/office/drawing/2014/main" id="{E3F6D782-AA2A-884C-8F31-18FB963D429A}"/>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6" name="Freeform 60">
              <a:extLst>
                <a:ext uri="{FF2B5EF4-FFF2-40B4-BE49-F238E27FC236}">
                  <a16:creationId xmlns:a16="http://schemas.microsoft.com/office/drawing/2014/main" id="{8E62C232-6002-7B40-98F7-09DFB8653CE7}"/>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47" name="Freeform 61">
              <a:extLst>
                <a:ext uri="{FF2B5EF4-FFF2-40B4-BE49-F238E27FC236}">
                  <a16:creationId xmlns:a16="http://schemas.microsoft.com/office/drawing/2014/main" id="{4AE6A750-54A6-B943-91AB-340390A7C6C1}"/>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48" name="Rectangle 62">
              <a:extLst>
                <a:ext uri="{FF2B5EF4-FFF2-40B4-BE49-F238E27FC236}">
                  <a16:creationId xmlns:a16="http://schemas.microsoft.com/office/drawing/2014/main" id="{E71E8CB8-4382-3242-ABC5-C14F81AC8593}"/>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49" name="Group 63">
              <a:extLst>
                <a:ext uri="{FF2B5EF4-FFF2-40B4-BE49-F238E27FC236}">
                  <a16:creationId xmlns:a16="http://schemas.microsoft.com/office/drawing/2014/main" id="{E7EC998A-9B7F-0746-ABE8-80C8192CA7B9}"/>
                </a:ext>
              </a:extLst>
            </p:cNvPr>
            <p:cNvGrpSpPr>
              <a:grpSpLocks/>
            </p:cNvGrpSpPr>
            <p:nvPr/>
          </p:nvGrpSpPr>
          <p:grpSpPr bwMode="auto">
            <a:xfrm>
              <a:off x="4749" y="668"/>
              <a:ext cx="581" cy="145"/>
              <a:chOff x="614" y="2568"/>
              <a:chExt cx="725" cy="139"/>
            </a:xfrm>
          </p:grpSpPr>
          <p:sp>
            <p:nvSpPr>
              <p:cNvPr id="74" name="AutoShape 64">
                <a:extLst>
                  <a:ext uri="{FF2B5EF4-FFF2-40B4-BE49-F238E27FC236}">
                    <a16:creationId xmlns:a16="http://schemas.microsoft.com/office/drawing/2014/main" id="{89BFB453-7EA4-7040-A1A5-7D0E5E721F08}"/>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75" name="AutoShape 65">
                <a:extLst>
                  <a:ext uri="{FF2B5EF4-FFF2-40B4-BE49-F238E27FC236}">
                    <a16:creationId xmlns:a16="http://schemas.microsoft.com/office/drawing/2014/main" id="{DD4207D9-1C2C-A642-874A-C950D1B2F635}"/>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50" name="Rectangle 66">
              <a:extLst>
                <a:ext uri="{FF2B5EF4-FFF2-40B4-BE49-F238E27FC236}">
                  <a16:creationId xmlns:a16="http://schemas.microsoft.com/office/drawing/2014/main" id="{B93B87B1-D6FF-1A43-AFA9-2F4308B469D1}"/>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51" name="Group 67">
              <a:extLst>
                <a:ext uri="{FF2B5EF4-FFF2-40B4-BE49-F238E27FC236}">
                  <a16:creationId xmlns:a16="http://schemas.microsoft.com/office/drawing/2014/main" id="{38088FF7-02F0-DB41-8855-F8E64BFD6295}"/>
                </a:ext>
              </a:extLst>
            </p:cNvPr>
            <p:cNvGrpSpPr>
              <a:grpSpLocks/>
            </p:cNvGrpSpPr>
            <p:nvPr/>
          </p:nvGrpSpPr>
          <p:grpSpPr bwMode="auto">
            <a:xfrm>
              <a:off x="4747" y="994"/>
              <a:ext cx="581" cy="134"/>
              <a:chOff x="614" y="2568"/>
              <a:chExt cx="725" cy="139"/>
            </a:xfrm>
          </p:grpSpPr>
          <p:sp>
            <p:nvSpPr>
              <p:cNvPr id="72" name="AutoShape 68">
                <a:extLst>
                  <a:ext uri="{FF2B5EF4-FFF2-40B4-BE49-F238E27FC236}">
                    <a16:creationId xmlns:a16="http://schemas.microsoft.com/office/drawing/2014/main" id="{2800C9B7-CBF6-284C-B26D-9F63F319DF21}"/>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73" name="AutoShape 69">
                <a:extLst>
                  <a:ext uri="{FF2B5EF4-FFF2-40B4-BE49-F238E27FC236}">
                    <a16:creationId xmlns:a16="http://schemas.microsoft.com/office/drawing/2014/main" id="{96A6E1AD-EAAE-7447-A0BC-68D76E1B928F}"/>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52" name="Rectangle 70">
              <a:extLst>
                <a:ext uri="{FF2B5EF4-FFF2-40B4-BE49-F238E27FC236}">
                  <a16:creationId xmlns:a16="http://schemas.microsoft.com/office/drawing/2014/main" id="{81E7EE8D-57F7-6848-B16A-D11B811B8054}"/>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53" name="Rectangle 71">
              <a:extLst>
                <a:ext uri="{FF2B5EF4-FFF2-40B4-BE49-F238E27FC236}">
                  <a16:creationId xmlns:a16="http://schemas.microsoft.com/office/drawing/2014/main" id="{0C489C2A-C1EE-ED4E-915C-600DF0A70B15}"/>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54" name="Group 72">
              <a:extLst>
                <a:ext uri="{FF2B5EF4-FFF2-40B4-BE49-F238E27FC236}">
                  <a16:creationId xmlns:a16="http://schemas.microsoft.com/office/drawing/2014/main" id="{3D5AED95-1F84-444D-A859-E38C83F838CB}"/>
                </a:ext>
              </a:extLst>
            </p:cNvPr>
            <p:cNvGrpSpPr>
              <a:grpSpLocks/>
            </p:cNvGrpSpPr>
            <p:nvPr/>
          </p:nvGrpSpPr>
          <p:grpSpPr bwMode="auto">
            <a:xfrm>
              <a:off x="4735" y="1627"/>
              <a:ext cx="582" cy="151"/>
              <a:chOff x="614" y="2568"/>
              <a:chExt cx="725" cy="139"/>
            </a:xfrm>
          </p:grpSpPr>
          <p:sp>
            <p:nvSpPr>
              <p:cNvPr id="70" name="AutoShape 73">
                <a:extLst>
                  <a:ext uri="{FF2B5EF4-FFF2-40B4-BE49-F238E27FC236}">
                    <a16:creationId xmlns:a16="http://schemas.microsoft.com/office/drawing/2014/main" id="{A9389B09-349A-964B-85BC-37C0E562CA26}"/>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71" name="AutoShape 74">
                <a:extLst>
                  <a:ext uri="{FF2B5EF4-FFF2-40B4-BE49-F238E27FC236}">
                    <a16:creationId xmlns:a16="http://schemas.microsoft.com/office/drawing/2014/main" id="{4ACE943E-F10C-654A-BD48-143DEEAAE858}"/>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55" name="Freeform 75">
              <a:extLst>
                <a:ext uri="{FF2B5EF4-FFF2-40B4-BE49-F238E27FC236}">
                  <a16:creationId xmlns:a16="http://schemas.microsoft.com/office/drawing/2014/main" id="{9F74734C-9E68-9045-A6CE-133984B96481}"/>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nvGrpSpPr>
            <p:cNvPr id="56" name="Group 76">
              <a:extLst>
                <a:ext uri="{FF2B5EF4-FFF2-40B4-BE49-F238E27FC236}">
                  <a16:creationId xmlns:a16="http://schemas.microsoft.com/office/drawing/2014/main" id="{99AB90FB-10F4-8646-A5E4-C5948E7CADAE}"/>
                </a:ext>
              </a:extLst>
            </p:cNvPr>
            <p:cNvGrpSpPr>
              <a:grpSpLocks/>
            </p:cNvGrpSpPr>
            <p:nvPr/>
          </p:nvGrpSpPr>
          <p:grpSpPr bwMode="auto">
            <a:xfrm>
              <a:off x="4739" y="1327"/>
              <a:ext cx="582" cy="139"/>
              <a:chOff x="614" y="2568"/>
              <a:chExt cx="725" cy="139"/>
            </a:xfrm>
          </p:grpSpPr>
          <p:sp>
            <p:nvSpPr>
              <p:cNvPr id="68" name="AutoShape 77">
                <a:extLst>
                  <a:ext uri="{FF2B5EF4-FFF2-40B4-BE49-F238E27FC236}">
                    <a16:creationId xmlns:a16="http://schemas.microsoft.com/office/drawing/2014/main" id="{7F4F7BD0-881C-EA41-BF03-C3C7AA0E14C3}"/>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9" name="AutoShape 78">
                <a:extLst>
                  <a:ext uri="{FF2B5EF4-FFF2-40B4-BE49-F238E27FC236}">
                    <a16:creationId xmlns:a16="http://schemas.microsoft.com/office/drawing/2014/main" id="{82794333-9BCA-1844-811D-E175BCA1CB6B}"/>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57" name="Rectangle 79">
              <a:extLst>
                <a:ext uri="{FF2B5EF4-FFF2-40B4-BE49-F238E27FC236}">
                  <a16:creationId xmlns:a16="http://schemas.microsoft.com/office/drawing/2014/main" id="{68D85044-2238-9042-992D-932AE7A07DC9}"/>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58" name="Freeform 80">
              <a:extLst>
                <a:ext uri="{FF2B5EF4-FFF2-40B4-BE49-F238E27FC236}">
                  <a16:creationId xmlns:a16="http://schemas.microsoft.com/office/drawing/2014/main" id="{E6A4A31B-CB3E-DB4B-8D15-11D8649E5CCD}"/>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59" name="Freeform 81">
              <a:extLst>
                <a:ext uri="{FF2B5EF4-FFF2-40B4-BE49-F238E27FC236}">
                  <a16:creationId xmlns:a16="http://schemas.microsoft.com/office/drawing/2014/main" id="{F52D98EE-0DD8-4D4C-98E3-A45D68AEDD56}"/>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60" name="Oval 82">
              <a:extLst>
                <a:ext uri="{FF2B5EF4-FFF2-40B4-BE49-F238E27FC236}">
                  <a16:creationId xmlns:a16="http://schemas.microsoft.com/office/drawing/2014/main" id="{490E9F0F-6592-0E4D-A291-EBC6AB463A49}"/>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1" name="Freeform 83">
              <a:extLst>
                <a:ext uri="{FF2B5EF4-FFF2-40B4-BE49-F238E27FC236}">
                  <a16:creationId xmlns:a16="http://schemas.microsoft.com/office/drawing/2014/main" id="{250F3DCA-32F4-CC4A-891A-B30F6D8ECE25}"/>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62" name="AutoShape 84">
              <a:extLst>
                <a:ext uri="{FF2B5EF4-FFF2-40B4-BE49-F238E27FC236}">
                  <a16:creationId xmlns:a16="http://schemas.microsoft.com/office/drawing/2014/main" id="{6DF44EB1-30B7-8E4A-A62D-94C2ECCAE568}"/>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3" name="AutoShape 85">
              <a:extLst>
                <a:ext uri="{FF2B5EF4-FFF2-40B4-BE49-F238E27FC236}">
                  <a16:creationId xmlns:a16="http://schemas.microsoft.com/office/drawing/2014/main" id="{1E80FD31-CF6D-E841-82CE-8485CA3930B6}"/>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4" name="Oval 86">
              <a:extLst>
                <a:ext uri="{FF2B5EF4-FFF2-40B4-BE49-F238E27FC236}">
                  <a16:creationId xmlns:a16="http://schemas.microsoft.com/office/drawing/2014/main" id="{A6798635-53B6-DB47-8748-A593507CD788}"/>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5" name="Oval 87">
              <a:extLst>
                <a:ext uri="{FF2B5EF4-FFF2-40B4-BE49-F238E27FC236}">
                  <a16:creationId xmlns:a16="http://schemas.microsoft.com/office/drawing/2014/main" id="{37BB0D05-8767-CF4E-8C65-67C1D8D3FDA2}"/>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latin typeface="Calibri" panose="020F0502020204030204" pitchFamily="34" charset="0"/>
                <a:cs typeface="Calibri" panose="020F0502020204030204" pitchFamily="34" charset="0"/>
              </a:endParaRPr>
            </a:p>
          </p:txBody>
        </p:sp>
        <p:sp>
          <p:nvSpPr>
            <p:cNvPr id="66" name="Oval 88">
              <a:extLst>
                <a:ext uri="{FF2B5EF4-FFF2-40B4-BE49-F238E27FC236}">
                  <a16:creationId xmlns:a16="http://schemas.microsoft.com/office/drawing/2014/main" id="{FA7F2C7C-7482-A14C-87FE-F9538208A662}"/>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67" name="Rectangle 89">
              <a:extLst>
                <a:ext uri="{FF2B5EF4-FFF2-40B4-BE49-F238E27FC236}">
                  <a16:creationId xmlns:a16="http://schemas.microsoft.com/office/drawing/2014/main" id="{9D056117-88A7-394A-A294-1A033CE4FB8C}"/>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grpSp>
        <p:nvGrpSpPr>
          <p:cNvPr id="76" name="Group 90">
            <a:extLst>
              <a:ext uri="{FF2B5EF4-FFF2-40B4-BE49-F238E27FC236}">
                <a16:creationId xmlns:a16="http://schemas.microsoft.com/office/drawing/2014/main" id="{95F59C81-FDB0-844F-941B-B561FC589D42}"/>
              </a:ext>
            </a:extLst>
          </p:cNvPr>
          <p:cNvGrpSpPr>
            <a:grpSpLocks/>
          </p:cNvGrpSpPr>
          <p:nvPr/>
        </p:nvGrpSpPr>
        <p:grpSpPr bwMode="auto">
          <a:xfrm>
            <a:off x="5944207" y="3065488"/>
            <a:ext cx="893762" cy="828675"/>
            <a:chOff x="-44" y="1473"/>
            <a:chExt cx="981" cy="1105"/>
          </a:xfrm>
        </p:grpSpPr>
        <p:pic>
          <p:nvPicPr>
            <p:cNvPr id="77" name="Picture 91" descr="desktop_computer_stylized_medium">
              <a:extLst>
                <a:ext uri="{FF2B5EF4-FFF2-40B4-BE49-F238E27FC236}">
                  <a16:creationId xmlns:a16="http://schemas.microsoft.com/office/drawing/2014/main" id="{82B0CE96-D20F-0542-B0DD-F5A7003AA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92">
              <a:extLst>
                <a:ext uri="{FF2B5EF4-FFF2-40B4-BE49-F238E27FC236}">
                  <a16:creationId xmlns:a16="http://schemas.microsoft.com/office/drawing/2014/main" id="{F915E8C7-3CEB-4841-BD57-4B6D62B70280}"/>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84" name="Group 83">
            <a:extLst>
              <a:ext uri="{FF2B5EF4-FFF2-40B4-BE49-F238E27FC236}">
                <a16:creationId xmlns:a16="http://schemas.microsoft.com/office/drawing/2014/main" id="{FE692778-9BBA-824F-8F43-DA909E4E4FB8}"/>
              </a:ext>
            </a:extLst>
          </p:cNvPr>
          <p:cNvGrpSpPr/>
          <p:nvPr/>
        </p:nvGrpSpPr>
        <p:grpSpPr>
          <a:xfrm>
            <a:off x="6666309" y="4873636"/>
            <a:ext cx="2925958" cy="612735"/>
            <a:chOff x="6666309" y="3902076"/>
            <a:chExt cx="2925958" cy="612735"/>
          </a:xfrm>
        </p:grpSpPr>
        <p:sp>
          <p:nvSpPr>
            <p:cNvPr id="31" name="Line 94">
              <a:extLst>
                <a:ext uri="{FF2B5EF4-FFF2-40B4-BE49-F238E27FC236}">
                  <a16:creationId xmlns:a16="http://schemas.microsoft.com/office/drawing/2014/main" id="{1E51E9DA-15A6-C14B-AFD5-A46BE25514EC}"/>
                </a:ext>
              </a:extLst>
            </p:cNvPr>
            <p:cNvSpPr>
              <a:spLocks noChangeShapeType="1"/>
            </p:cNvSpPr>
            <p:nvPr/>
          </p:nvSpPr>
          <p:spPr bwMode="auto">
            <a:xfrm>
              <a:off x="6833754" y="3902076"/>
              <a:ext cx="2400300" cy="419100"/>
            </a:xfrm>
            <a:prstGeom prst="line">
              <a:avLst/>
            </a:prstGeom>
            <a:noFill/>
            <a:ln w="28575">
              <a:solidFill>
                <a:srgbClr val="0000A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F4E0794-86DC-1F40-8E76-AAAF9B0356E2}"/>
                </a:ext>
              </a:extLst>
            </p:cNvPr>
            <p:cNvSpPr/>
            <p:nvPr/>
          </p:nvSpPr>
          <p:spPr>
            <a:xfrm>
              <a:off x="7315200" y="4021087"/>
              <a:ext cx="1687079" cy="2829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95">
              <a:extLst>
                <a:ext uri="{FF2B5EF4-FFF2-40B4-BE49-F238E27FC236}">
                  <a16:creationId xmlns:a16="http://schemas.microsoft.com/office/drawing/2014/main" id="{F4BA7FFC-6F32-A047-8695-B7E781EB81A0}"/>
                </a:ext>
              </a:extLst>
            </p:cNvPr>
            <p:cNvSpPr txBox="1">
              <a:spLocks noChangeArrowheads="1"/>
            </p:cNvSpPr>
            <p:nvPr/>
          </p:nvSpPr>
          <p:spPr bwMode="auto">
            <a:xfrm>
              <a:off x="6666309" y="3960813"/>
              <a:ext cx="29259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Calibri" panose="020F0502020204030204" pitchFamily="34" charset="0"/>
                  <a:cs typeface="Calibri" panose="020F0502020204030204" pitchFamily="34" charset="0"/>
                </a:rPr>
                <a:t>GET</a:t>
              </a:r>
              <a:r>
                <a:rPr lang="en-US" altLang="en-US" sz="1400" dirty="0">
                  <a:latin typeface="Calibri" panose="020F0502020204030204" pitchFamily="34" charset="0"/>
                  <a:cs typeface="Calibri" panose="020F0502020204030204" pitchFamily="34" charset="0"/>
                </a:rPr>
                <a:t> </a:t>
              </a:r>
              <a:r>
                <a:rPr lang="en-US" altLang="en-US" sz="1200" dirty="0">
                  <a:latin typeface="+mn-lt"/>
                  <a:cs typeface="Calibri" panose="020F0502020204030204" pitchFamily="34" charset="0"/>
                </a:rPr>
                <a:t>https://</a:t>
              </a:r>
              <a:r>
                <a:rPr lang="en-US" altLang="en-US" sz="1200" dirty="0" err="1">
                  <a:latin typeface="+mn-lt"/>
                  <a:cs typeface="Calibri" panose="020F0502020204030204" pitchFamily="34" charset="0"/>
                </a:rPr>
                <a:t>uwaterloo.ca</a:t>
              </a:r>
              <a:r>
                <a:rPr lang="en-US" altLang="en-US" sz="1200" dirty="0">
                  <a:latin typeface="+mn-lt"/>
                  <a:cs typeface="Calibri" panose="020F0502020204030204" pitchFamily="34" charset="0"/>
                </a:rPr>
                <a:t>/future-students/programs</a:t>
              </a:r>
              <a:endParaRPr lang="en-US" altLang="en-US" dirty="0">
                <a:latin typeface="+mn-lt"/>
                <a:cs typeface="Calibri" panose="020F0502020204030204" pitchFamily="34" charset="0"/>
              </a:endParaRPr>
            </a:p>
          </p:txBody>
        </p:sp>
      </p:grpSp>
      <p:sp>
        <p:nvSpPr>
          <p:cNvPr id="86" name="Slide Number Placeholder 2">
            <a:extLst>
              <a:ext uri="{FF2B5EF4-FFF2-40B4-BE49-F238E27FC236}">
                <a16:creationId xmlns:a16="http://schemas.microsoft.com/office/drawing/2014/main" id="{A02DAD4C-5683-1744-A5AB-F5881D3D36AA}"/>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19</a:t>
            </a:fld>
            <a:endParaRPr lang="en-US"/>
          </a:p>
        </p:txBody>
      </p:sp>
      <p:grpSp>
        <p:nvGrpSpPr>
          <p:cNvPr id="7" name="Group 6">
            <a:extLst>
              <a:ext uri="{FF2B5EF4-FFF2-40B4-BE49-F238E27FC236}">
                <a16:creationId xmlns:a16="http://schemas.microsoft.com/office/drawing/2014/main" id="{5F3CB76A-6CBC-0663-1DD7-B7B9CF771ACD}"/>
              </a:ext>
            </a:extLst>
          </p:cNvPr>
          <p:cNvGrpSpPr/>
          <p:nvPr/>
        </p:nvGrpSpPr>
        <p:grpSpPr>
          <a:xfrm>
            <a:off x="2241625" y="2849363"/>
            <a:ext cx="3198304" cy="2860891"/>
            <a:chOff x="2241625" y="2663619"/>
            <a:chExt cx="3198304" cy="2860891"/>
          </a:xfrm>
        </p:grpSpPr>
        <p:grpSp>
          <p:nvGrpSpPr>
            <p:cNvPr id="9" name="Group 8">
              <a:extLst>
                <a:ext uri="{FF2B5EF4-FFF2-40B4-BE49-F238E27FC236}">
                  <a16:creationId xmlns:a16="http://schemas.microsoft.com/office/drawing/2014/main" id="{2A0AB36B-394C-B44E-9FDF-B5332733F92C}"/>
                </a:ext>
              </a:extLst>
            </p:cNvPr>
            <p:cNvGrpSpPr/>
            <p:nvPr/>
          </p:nvGrpSpPr>
          <p:grpSpPr>
            <a:xfrm>
              <a:off x="2925329" y="3208342"/>
              <a:ext cx="1762125" cy="563562"/>
              <a:chOff x="2925329" y="2422526"/>
              <a:chExt cx="1762125" cy="563562"/>
            </a:xfrm>
          </p:grpSpPr>
          <p:sp>
            <p:nvSpPr>
              <p:cNvPr id="12" name="Line 10">
                <a:extLst>
                  <a:ext uri="{FF2B5EF4-FFF2-40B4-BE49-F238E27FC236}">
                    <a16:creationId xmlns:a16="http://schemas.microsoft.com/office/drawing/2014/main" id="{AF107355-7D98-0B44-975B-CBF0C399423E}"/>
                  </a:ext>
                </a:extLst>
              </p:cNvPr>
              <p:cNvSpPr>
                <a:spLocks noChangeShapeType="1"/>
              </p:cNvSpPr>
              <p:nvPr/>
            </p:nvSpPr>
            <p:spPr bwMode="auto">
              <a:xfrm>
                <a:off x="2925329" y="2709863"/>
                <a:ext cx="1762125" cy="276225"/>
              </a:xfrm>
              <a:prstGeom prst="line">
                <a:avLst/>
              </a:prstGeom>
              <a:noFill/>
              <a:ln w="28575">
                <a:solidFill>
                  <a:srgbClr val="0000A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 name="Text Box 64">
                <a:extLst>
                  <a:ext uri="{FF2B5EF4-FFF2-40B4-BE49-F238E27FC236}">
                    <a16:creationId xmlns:a16="http://schemas.microsoft.com/office/drawing/2014/main" id="{E3C8F55E-81A4-6845-B300-C80C498A8F1A}"/>
                  </a:ext>
                </a:extLst>
              </p:cNvPr>
              <p:cNvSpPr txBox="1">
                <a:spLocks noChangeArrowheads="1"/>
              </p:cNvSpPr>
              <p:nvPr/>
            </p:nvSpPr>
            <p:spPr bwMode="auto">
              <a:xfrm>
                <a:off x="3366654" y="2422526"/>
                <a:ext cx="447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Hi</a:t>
                </a:r>
              </a:p>
            </p:txBody>
          </p:sp>
        </p:grpSp>
        <p:grpSp>
          <p:nvGrpSpPr>
            <p:cNvPr id="79" name="Group 78">
              <a:extLst>
                <a:ext uri="{FF2B5EF4-FFF2-40B4-BE49-F238E27FC236}">
                  <a16:creationId xmlns:a16="http://schemas.microsoft.com/office/drawing/2014/main" id="{A770EA7E-36C8-3342-B70C-2DA2FD8C7B3E}"/>
                </a:ext>
              </a:extLst>
            </p:cNvPr>
            <p:cNvGrpSpPr/>
            <p:nvPr/>
          </p:nvGrpSpPr>
          <p:grpSpPr>
            <a:xfrm>
              <a:off x="2617354" y="3832229"/>
              <a:ext cx="2085975" cy="584200"/>
              <a:chOff x="2617354" y="3046413"/>
              <a:chExt cx="2085975" cy="584200"/>
            </a:xfrm>
          </p:grpSpPr>
          <p:sp>
            <p:nvSpPr>
              <p:cNvPr id="16" name="Line 66">
                <a:extLst>
                  <a:ext uri="{FF2B5EF4-FFF2-40B4-BE49-F238E27FC236}">
                    <a16:creationId xmlns:a16="http://schemas.microsoft.com/office/drawing/2014/main" id="{7BC224F4-2A52-C946-B3A2-501E3BADDE24}"/>
                  </a:ext>
                </a:extLst>
              </p:cNvPr>
              <p:cNvSpPr>
                <a:spLocks noChangeShapeType="1"/>
              </p:cNvSpPr>
              <p:nvPr/>
            </p:nvSpPr>
            <p:spPr bwMode="auto">
              <a:xfrm flipV="1">
                <a:off x="2617354" y="3268663"/>
                <a:ext cx="2085975" cy="361950"/>
              </a:xfrm>
              <a:prstGeom prst="line">
                <a:avLst/>
              </a:prstGeom>
              <a:noFill/>
              <a:ln w="28575">
                <a:solidFill>
                  <a:srgbClr val="0000A8"/>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7" name="Text Box 67">
                <a:extLst>
                  <a:ext uri="{FF2B5EF4-FFF2-40B4-BE49-F238E27FC236}">
                    <a16:creationId xmlns:a16="http://schemas.microsoft.com/office/drawing/2014/main" id="{EF38DB23-31AC-F649-B4F9-0760E840DF33}"/>
                  </a:ext>
                </a:extLst>
              </p:cNvPr>
              <p:cNvSpPr txBox="1">
                <a:spLocks noChangeArrowheads="1"/>
              </p:cNvSpPr>
              <p:nvPr/>
            </p:nvSpPr>
            <p:spPr bwMode="auto">
              <a:xfrm>
                <a:off x="3357129" y="3046413"/>
                <a:ext cx="447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Hi</a:t>
                </a:r>
              </a:p>
            </p:txBody>
          </p:sp>
        </p:grpSp>
        <p:grpSp>
          <p:nvGrpSpPr>
            <p:cNvPr id="80" name="Group 79">
              <a:extLst>
                <a:ext uri="{FF2B5EF4-FFF2-40B4-BE49-F238E27FC236}">
                  <a16:creationId xmlns:a16="http://schemas.microsoft.com/office/drawing/2014/main" id="{C148AFC4-3C67-AC4E-9DBE-C6C666348971}"/>
                </a:ext>
              </a:extLst>
            </p:cNvPr>
            <p:cNvGrpSpPr/>
            <p:nvPr/>
          </p:nvGrpSpPr>
          <p:grpSpPr>
            <a:xfrm>
              <a:off x="2601479" y="4418017"/>
              <a:ext cx="2162175" cy="708025"/>
              <a:chOff x="2601479" y="3632201"/>
              <a:chExt cx="2162175" cy="708025"/>
            </a:xfrm>
          </p:grpSpPr>
          <p:sp>
            <p:nvSpPr>
              <p:cNvPr id="18" name="Line 70">
                <a:extLst>
                  <a:ext uri="{FF2B5EF4-FFF2-40B4-BE49-F238E27FC236}">
                    <a16:creationId xmlns:a16="http://schemas.microsoft.com/office/drawing/2014/main" id="{D7E081E5-97A2-4147-A169-A6935464DFF0}"/>
                  </a:ext>
                </a:extLst>
              </p:cNvPr>
              <p:cNvSpPr>
                <a:spLocks noChangeShapeType="1"/>
              </p:cNvSpPr>
              <p:nvPr/>
            </p:nvSpPr>
            <p:spPr bwMode="auto">
              <a:xfrm>
                <a:off x="2601479" y="3700463"/>
                <a:ext cx="2162175" cy="438150"/>
              </a:xfrm>
              <a:prstGeom prst="line">
                <a:avLst/>
              </a:prstGeom>
              <a:noFill/>
              <a:ln w="28575">
                <a:solidFill>
                  <a:srgbClr val="0000A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19" name="Group 72">
                <a:extLst>
                  <a:ext uri="{FF2B5EF4-FFF2-40B4-BE49-F238E27FC236}">
                    <a16:creationId xmlns:a16="http://schemas.microsoft.com/office/drawing/2014/main" id="{A01E23B5-0258-7C4C-BA5D-199419A7F92F}"/>
                  </a:ext>
                </a:extLst>
              </p:cNvPr>
              <p:cNvGrpSpPr>
                <a:grpSpLocks/>
              </p:cNvGrpSpPr>
              <p:nvPr/>
            </p:nvGrpSpPr>
            <p:grpSpPr bwMode="auto">
              <a:xfrm>
                <a:off x="3158693" y="3632201"/>
                <a:ext cx="974725" cy="708025"/>
                <a:chOff x="773" y="2747"/>
                <a:chExt cx="614" cy="446"/>
              </a:xfrm>
            </p:grpSpPr>
            <p:sp>
              <p:nvSpPr>
                <p:cNvPr id="20" name="Rectangle 71">
                  <a:extLst>
                    <a:ext uri="{FF2B5EF4-FFF2-40B4-BE49-F238E27FC236}">
                      <a16:creationId xmlns:a16="http://schemas.microsoft.com/office/drawing/2014/main" id="{66DE04EC-3AB2-4545-8A40-349D717B3F7F}"/>
                    </a:ext>
                  </a:extLst>
                </p:cNvPr>
                <p:cNvSpPr>
                  <a:spLocks noChangeArrowheads="1"/>
                </p:cNvSpPr>
                <p:nvPr/>
              </p:nvSpPr>
              <p:spPr bwMode="auto">
                <a:xfrm>
                  <a:off x="786" y="2790"/>
                  <a:ext cx="58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1" name="Text Box 69">
                  <a:extLst>
                    <a:ext uri="{FF2B5EF4-FFF2-40B4-BE49-F238E27FC236}">
                      <a16:creationId xmlns:a16="http://schemas.microsoft.com/office/drawing/2014/main" id="{74B04ADF-02C6-6943-8532-39BACC3EDB9B}"/>
                    </a:ext>
                  </a:extLst>
                </p:cNvPr>
                <p:cNvSpPr txBox="1">
                  <a:spLocks noChangeArrowheads="1"/>
                </p:cNvSpPr>
                <p:nvPr/>
              </p:nvSpPr>
              <p:spPr bwMode="auto">
                <a:xfrm>
                  <a:off x="773" y="2747"/>
                  <a:ext cx="614" cy="4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Calibri" panose="020F0502020204030204" pitchFamily="34" charset="0"/>
                      <a:cs typeface="Calibri" panose="020F0502020204030204" pitchFamily="34" charset="0"/>
                    </a:rPr>
                    <a:t>Got the</a:t>
                  </a:r>
                </a:p>
                <a:p>
                  <a:pPr algn="ctr"/>
                  <a:r>
                    <a:rPr lang="en-US" altLang="en-US" sz="2000">
                      <a:latin typeface="Calibri" panose="020F0502020204030204" pitchFamily="34" charset="0"/>
                      <a:cs typeface="Calibri" panose="020F0502020204030204" pitchFamily="34" charset="0"/>
                    </a:rPr>
                    <a:t>time?</a:t>
                  </a:r>
                </a:p>
              </p:txBody>
            </p:sp>
          </p:grpSp>
        </p:grpSp>
        <p:grpSp>
          <p:nvGrpSpPr>
            <p:cNvPr id="81" name="Group 80">
              <a:extLst>
                <a:ext uri="{FF2B5EF4-FFF2-40B4-BE49-F238E27FC236}">
                  <a16:creationId xmlns:a16="http://schemas.microsoft.com/office/drawing/2014/main" id="{0746F316-9DC6-CE4A-B297-F2AB0B6A4762}"/>
                </a:ext>
              </a:extLst>
            </p:cNvPr>
            <p:cNvGrpSpPr/>
            <p:nvPr/>
          </p:nvGrpSpPr>
          <p:grpSpPr>
            <a:xfrm>
              <a:off x="2763404" y="5057779"/>
              <a:ext cx="1952625" cy="466731"/>
              <a:chOff x="2763404" y="4271963"/>
              <a:chExt cx="1952625" cy="466731"/>
            </a:xfrm>
          </p:grpSpPr>
          <p:sp>
            <p:nvSpPr>
              <p:cNvPr id="22" name="Line 73">
                <a:extLst>
                  <a:ext uri="{FF2B5EF4-FFF2-40B4-BE49-F238E27FC236}">
                    <a16:creationId xmlns:a16="http://schemas.microsoft.com/office/drawing/2014/main" id="{33CD3426-2C89-A640-B8D9-4426CF1B003F}"/>
                  </a:ext>
                </a:extLst>
              </p:cNvPr>
              <p:cNvSpPr>
                <a:spLocks noChangeShapeType="1"/>
              </p:cNvSpPr>
              <p:nvPr/>
            </p:nvSpPr>
            <p:spPr bwMode="auto">
              <a:xfrm flipV="1">
                <a:off x="2763404" y="4271963"/>
                <a:ext cx="1952625" cy="333375"/>
              </a:xfrm>
              <a:prstGeom prst="line">
                <a:avLst/>
              </a:prstGeom>
              <a:noFill/>
              <a:ln w="28575">
                <a:solidFill>
                  <a:srgbClr val="0000A8"/>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23" name="Group 76">
                <a:extLst>
                  <a:ext uri="{FF2B5EF4-FFF2-40B4-BE49-F238E27FC236}">
                    <a16:creationId xmlns:a16="http://schemas.microsoft.com/office/drawing/2014/main" id="{A6420C74-64CF-2247-8D4B-DD2DBFA6F771}"/>
                  </a:ext>
                </a:extLst>
              </p:cNvPr>
              <p:cNvGrpSpPr>
                <a:grpSpLocks/>
              </p:cNvGrpSpPr>
              <p:nvPr/>
            </p:nvGrpSpPr>
            <p:grpSpPr bwMode="auto">
              <a:xfrm>
                <a:off x="3233304" y="4276731"/>
                <a:ext cx="796925" cy="461963"/>
                <a:chOff x="1046" y="2771"/>
                <a:chExt cx="502" cy="291"/>
              </a:xfrm>
            </p:grpSpPr>
            <p:sp>
              <p:nvSpPr>
                <p:cNvPr id="24" name="Rectangle 75">
                  <a:extLst>
                    <a:ext uri="{FF2B5EF4-FFF2-40B4-BE49-F238E27FC236}">
                      <a16:creationId xmlns:a16="http://schemas.microsoft.com/office/drawing/2014/main" id="{D5183736-BE0E-AB46-AFBB-CE022786DFEA}"/>
                    </a:ext>
                  </a:extLst>
                </p:cNvPr>
                <p:cNvSpPr>
                  <a:spLocks noChangeArrowheads="1"/>
                </p:cNvSpPr>
                <p:nvPr/>
              </p:nvSpPr>
              <p:spPr bwMode="auto">
                <a:xfrm>
                  <a:off x="1104" y="2820"/>
                  <a:ext cx="444"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5" name="Text Box 74">
                  <a:extLst>
                    <a:ext uri="{FF2B5EF4-FFF2-40B4-BE49-F238E27FC236}">
                      <a16:creationId xmlns:a16="http://schemas.microsoft.com/office/drawing/2014/main" id="{1F4F822A-BED8-454A-AAC2-A1B3AFF6B966}"/>
                    </a:ext>
                  </a:extLst>
                </p:cNvPr>
                <p:cNvSpPr txBox="1">
                  <a:spLocks noChangeArrowheads="1"/>
                </p:cNvSpPr>
                <p:nvPr/>
              </p:nvSpPr>
              <p:spPr bwMode="auto">
                <a:xfrm>
                  <a:off x="1046" y="2771"/>
                  <a:ext cx="4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2:00</a:t>
                  </a:r>
                </a:p>
              </p:txBody>
            </p:sp>
          </p:grpSp>
        </p:grpSp>
        <p:pic>
          <p:nvPicPr>
            <p:cNvPr id="4" name="Picture 62" descr="Alice">
              <a:extLst>
                <a:ext uri="{FF2B5EF4-FFF2-40B4-BE49-F238E27FC236}">
                  <a16:creationId xmlns:a16="http://schemas.microsoft.com/office/drawing/2014/main" id="{85FD9F42-1B8A-6BA3-2F8C-3C9819875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625" y="2663619"/>
              <a:ext cx="5619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3" descr="Bob">
              <a:extLst>
                <a:ext uri="{FF2B5EF4-FFF2-40B4-BE49-F238E27FC236}">
                  <a16:creationId xmlns:a16="http://schemas.microsoft.com/office/drawing/2014/main" id="{8EB9553E-1F1F-517A-B5D6-FEBA0B609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654" y="2709782"/>
              <a:ext cx="6762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ontent Placeholder 1">
            <a:extLst>
              <a:ext uri="{FF2B5EF4-FFF2-40B4-BE49-F238E27FC236}">
                <a16:creationId xmlns:a16="http://schemas.microsoft.com/office/drawing/2014/main" id="{0CCD2DA0-500E-054A-E6FC-9097196026B7}"/>
              </a:ext>
            </a:extLst>
          </p:cNvPr>
          <p:cNvSpPr txBox="1">
            <a:spLocks/>
          </p:cNvSpPr>
          <p:nvPr/>
        </p:nvSpPr>
        <p:spPr>
          <a:xfrm>
            <a:off x="838200" y="1724027"/>
            <a:ext cx="10515600" cy="435133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Network protocols are between computers (devices) rather than humans</a:t>
            </a:r>
          </a:p>
        </p:txBody>
      </p:sp>
      <p:sp>
        <p:nvSpPr>
          <p:cNvPr id="8" name="Oval 7">
            <a:extLst>
              <a:ext uri="{FF2B5EF4-FFF2-40B4-BE49-F238E27FC236}">
                <a16:creationId xmlns:a16="http://schemas.microsoft.com/office/drawing/2014/main" id="{5A439FF2-7071-4E23-B71C-124E3B678B3E}"/>
              </a:ext>
            </a:extLst>
          </p:cNvPr>
          <p:cNvSpPr/>
          <p:nvPr/>
        </p:nvSpPr>
        <p:spPr>
          <a:xfrm>
            <a:off x="6539696" y="5224474"/>
            <a:ext cx="3052571" cy="1011239"/>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94C4EE-0261-7CE4-4A76-507FA4A5A0C1}"/>
              </a:ext>
            </a:extLst>
          </p:cNvPr>
          <p:cNvSpPr txBox="1"/>
          <p:nvPr/>
        </p:nvSpPr>
        <p:spPr>
          <a:xfrm>
            <a:off x="9319184" y="4880759"/>
            <a:ext cx="2532428" cy="646331"/>
          </a:xfrm>
          <a:prstGeom prst="rect">
            <a:avLst/>
          </a:prstGeom>
          <a:noFill/>
        </p:spPr>
        <p:txBody>
          <a:bodyPr wrap="square" rtlCol="0">
            <a:spAutoFit/>
          </a:bodyPr>
          <a:lstStyle/>
          <a:p>
            <a:r>
              <a:rPr lang="en-US">
                <a:solidFill>
                  <a:srgbClr val="C00000"/>
                </a:solidFill>
              </a:rPr>
              <a:t>How does the data actually get transmitted?</a:t>
            </a:r>
          </a:p>
        </p:txBody>
      </p:sp>
    </p:spTree>
    <p:extLst>
      <p:ext uri="{BB962C8B-B14F-4D97-AF65-F5344CB8AC3E}">
        <p14:creationId xmlns:p14="http://schemas.microsoft.com/office/powerpoint/2010/main" val="201135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F2FF12-F61E-5AB9-90AD-06C9D8989029}"/>
              </a:ext>
            </a:extLst>
          </p:cNvPr>
          <p:cNvSpPr>
            <a:spLocks noGrp="1"/>
          </p:cNvSpPr>
          <p:nvPr>
            <p:ph idx="1"/>
          </p:nvPr>
        </p:nvSpPr>
        <p:spPr>
          <a:xfrm>
            <a:off x="838200" y="1724027"/>
            <a:ext cx="11124616" cy="4351338"/>
          </a:xfrm>
        </p:spPr>
        <p:txBody>
          <a:bodyPr>
            <a:normAutofit/>
          </a:bodyPr>
          <a:lstStyle/>
          <a:p>
            <a:r>
              <a:rPr lang="en-US" dirty="0"/>
              <a:t> I do research on computer networks.</a:t>
            </a:r>
          </a:p>
          <a:p>
            <a:pPr lvl="1"/>
            <a:r>
              <a:rPr lang="en-US" dirty="0"/>
              <a:t>Specifically, software-defined and programmable networks, and network verification.</a:t>
            </a:r>
          </a:p>
          <a:p>
            <a:r>
              <a:rPr lang="en-US" dirty="0"/>
              <a:t> I got my PhD from Princeton University in 2019</a:t>
            </a:r>
          </a:p>
          <a:p>
            <a:r>
              <a:rPr lang="en-US" dirty="0"/>
              <a:t> Then, I did a post-doc at Cornell University until 2022</a:t>
            </a:r>
          </a:p>
          <a:p>
            <a:r>
              <a:rPr lang="en-US" dirty="0"/>
              <a:t> I joined University of Waterloo as an assistant professor in July 2022</a:t>
            </a:r>
          </a:p>
          <a:p>
            <a:r>
              <a:rPr lang="en-US" dirty="0"/>
              <a:t> A major part </a:t>
            </a:r>
            <a:r>
              <a:rPr lang="en-US"/>
              <a:t>of my </a:t>
            </a:r>
            <a:r>
              <a:rPr lang="en-US" dirty="0"/>
              <a:t>job is to continue doing research on computer networks</a:t>
            </a:r>
            <a:r>
              <a:rPr lang="en-US" dirty="0">
                <a:sym typeface="Wingdings" pitchFamily="2" charset="2"/>
              </a:rPr>
              <a:t> </a:t>
            </a:r>
          </a:p>
          <a:p>
            <a:pPr lvl="1"/>
            <a:r>
              <a:rPr lang="en-US" dirty="0">
                <a:sym typeface="Wingdings" pitchFamily="2" charset="2"/>
              </a:rPr>
              <a:t>Feel free to reach out if you want to talk about research! </a:t>
            </a:r>
            <a:endParaRPr lang="en-US" dirty="0"/>
          </a:p>
          <a:p>
            <a:endParaRPr lang="en-US" dirty="0"/>
          </a:p>
          <a:p>
            <a:endParaRPr lang="en-US" dirty="0"/>
          </a:p>
        </p:txBody>
      </p:sp>
      <p:sp>
        <p:nvSpPr>
          <p:cNvPr id="3" name="Title 2">
            <a:extLst>
              <a:ext uri="{FF2B5EF4-FFF2-40B4-BE49-F238E27FC236}">
                <a16:creationId xmlns:a16="http://schemas.microsoft.com/office/drawing/2014/main" id="{A424262D-C192-C027-8C91-3348B4231665}"/>
              </a:ext>
            </a:extLst>
          </p:cNvPr>
          <p:cNvSpPr>
            <a:spLocks noGrp="1"/>
          </p:cNvSpPr>
          <p:nvPr>
            <p:ph type="title"/>
          </p:nvPr>
        </p:nvSpPr>
        <p:spPr/>
        <p:txBody>
          <a:bodyPr>
            <a:normAutofit/>
          </a:bodyPr>
          <a:lstStyle/>
          <a:p>
            <a:r>
              <a:rPr lang="en-US"/>
              <a:t>About the instructors – Mina Tahmasbi Arashloo</a:t>
            </a:r>
          </a:p>
        </p:txBody>
      </p:sp>
      <p:sp>
        <p:nvSpPr>
          <p:cNvPr id="4" name="Slide Number Placeholder 3">
            <a:extLst>
              <a:ext uri="{FF2B5EF4-FFF2-40B4-BE49-F238E27FC236}">
                <a16:creationId xmlns:a16="http://schemas.microsoft.com/office/drawing/2014/main" id="{1446F249-18F8-09C4-C0E4-9456D92BC1A1}"/>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2</a:t>
            </a:fld>
            <a:endParaRPr lang="en-US"/>
          </a:p>
        </p:txBody>
      </p:sp>
    </p:spTree>
    <p:extLst>
      <p:ext uri="{BB962C8B-B14F-4D97-AF65-F5344CB8AC3E}">
        <p14:creationId xmlns:p14="http://schemas.microsoft.com/office/powerpoint/2010/main" val="79006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387A-1940-CEC7-7ADE-D639A8E3E7F4}"/>
              </a:ext>
            </a:extLst>
          </p:cNvPr>
          <p:cNvSpPr>
            <a:spLocks noGrp="1"/>
          </p:cNvSpPr>
          <p:nvPr>
            <p:ph type="title"/>
          </p:nvPr>
        </p:nvSpPr>
        <p:spPr>
          <a:xfrm>
            <a:off x="838200" y="451821"/>
            <a:ext cx="10515600" cy="1373804"/>
          </a:xfrm>
        </p:spPr>
        <p:txBody>
          <a:bodyPr>
            <a:normAutofit/>
          </a:bodyPr>
          <a:lstStyle/>
          <a:p>
            <a:r>
              <a:rPr lang="en-US" altLang="zh-CN"/>
              <a:t>Packets: Data Transmission Units</a:t>
            </a:r>
            <a:endParaRPr lang="en-US"/>
          </a:p>
        </p:txBody>
      </p:sp>
      <p:sp>
        <p:nvSpPr>
          <p:cNvPr id="5" name="Slide Number Placeholder 4">
            <a:extLst>
              <a:ext uri="{FF2B5EF4-FFF2-40B4-BE49-F238E27FC236}">
                <a16:creationId xmlns:a16="http://schemas.microsoft.com/office/drawing/2014/main" id="{9037CC6A-22CF-7CAD-4633-4D843986A9A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20</a:t>
            </a:fld>
            <a:endParaRPr lang="en-US"/>
          </a:p>
        </p:txBody>
      </p:sp>
      <p:grpSp>
        <p:nvGrpSpPr>
          <p:cNvPr id="9" name="Group 90">
            <a:extLst>
              <a:ext uri="{FF2B5EF4-FFF2-40B4-BE49-F238E27FC236}">
                <a16:creationId xmlns:a16="http://schemas.microsoft.com/office/drawing/2014/main" id="{0FF5B870-319E-CA6C-D204-F4C6EF49EC8C}"/>
              </a:ext>
            </a:extLst>
          </p:cNvPr>
          <p:cNvGrpSpPr>
            <a:grpSpLocks/>
          </p:cNvGrpSpPr>
          <p:nvPr/>
        </p:nvGrpSpPr>
        <p:grpSpPr bwMode="auto">
          <a:xfrm>
            <a:off x="4402659" y="4273432"/>
            <a:ext cx="893762" cy="828675"/>
            <a:chOff x="-44" y="1473"/>
            <a:chExt cx="981" cy="1105"/>
          </a:xfrm>
        </p:grpSpPr>
        <p:pic>
          <p:nvPicPr>
            <p:cNvPr id="10" name="Picture 91" descr="desktop_computer_stylized_medium">
              <a:extLst>
                <a:ext uri="{FF2B5EF4-FFF2-40B4-BE49-F238E27FC236}">
                  <a16:creationId xmlns:a16="http://schemas.microsoft.com/office/drawing/2014/main" id="{E984E16B-1394-16B9-DE42-189321FB5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92">
              <a:extLst>
                <a:ext uri="{FF2B5EF4-FFF2-40B4-BE49-F238E27FC236}">
                  <a16:creationId xmlns:a16="http://schemas.microsoft.com/office/drawing/2014/main" id="{39EE2FD1-83C6-5828-7863-EA3088E23859}"/>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E795C1F9-16A6-B086-F63A-1DC280986428}"/>
              </a:ext>
            </a:extLst>
          </p:cNvPr>
          <p:cNvGrpSpPr/>
          <p:nvPr/>
        </p:nvGrpSpPr>
        <p:grpSpPr>
          <a:xfrm>
            <a:off x="355023" y="2180832"/>
            <a:ext cx="1719063" cy="1591140"/>
            <a:chOff x="355023" y="2180832"/>
            <a:chExt cx="1719063" cy="1591140"/>
          </a:xfrm>
        </p:grpSpPr>
        <p:pic>
          <p:nvPicPr>
            <p:cNvPr id="36" name="Graphic 35" descr="Newspaper with solid fill">
              <a:extLst>
                <a:ext uri="{FF2B5EF4-FFF2-40B4-BE49-F238E27FC236}">
                  <a16:creationId xmlns:a16="http://schemas.microsoft.com/office/drawing/2014/main" id="{E3F72CA1-97C1-3656-022F-76EC7F6174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0106" y="2576955"/>
              <a:ext cx="521314" cy="521314"/>
            </a:xfrm>
            <a:prstGeom prst="rect">
              <a:avLst/>
            </a:prstGeom>
          </p:spPr>
        </p:pic>
        <p:sp>
          <p:nvSpPr>
            <p:cNvPr id="37" name="Content Placeholder 2">
              <a:extLst>
                <a:ext uri="{FF2B5EF4-FFF2-40B4-BE49-F238E27FC236}">
                  <a16:creationId xmlns:a16="http://schemas.microsoft.com/office/drawing/2014/main" id="{417B9BD6-0ECB-96DA-ABC8-FF4DE8F03A42}"/>
                </a:ext>
              </a:extLst>
            </p:cNvPr>
            <p:cNvSpPr txBox="1">
              <a:spLocks/>
            </p:cNvSpPr>
            <p:nvPr/>
          </p:nvSpPr>
          <p:spPr>
            <a:xfrm>
              <a:off x="355023" y="2180832"/>
              <a:ext cx="1366173" cy="409102"/>
            </a:xfrm>
            <a:prstGeom prst="rect">
              <a:avLst/>
            </a:prstGeom>
          </p:spPr>
          <p:txBody>
            <a:bodyPr vert="horz" lIns="91440" tIns="45720" rIns="91440" bIns="45720" rtlCol="0">
              <a:normAutofit lnSpcReduction="10000"/>
            </a:bodyPr>
            <a:lstStyle>
              <a:defPPr>
                <a:defRPr lang="en-US"/>
              </a:defPPr>
              <a:lvl1pPr marL="130175" indent="0">
                <a:lnSpc>
                  <a:spcPct val="90000"/>
                </a:lnSpc>
                <a:spcBef>
                  <a:spcPts val="1000"/>
                </a:spcBef>
                <a:buClr>
                  <a:srgbClr val="0000A3"/>
                </a:buClr>
                <a:buFont typeface="Wingdings" pitchFamily="2" charset="2"/>
                <a:buNone/>
                <a:tabLst/>
                <a:defRPr sz="2400" b="1"/>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Sender</a:t>
              </a:r>
            </a:p>
          </p:txBody>
        </p:sp>
        <p:sp>
          <p:nvSpPr>
            <p:cNvPr id="38" name="Rectangle 298">
              <a:extLst>
                <a:ext uri="{FF2B5EF4-FFF2-40B4-BE49-F238E27FC236}">
                  <a16:creationId xmlns:a16="http://schemas.microsoft.com/office/drawing/2014/main" id="{E451CABB-38E0-94DD-B8BA-EDC6C93D8D87}"/>
                </a:ext>
              </a:extLst>
            </p:cNvPr>
            <p:cNvSpPr>
              <a:spLocks noChangeArrowheads="1"/>
            </p:cNvSpPr>
            <p:nvPr/>
          </p:nvSpPr>
          <p:spPr bwMode="auto">
            <a:xfrm>
              <a:off x="682547" y="3571947"/>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sp>
          <p:nvSpPr>
            <p:cNvPr id="39" name="Rectangle 298">
              <a:extLst>
                <a:ext uri="{FF2B5EF4-FFF2-40B4-BE49-F238E27FC236}">
                  <a16:creationId xmlns:a16="http://schemas.microsoft.com/office/drawing/2014/main" id="{27B7FD27-FA28-5768-8942-4C77582767CC}"/>
                </a:ext>
              </a:extLst>
            </p:cNvPr>
            <p:cNvSpPr>
              <a:spLocks noChangeArrowheads="1"/>
            </p:cNvSpPr>
            <p:nvPr/>
          </p:nvSpPr>
          <p:spPr bwMode="auto">
            <a:xfrm>
              <a:off x="883574" y="3571947"/>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sp>
          <p:nvSpPr>
            <p:cNvPr id="40" name="Rectangle 298">
              <a:extLst>
                <a:ext uri="{FF2B5EF4-FFF2-40B4-BE49-F238E27FC236}">
                  <a16:creationId xmlns:a16="http://schemas.microsoft.com/office/drawing/2014/main" id="{68A2EAB6-0C9A-F0F4-4AF3-F8F75784C85A}"/>
                </a:ext>
              </a:extLst>
            </p:cNvPr>
            <p:cNvSpPr>
              <a:spLocks noChangeArrowheads="1"/>
            </p:cNvSpPr>
            <p:nvPr/>
          </p:nvSpPr>
          <p:spPr bwMode="auto">
            <a:xfrm>
              <a:off x="1098458" y="3571947"/>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sp>
          <p:nvSpPr>
            <p:cNvPr id="41" name="Rectangle 298">
              <a:extLst>
                <a:ext uri="{FF2B5EF4-FFF2-40B4-BE49-F238E27FC236}">
                  <a16:creationId xmlns:a16="http://schemas.microsoft.com/office/drawing/2014/main" id="{8C451618-A525-9753-B0CC-2FAC7D27860E}"/>
                </a:ext>
              </a:extLst>
            </p:cNvPr>
            <p:cNvSpPr>
              <a:spLocks noChangeArrowheads="1"/>
            </p:cNvSpPr>
            <p:nvPr/>
          </p:nvSpPr>
          <p:spPr bwMode="auto">
            <a:xfrm>
              <a:off x="1303752" y="3569024"/>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cxnSp>
          <p:nvCxnSpPr>
            <p:cNvPr id="42" name="Connector: Curved 41">
              <a:extLst>
                <a:ext uri="{FF2B5EF4-FFF2-40B4-BE49-F238E27FC236}">
                  <a16:creationId xmlns:a16="http://schemas.microsoft.com/office/drawing/2014/main" id="{2E380BA9-27CB-C3C7-E4C1-F54FD4421C9B}"/>
                </a:ext>
              </a:extLst>
            </p:cNvPr>
            <p:cNvCxnSpPr>
              <a:cxnSpLocks/>
              <a:stCxn id="36" idx="1"/>
              <a:endCxn id="38" idx="1"/>
            </p:cNvCxnSpPr>
            <p:nvPr/>
          </p:nvCxnSpPr>
          <p:spPr>
            <a:xfrm rot="10800000" flipV="1">
              <a:off x="682548" y="2837612"/>
              <a:ext cx="177559" cy="834348"/>
            </a:xfrm>
            <a:prstGeom prst="curvedConnector3">
              <a:avLst>
                <a:gd name="adj1" fmla="val 228746"/>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4" name="TextBox 43">
              <a:extLst>
                <a:ext uri="{FF2B5EF4-FFF2-40B4-BE49-F238E27FC236}">
                  <a16:creationId xmlns:a16="http://schemas.microsoft.com/office/drawing/2014/main" id="{8D799967-CB78-7207-DE83-7ADE21DC7CD2}"/>
                </a:ext>
              </a:extLst>
            </p:cNvPr>
            <p:cNvSpPr txBox="1"/>
            <p:nvPr/>
          </p:nvSpPr>
          <p:spPr>
            <a:xfrm>
              <a:off x="459418" y="3085814"/>
              <a:ext cx="1322087" cy="369332"/>
            </a:xfrm>
            <a:prstGeom prst="rect">
              <a:avLst/>
            </a:prstGeom>
            <a:noFill/>
          </p:spPr>
          <p:txBody>
            <a:bodyPr wrap="square">
              <a:spAutoFit/>
            </a:bodyPr>
            <a:lstStyle/>
            <a:p>
              <a:r>
                <a:rPr lang="en-US" altLang="zh-CN"/>
                <a:t>Packetizing</a:t>
              </a:r>
              <a:endParaRPr lang="en-HK"/>
            </a:p>
          </p:txBody>
        </p:sp>
        <p:cxnSp>
          <p:nvCxnSpPr>
            <p:cNvPr id="45" name="Connector: Curved 44">
              <a:extLst>
                <a:ext uri="{FF2B5EF4-FFF2-40B4-BE49-F238E27FC236}">
                  <a16:creationId xmlns:a16="http://schemas.microsoft.com/office/drawing/2014/main" id="{69AF5477-52C1-E2BD-4209-8FAB3EB737D8}"/>
                </a:ext>
              </a:extLst>
            </p:cNvPr>
            <p:cNvCxnSpPr>
              <a:cxnSpLocks/>
              <a:stCxn id="41" idx="3"/>
            </p:cNvCxnSpPr>
            <p:nvPr/>
          </p:nvCxnSpPr>
          <p:spPr>
            <a:xfrm flipV="1">
              <a:off x="1451389" y="3308254"/>
              <a:ext cx="622697" cy="360783"/>
            </a:xfrm>
            <a:prstGeom prst="curvedConnector3">
              <a:avLst>
                <a:gd name="adj1" fmla="val 50000"/>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cxnSp>
      </p:grpSp>
      <p:grpSp>
        <p:nvGrpSpPr>
          <p:cNvPr id="62" name="Group 61">
            <a:extLst>
              <a:ext uri="{FF2B5EF4-FFF2-40B4-BE49-F238E27FC236}">
                <a16:creationId xmlns:a16="http://schemas.microsoft.com/office/drawing/2014/main" id="{A35C46C7-D22F-2B6A-F40E-7DB9869D6A05}"/>
              </a:ext>
            </a:extLst>
          </p:cNvPr>
          <p:cNvGrpSpPr/>
          <p:nvPr/>
        </p:nvGrpSpPr>
        <p:grpSpPr>
          <a:xfrm>
            <a:off x="4571754" y="4442167"/>
            <a:ext cx="1977361" cy="1421092"/>
            <a:chOff x="4571754" y="4442167"/>
            <a:chExt cx="1977361" cy="1421092"/>
          </a:xfrm>
        </p:grpSpPr>
        <p:pic>
          <p:nvPicPr>
            <p:cNvPr id="63" name="Graphic 62" descr="Newspaper outline">
              <a:extLst>
                <a:ext uri="{FF2B5EF4-FFF2-40B4-BE49-F238E27FC236}">
                  <a16:creationId xmlns:a16="http://schemas.microsoft.com/office/drawing/2014/main" id="{8344A2D1-B6CF-85A6-39D7-0B0261E515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61851" y="4442167"/>
              <a:ext cx="514828" cy="514828"/>
            </a:xfrm>
            <a:prstGeom prst="rect">
              <a:avLst/>
            </a:prstGeom>
          </p:spPr>
        </p:pic>
        <p:sp>
          <p:nvSpPr>
            <p:cNvPr id="64" name="Rectangle 298">
              <a:extLst>
                <a:ext uri="{FF2B5EF4-FFF2-40B4-BE49-F238E27FC236}">
                  <a16:creationId xmlns:a16="http://schemas.microsoft.com/office/drawing/2014/main" id="{00EC9FCE-ABDC-C452-2CE2-5F6C9A20A944}"/>
                </a:ext>
              </a:extLst>
            </p:cNvPr>
            <p:cNvSpPr>
              <a:spLocks noChangeArrowheads="1"/>
            </p:cNvSpPr>
            <p:nvPr/>
          </p:nvSpPr>
          <p:spPr bwMode="auto">
            <a:xfrm>
              <a:off x="4837468" y="5663234"/>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sp>
          <p:nvSpPr>
            <p:cNvPr id="65" name="Rectangle 298">
              <a:extLst>
                <a:ext uri="{FF2B5EF4-FFF2-40B4-BE49-F238E27FC236}">
                  <a16:creationId xmlns:a16="http://schemas.microsoft.com/office/drawing/2014/main" id="{06280814-E39C-2E49-A6C8-B349FE79E61D}"/>
                </a:ext>
              </a:extLst>
            </p:cNvPr>
            <p:cNvSpPr>
              <a:spLocks noChangeArrowheads="1"/>
            </p:cNvSpPr>
            <p:nvPr/>
          </p:nvSpPr>
          <p:spPr bwMode="auto">
            <a:xfrm>
              <a:off x="5038495" y="5663234"/>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sp>
          <p:nvSpPr>
            <p:cNvPr id="66" name="Rectangle 298">
              <a:extLst>
                <a:ext uri="{FF2B5EF4-FFF2-40B4-BE49-F238E27FC236}">
                  <a16:creationId xmlns:a16="http://schemas.microsoft.com/office/drawing/2014/main" id="{6BB14769-A180-11D1-E722-8A3D2E615D97}"/>
                </a:ext>
              </a:extLst>
            </p:cNvPr>
            <p:cNvSpPr>
              <a:spLocks noChangeArrowheads="1"/>
            </p:cNvSpPr>
            <p:nvPr/>
          </p:nvSpPr>
          <p:spPr bwMode="auto">
            <a:xfrm>
              <a:off x="5253379" y="5663234"/>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sp>
          <p:nvSpPr>
            <p:cNvPr id="67" name="Rectangle 298">
              <a:extLst>
                <a:ext uri="{FF2B5EF4-FFF2-40B4-BE49-F238E27FC236}">
                  <a16:creationId xmlns:a16="http://schemas.microsoft.com/office/drawing/2014/main" id="{F82FB42A-54A2-8D0C-E937-1640C7A59063}"/>
                </a:ext>
              </a:extLst>
            </p:cNvPr>
            <p:cNvSpPr>
              <a:spLocks noChangeArrowheads="1"/>
            </p:cNvSpPr>
            <p:nvPr/>
          </p:nvSpPr>
          <p:spPr bwMode="auto">
            <a:xfrm>
              <a:off x="5458673" y="5660311"/>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cxnSp>
          <p:nvCxnSpPr>
            <p:cNvPr id="68" name="Connector: Curved 67">
              <a:extLst>
                <a:ext uri="{FF2B5EF4-FFF2-40B4-BE49-F238E27FC236}">
                  <a16:creationId xmlns:a16="http://schemas.microsoft.com/office/drawing/2014/main" id="{F925241A-15D3-2C66-AFFE-0896232BE0EA}"/>
                </a:ext>
              </a:extLst>
            </p:cNvPr>
            <p:cNvCxnSpPr>
              <a:cxnSpLocks/>
              <a:stCxn id="67" idx="3"/>
              <a:endCxn id="63" idx="3"/>
            </p:cNvCxnSpPr>
            <p:nvPr/>
          </p:nvCxnSpPr>
          <p:spPr>
            <a:xfrm flipV="1">
              <a:off x="5606310" y="4699581"/>
              <a:ext cx="270369" cy="1060743"/>
            </a:xfrm>
            <a:prstGeom prst="curvedConnector3">
              <a:avLst>
                <a:gd name="adj1" fmla="val 184551"/>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9" name="TextBox 68">
              <a:extLst>
                <a:ext uri="{FF2B5EF4-FFF2-40B4-BE49-F238E27FC236}">
                  <a16:creationId xmlns:a16="http://schemas.microsoft.com/office/drawing/2014/main" id="{A85F9BF6-E389-84A9-193B-5901DB233902}"/>
                </a:ext>
              </a:extLst>
            </p:cNvPr>
            <p:cNvSpPr txBox="1"/>
            <p:nvPr/>
          </p:nvSpPr>
          <p:spPr>
            <a:xfrm>
              <a:off x="4726411" y="5116953"/>
              <a:ext cx="1822704" cy="369332"/>
            </a:xfrm>
            <a:prstGeom prst="rect">
              <a:avLst/>
            </a:prstGeom>
            <a:noFill/>
          </p:spPr>
          <p:txBody>
            <a:bodyPr wrap="square">
              <a:spAutoFit/>
            </a:bodyPr>
            <a:lstStyle/>
            <a:p>
              <a:r>
                <a:rPr lang="en-HK"/>
                <a:t>reassembling</a:t>
              </a:r>
            </a:p>
          </p:txBody>
        </p:sp>
        <p:cxnSp>
          <p:nvCxnSpPr>
            <p:cNvPr id="70" name="Connector: Curved 69">
              <a:extLst>
                <a:ext uri="{FF2B5EF4-FFF2-40B4-BE49-F238E27FC236}">
                  <a16:creationId xmlns:a16="http://schemas.microsoft.com/office/drawing/2014/main" id="{43B15A05-59CE-510B-10EA-94DA04542EFF}"/>
                </a:ext>
              </a:extLst>
            </p:cNvPr>
            <p:cNvCxnSpPr>
              <a:cxnSpLocks/>
              <a:endCxn id="64" idx="1"/>
            </p:cNvCxnSpPr>
            <p:nvPr/>
          </p:nvCxnSpPr>
          <p:spPr>
            <a:xfrm rot="16200000" flipH="1">
              <a:off x="4189183" y="5114962"/>
              <a:ext cx="1030856" cy="265713"/>
            </a:xfrm>
            <a:prstGeom prst="curvedConnector2">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cxnSp>
      </p:grpSp>
      <p:sp>
        <p:nvSpPr>
          <p:cNvPr id="71" name="Content Placeholder 2">
            <a:extLst>
              <a:ext uri="{FF2B5EF4-FFF2-40B4-BE49-F238E27FC236}">
                <a16:creationId xmlns:a16="http://schemas.microsoft.com/office/drawing/2014/main" id="{68581ED8-3CE7-F884-44B7-82BBE8A4835A}"/>
              </a:ext>
            </a:extLst>
          </p:cNvPr>
          <p:cNvSpPr txBox="1">
            <a:spLocks/>
          </p:cNvSpPr>
          <p:nvPr/>
        </p:nvSpPr>
        <p:spPr>
          <a:xfrm>
            <a:off x="4538044" y="3913567"/>
            <a:ext cx="1500083" cy="409102"/>
          </a:xfrm>
          <a:prstGeom prst="rect">
            <a:avLst/>
          </a:prstGeom>
        </p:spPr>
        <p:txBody>
          <a:bodyPr vert="horz" lIns="91440" tIns="45720" rIns="91440" bIns="45720" rtlCol="0">
            <a:normAutofit fontScale="92500"/>
          </a:bodyPr>
          <a:lstStyle>
            <a:defPPr>
              <a:defRPr lang="en-US"/>
            </a:defPPr>
            <a:lvl1pPr marL="130175" indent="0">
              <a:lnSpc>
                <a:spcPct val="90000"/>
              </a:lnSpc>
              <a:spcBef>
                <a:spcPts val="1000"/>
              </a:spcBef>
              <a:buClr>
                <a:srgbClr val="0000A3"/>
              </a:buClr>
              <a:buFont typeface="Wingdings" pitchFamily="2" charset="2"/>
              <a:buNone/>
              <a:tabLst/>
              <a:defRPr sz="2400" b="1"/>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Receiver</a:t>
            </a:r>
          </a:p>
        </p:txBody>
      </p:sp>
      <p:sp>
        <p:nvSpPr>
          <p:cNvPr id="74" name="Content Placeholder 2">
            <a:extLst>
              <a:ext uri="{FF2B5EF4-FFF2-40B4-BE49-F238E27FC236}">
                <a16:creationId xmlns:a16="http://schemas.microsoft.com/office/drawing/2014/main" id="{D01C16BA-30AB-D48B-E8B4-CF88756AA7CA}"/>
              </a:ext>
            </a:extLst>
          </p:cNvPr>
          <p:cNvSpPr txBox="1">
            <a:spLocks/>
          </p:cNvSpPr>
          <p:nvPr/>
        </p:nvSpPr>
        <p:spPr>
          <a:xfrm>
            <a:off x="6520045" y="2013475"/>
            <a:ext cx="5238634" cy="386632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Sender breaks data into smaller chunks</a:t>
            </a:r>
          </a:p>
          <a:p>
            <a:r>
              <a:rPr lang="en-US"/>
              <a:t>Over the Internet, these chunks are known as </a:t>
            </a:r>
            <a:r>
              <a:rPr lang="en-US" i="1">
                <a:solidFill>
                  <a:srgbClr val="C00000"/>
                </a:solidFill>
              </a:rPr>
              <a:t>packets</a:t>
            </a:r>
          </a:p>
          <a:p>
            <a:r>
              <a:rPr lang="en-US"/>
              <a:t>Receiver receives data chunks and reassembles the data </a:t>
            </a:r>
          </a:p>
          <a:p>
            <a:r>
              <a:rPr lang="en-US"/>
              <a:t>Q: What are the benefits of transmitting data in smaller chunks?</a:t>
            </a:r>
          </a:p>
        </p:txBody>
      </p:sp>
      <p:sp>
        <p:nvSpPr>
          <p:cNvPr id="3" name="Line 10">
            <a:extLst>
              <a:ext uri="{FF2B5EF4-FFF2-40B4-BE49-F238E27FC236}">
                <a16:creationId xmlns:a16="http://schemas.microsoft.com/office/drawing/2014/main" id="{88A5B930-CEB4-344F-1057-5C31A2776732}"/>
              </a:ext>
            </a:extLst>
          </p:cNvPr>
          <p:cNvSpPr>
            <a:spLocks noChangeShapeType="1"/>
          </p:cNvSpPr>
          <p:nvPr/>
        </p:nvSpPr>
        <p:spPr bwMode="auto">
          <a:xfrm rot="4781293" flipV="1">
            <a:off x="2506858" y="2814513"/>
            <a:ext cx="1809247" cy="2108556"/>
          </a:xfrm>
          <a:prstGeom prst="line">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8" name="Group 57">
            <a:extLst>
              <a:ext uri="{FF2B5EF4-FFF2-40B4-BE49-F238E27FC236}">
                <a16:creationId xmlns:a16="http://schemas.microsoft.com/office/drawing/2014/main" id="{BCCC8C90-52B6-F0A9-8DC8-673625648ACD}"/>
              </a:ext>
            </a:extLst>
          </p:cNvPr>
          <p:cNvGrpSpPr>
            <a:grpSpLocks/>
          </p:cNvGrpSpPr>
          <p:nvPr/>
        </p:nvGrpSpPr>
        <p:grpSpPr bwMode="auto">
          <a:xfrm>
            <a:off x="1614155" y="2435803"/>
            <a:ext cx="357186" cy="755650"/>
            <a:chOff x="4140" y="429"/>
            <a:chExt cx="1425" cy="2396"/>
          </a:xfrm>
        </p:grpSpPr>
        <p:sp>
          <p:nvSpPr>
            <p:cNvPr id="12" name="Freeform 58">
              <a:extLst>
                <a:ext uri="{FF2B5EF4-FFF2-40B4-BE49-F238E27FC236}">
                  <a16:creationId xmlns:a16="http://schemas.microsoft.com/office/drawing/2014/main" id="{C5CE694C-41DB-7B9C-3B54-A04A90EF33E8}"/>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3" name="Rectangle 59">
              <a:extLst>
                <a:ext uri="{FF2B5EF4-FFF2-40B4-BE49-F238E27FC236}">
                  <a16:creationId xmlns:a16="http://schemas.microsoft.com/office/drawing/2014/main" id="{CDD18DBD-5F54-2A9E-C433-D819EDADF840}"/>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14" name="Freeform 60">
              <a:extLst>
                <a:ext uri="{FF2B5EF4-FFF2-40B4-BE49-F238E27FC236}">
                  <a16:creationId xmlns:a16="http://schemas.microsoft.com/office/drawing/2014/main" id="{C97F958B-2BE7-6FCA-C8E4-48AD892ACDB9}"/>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5" name="Freeform 61">
              <a:extLst>
                <a:ext uri="{FF2B5EF4-FFF2-40B4-BE49-F238E27FC236}">
                  <a16:creationId xmlns:a16="http://schemas.microsoft.com/office/drawing/2014/main" id="{77236E49-770B-CF8C-2E41-E6A9D6F7C08D}"/>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6" name="Rectangle 62">
              <a:extLst>
                <a:ext uri="{FF2B5EF4-FFF2-40B4-BE49-F238E27FC236}">
                  <a16:creationId xmlns:a16="http://schemas.microsoft.com/office/drawing/2014/main" id="{82BBEFED-B9E8-7FD2-4217-62B7531CAD91}"/>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17" name="Group 63">
              <a:extLst>
                <a:ext uri="{FF2B5EF4-FFF2-40B4-BE49-F238E27FC236}">
                  <a16:creationId xmlns:a16="http://schemas.microsoft.com/office/drawing/2014/main" id="{378F8C48-74C7-C9A4-8E22-865D0B251027}"/>
                </a:ext>
              </a:extLst>
            </p:cNvPr>
            <p:cNvGrpSpPr>
              <a:grpSpLocks/>
            </p:cNvGrpSpPr>
            <p:nvPr/>
          </p:nvGrpSpPr>
          <p:grpSpPr bwMode="auto">
            <a:xfrm>
              <a:off x="4749" y="668"/>
              <a:ext cx="581" cy="145"/>
              <a:chOff x="614" y="2568"/>
              <a:chExt cx="725" cy="139"/>
            </a:xfrm>
          </p:grpSpPr>
          <p:sp>
            <p:nvSpPr>
              <p:cNvPr id="52" name="AutoShape 64">
                <a:extLst>
                  <a:ext uri="{FF2B5EF4-FFF2-40B4-BE49-F238E27FC236}">
                    <a16:creationId xmlns:a16="http://schemas.microsoft.com/office/drawing/2014/main" id="{29862464-42DC-1BE3-444A-41901459340C}"/>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53" name="AutoShape 65">
                <a:extLst>
                  <a:ext uri="{FF2B5EF4-FFF2-40B4-BE49-F238E27FC236}">
                    <a16:creationId xmlns:a16="http://schemas.microsoft.com/office/drawing/2014/main" id="{112FE9EA-3A35-011C-6209-F067EECA3411}"/>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18" name="Rectangle 66">
              <a:extLst>
                <a:ext uri="{FF2B5EF4-FFF2-40B4-BE49-F238E27FC236}">
                  <a16:creationId xmlns:a16="http://schemas.microsoft.com/office/drawing/2014/main" id="{43C3C7A6-4631-2FC3-053A-A036C4C8CF80}"/>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19" name="Group 67">
              <a:extLst>
                <a:ext uri="{FF2B5EF4-FFF2-40B4-BE49-F238E27FC236}">
                  <a16:creationId xmlns:a16="http://schemas.microsoft.com/office/drawing/2014/main" id="{F0639413-96B4-AD27-46B5-EC7E75E6EF10}"/>
                </a:ext>
              </a:extLst>
            </p:cNvPr>
            <p:cNvGrpSpPr>
              <a:grpSpLocks/>
            </p:cNvGrpSpPr>
            <p:nvPr/>
          </p:nvGrpSpPr>
          <p:grpSpPr bwMode="auto">
            <a:xfrm>
              <a:off x="4747" y="994"/>
              <a:ext cx="581" cy="134"/>
              <a:chOff x="614" y="2568"/>
              <a:chExt cx="725" cy="139"/>
            </a:xfrm>
          </p:grpSpPr>
          <p:sp>
            <p:nvSpPr>
              <p:cNvPr id="50" name="AutoShape 68">
                <a:extLst>
                  <a:ext uri="{FF2B5EF4-FFF2-40B4-BE49-F238E27FC236}">
                    <a16:creationId xmlns:a16="http://schemas.microsoft.com/office/drawing/2014/main" id="{6541E3B0-7992-5600-860E-6295D333E63B}"/>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51" name="AutoShape 69">
                <a:extLst>
                  <a:ext uri="{FF2B5EF4-FFF2-40B4-BE49-F238E27FC236}">
                    <a16:creationId xmlns:a16="http://schemas.microsoft.com/office/drawing/2014/main" id="{202B9236-620B-76AC-CFD6-25BDB4639F42}"/>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0" name="Rectangle 70">
              <a:extLst>
                <a:ext uri="{FF2B5EF4-FFF2-40B4-BE49-F238E27FC236}">
                  <a16:creationId xmlns:a16="http://schemas.microsoft.com/office/drawing/2014/main" id="{332C7CBE-DCC0-D4CA-0B50-9E4BF0AACEC1}"/>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1" name="Rectangle 71">
              <a:extLst>
                <a:ext uri="{FF2B5EF4-FFF2-40B4-BE49-F238E27FC236}">
                  <a16:creationId xmlns:a16="http://schemas.microsoft.com/office/drawing/2014/main" id="{A790C12C-BC1F-ABD0-39DC-BD82D58076E4}"/>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22" name="Group 72">
              <a:extLst>
                <a:ext uri="{FF2B5EF4-FFF2-40B4-BE49-F238E27FC236}">
                  <a16:creationId xmlns:a16="http://schemas.microsoft.com/office/drawing/2014/main" id="{8A44607B-DA00-515A-4F4E-0E7534834E71}"/>
                </a:ext>
              </a:extLst>
            </p:cNvPr>
            <p:cNvGrpSpPr>
              <a:grpSpLocks/>
            </p:cNvGrpSpPr>
            <p:nvPr/>
          </p:nvGrpSpPr>
          <p:grpSpPr bwMode="auto">
            <a:xfrm>
              <a:off x="4735" y="1627"/>
              <a:ext cx="582" cy="151"/>
              <a:chOff x="614" y="2568"/>
              <a:chExt cx="725" cy="139"/>
            </a:xfrm>
          </p:grpSpPr>
          <p:sp>
            <p:nvSpPr>
              <p:cNvPr id="48" name="AutoShape 73">
                <a:extLst>
                  <a:ext uri="{FF2B5EF4-FFF2-40B4-BE49-F238E27FC236}">
                    <a16:creationId xmlns:a16="http://schemas.microsoft.com/office/drawing/2014/main" id="{F5400792-47DF-E37F-75FD-1CF7EC17ACDA}"/>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9" name="AutoShape 74">
                <a:extLst>
                  <a:ext uri="{FF2B5EF4-FFF2-40B4-BE49-F238E27FC236}">
                    <a16:creationId xmlns:a16="http://schemas.microsoft.com/office/drawing/2014/main" id="{2A96DC39-0FD9-2BB5-26C5-9A80F13FE95D}"/>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3" name="Freeform 75">
              <a:extLst>
                <a:ext uri="{FF2B5EF4-FFF2-40B4-BE49-F238E27FC236}">
                  <a16:creationId xmlns:a16="http://schemas.microsoft.com/office/drawing/2014/main" id="{24E94A78-2E38-CE62-B90E-7A4380E7D009}"/>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nvGrpSpPr>
            <p:cNvPr id="24" name="Group 76">
              <a:extLst>
                <a:ext uri="{FF2B5EF4-FFF2-40B4-BE49-F238E27FC236}">
                  <a16:creationId xmlns:a16="http://schemas.microsoft.com/office/drawing/2014/main" id="{346C673F-4B9A-0460-2445-4C6C65B28C62}"/>
                </a:ext>
              </a:extLst>
            </p:cNvPr>
            <p:cNvGrpSpPr>
              <a:grpSpLocks/>
            </p:cNvGrpSpPr>
            <p:nvPr/>
          </p:nvGrpSpPr>
          <p:grpSpPr bwMode="auto">
            <a:xfrm>
              <a:off x="4739" y="1327"/>
              <a:ext cx="582" cy="139"/>
              <a:chOff x="614" y="2568"/>
              <a:chExt cx="725" cy="139"/>
            </a:xfrm>
          </p:grpSpPr>
          <p:sp>
            <p:nvSpPr>
              <p:cNvPr id="46" name="AutoShape 77">
                <a:extLst>
                  <a:ext uri="{FF2B5EF4-FFF2-40B4-BE49-F238E27FC236}">
                    <a16:creationId xmlns:a16="http://schemas.microsoft.com/office/drawing/2014/main" id="{FC8C8A1D-E10C-AC29-9F3F-0A143C383439}"/>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7" name="AutoShape 78">
                <a:extLst>
                  <a:ext uri="{FF2B5EF4-FFF2-40B4-BE49-F238E27FC236}">
                    <a16:creationId xmlns:a16="http://schemas.microsoft.com/office/drawing/2014/main" id="{67806C1B-D5D6-F01C-CB76-9A7178B9E224}"/>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5" name="Rectangle 79">
              <a:extLst>
                <a:ext uri="{FF2B5EF4-FFF2-40B4-BE49-F238E27FC236}">
                  <a16:creationId xmlns:a16="http://schemas.microsoft.com/office/drawing/2014/main" id="{7EC68FDD-5A1F-B223-0EBE-818F2C674343}"/>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6" name="Freeform 80">
              <a:extLst>
                <a:ext uri="{FF2B5EF4-FFF2-40B4-BE49-F238E27FC236}">
                  <a16:creationId xmlns:a16="http://schemas.microsoft.com/office/drawing/2014/main" id="{5C5E3FC4-D77B-29DB-6959-9ABD043B9F66}"/>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27" name="Freeform 81">
              <a:extLst>
                <a:ext uri="{FF2B5EF4-FFF2-40B4-BE49-F238E27FC236}">
                  <a16:creationId xmlns:a16="http://schemas.microsoft.com/office/drawing/2014/main" id="{E9A17452-CD32-779B-37F4-CA4EC21C1986}"/>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28" name="Oval 82">
              <a:extLst>
                <a:ext uri="{FF2B5EF4-FFF2-40B4-BE49-F238E27FC236}">
                  <a16:creationId xmlns:a16="http://schemas.microsoft.com/office/drawing/2014/main" id="{9933CF52-0616-D615-EB28-403A043B76B9}"/>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9" name="Freeform 83">
              <a:extLst>
                <a:ext uri="{FF2B5EF4-FFF2-40B4-BE49-F238E27FC236}">
                  <a16:creationId xmlns:a16="http://schemas.microsoft.com/office/drawing/2014/main" id="{5EB01B2B-7579-24CB-DD67-DF47A29D43D1}"/>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30" name="AutoShape 84">
              <a:extLst>
                <a:ext uri="{FF2B5EF4-FFF2-40B4-BE49-F238E27FC236}">
                  <a16:creationId xmlns:a16="http://schemas.microsoft.com/office/drawing/2014/main" id="{6B9EF21F-2E69-4F9D-19E4-AC8D0884DD37}"/>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1" name="AutoShape 85">
              <a:extLst>
                <a:ext uri="{FF2B5EF4-FFF2-40B4-BE49-F238E27FC236}">
                  <a16:creationId xmlns:a16="http://schemas.microsoft.com/office/drawing/2014/main" id="{2A7E7538-4CE7-E9B2-7B7A-33EF741F10C0}"/>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2" name="Oval 86">
              <a:extLst>
                <a:ext uri="{FF2B5EF4-FFF2-40B4-BE49-F238E27FC236}">
                  <a16:creationId xmlns:a16="http://schemas.microsoft.com/office/drawing/2014/main" id="{36DF0508-825E-7E2C-2D93-40E076D21C35}"/>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3" name="Oval 87">
              <a:extLst>
                <a:ext uri="{FF2B5EF4-FFF2-40B4-BE49-F238E27FC236}">
                  <a16:creationId xmlns:a16="http://schemas.microsoft.com/office/drawing/2014/main" id="{447484A9-5DE2-BA82-C483-4B12D1A8C337}"/>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latin typeface="Calibri" panose="020F0502020204030204" pitchFamily="34" charset="0"/>
                <a:cs typeface="Calibri" panose="020F0502020204030204" pitchFamily="34" charset="0"/>
              </a:endParaRPr>
            </a:p>
          </p:txBody>
        </p:sp>
        <p:sp>
          <p:nvSpPr>
            <p:cNvPr id="34" name="Oval 88">
              <a:extLst>
                <a:ext uri="{FF2B5EF4-FFF2-40B4-BE49-F238E27FC236}">
                  <a16:creationId xmlns:a16="http://schemas.microsoft.com/office/drawing/2014/main" id="{BD531036-C551-D428-2FA1-E1E0B12CA218}"/>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3" name="Rectangle 89">
              <a:extLst>
                <a:ext uri="{FF2B5EF4-FFF2-40B4-BE49-F238E27FC236}">
                  <a16:creationId xmlns:a16="http://schemas.microsoft.com/office/drawing/2014/main" id="{F4665D60-C54F-1794-FCE2-80A7379FB29F}"/>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2216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BD8BE9C-EB6D-957D-F0D8-2A96A27CD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574D3-305E-6609-B422-DCD1D8F11302}"/>
              </a:ext>
            </a:extLst>
          </p:cNvPr>
          <p:cNvSpPr>
            <a:spLocks noGrp="1"/>
          </p:cNvSpPr>
          <p:nvPr>
            <p:ph type="title"/>
          </p:nvPr>
        </p:nvSpPr>
        <p:spPr>
          <a:xfrm>
            <a:off x="838200" y="451821"/>
            <a:ext cx="10515600" cy="1373804"/>
          </a:xfrm>
        </p:spPr>
        <p:txBody>
          <a:bodyPr>
            <a:normAutofit/>
          </a:bodyPr>
          <a:lstStyle/>
          <a:p>
            <a:r>
              <a:rPr lang="en-US" altLang="zh-CN"/>
              <a:t>Packets: Data Transmission Units</a:t>
            </a:r>
            <a:endParaRPr lang="en-US"/>
          </a:p>
        </p:txBody>
      </p:sp>
      <p:sp>
        <p:nvSpPr>
          <p:cNvPr id="5" name="Slide Number Placeholder 4">
            <a:extLst>
              <a:ext uri="{FF2B5EF4-FFF2-40B4-BE49-F238E27FC236}">
                <a16:creationId xmlns:a16="http://schemas.microsoft.com/office/drawing/2014/main" id="{4CA243B0-59CA-94F0-FAD2-B64D21FD5186}"/>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21</a:t>
            </a:fld>
            <a:endParaRPr lang="en-US"/>
          </a:p>
        </p:txBody>
      </p:sp>
      <p:grpSp>
        <p:nvGrpSpPr>
          <p:cNvPr id="9" name="Group 90">
            <a:extLst>
              <a:ext uri="{FF2B5EF4-FFF2-40B4-BE49-F238E27FC236}">
                <a16:creationId xmlns:a16="http://schemas.microsoft.com/office/drawing/2014/main" id="{7EEE7A22-6FDB-3562-2FCE-6AD1482085C3}"/>
              </a:ext>
            </a:extLst>
          </p:cNvPr>
          <p:cNvGrpSpPr>
            <a:grpSpLocks/>
          </p:cNvGrpSpPr>
          <p:nvPr/>
        </p:nvGrpSpPr>
        <p:grpSpPr bwMode="auto">
          <a:xfrm>
            <a:off x="4402659" y="4273432"/>
            <a:ext cx="893762" cy="828675"/>
            <a:chOff x="-44" y="1473"/>
            <a:chExt cx="981" cy="1105"/>
          </a:xfrm>
        </p:grpSpPr>
        <p:pic>
          <p:nvPicPr>
            <p:cNvPr id="10" name="Picture 91" descr="desktop_computer_stylized_medium">
              <a:extLst>
                <a:ext uri="{FF2B5EF4-FFF2-40B4-BE49-F238E27FC236}">
                  <a16:creationId xmlns:a16="http://schemas.microsoft.com/office/drawing/2014/main" id="{0AA95928-F31E-D956-6F6A-0B30B2B22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92">
              <a:extLst>
                <a:ext uri="{FF2B5EF4-FFF2-40B4-BE49-F238E27FC236}">
                  <a16:creationId xmlns:a16="http://schemas.microsoft.com/office/drawing/2014/main" id="{B5E0DDA2-526F-7BC8-909B-6C4B80924CC6}"/>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A5D885DB-6097-1091-447C-21B9675A77CD}"/>
              </a:ext>
            </a:extLst>
          </p:cNvPr>
          <p:cNvGrpSpPr/>
          <p:nvPr/>
        </p:nvGrpSpPr>
        <p:grpSpPr>
          <a:xfrm>
            <a:off x="355023" y="2180832"/>
            <a:ext cx="1719063" cy="1591140"/>
            <a:chOff x="355023" y="2180832"/>
            <a:chExt cx="1719063" cy="1591140"/>
          </a:xfrm>
        </p:grpSpPr>
        <p:pic>
          <p:nvPicPr>
            <p:cNvPr id="36" name="Graphic 35" descr="Newspaper with solid fill">
              <a:extLst>
                <a:ext uri="{FF2B5EF4-FFF2-40B4-BE49-F238E27FC236}">
                  <a16:creationId xmlns:a16="http://schemas.microsoft.com/office/drawing/2014/main" id="{6822B55D-2C43-F19D-46F1-34326E3366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0106" y="2576955"/>
              <a:ext cx="521314" cy="521314"/>
            </a:xfrm>
            <a:prstGeom prst="rect">
              <a:avLst/>
            </a:prstGeom>
          </p:spPr>
        </p:pic>
        <p:sp>
          <p:nvSpPr>
            <p:cNvPr id="37" name="Content Placeholder 2">
              <a:extLst>
                <a:ext uri="{FF2B5EF4-FFF2-40B4-BE49-F238E27FC236}">
                  <a16:creationId xmlns:a16="http://schemas.microsoft.com/office/drawing/2014/main" id="{D693A7A3-3A60-27E2-71FC-1B2B8EFD8B5B}"/>
                </a:ext>
              </a:extLst>
            </p:cNvPr>
            <p:cNvSpPr txBox="1">
              <a:spLocks/>
            </p:cNvSpPr>
            <p:nvPr/>
          </p:nvSpPr>
          <p:spPr>
            <a:xfrm>
              <a:off x="355023" y="2180832"/>
              <a:ext cx="1366173" cy="409102"/>
            </a:xfrm>
            <a:prstGeom prst="rect">
              <a:avLst/>
            </a:prstGeom>
          </p:spPr>
          <p:txBody>
            <a:bodyPr vert="horz" lIns="91440" tIns="45720" rIns="91440" bIns="45720" rtlCol="0">
              <a:normAutofit lnSpcReduction="10000"/>
            </a:bodyPr>
            <a:lstStyle>
              <a:defPPr>
                <a:defRPr lang="en-US"/>
              </a:defPPr>
              <a:lvl1pPr marL="130175" indent="0">
                <a:lnSpc>
                  <a:spcPct val="90000"/>
                </a:lnSpc>
                <a:spcBef>
                  <a:spcPts val="1000"/>
                </a:spcBef>
                <a:buClr>
                  <a:srgbClr val="0000A3"/>
                </a:buClr>
                <a:buFont typeface="Wingdings" pitchFamily="2" charset="2"/>
                <a:buNone/>
                <a:tabLst/>
                <a:defRPr sz="2400" b="1"/>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Sender</a:t>
              </a:r>
            </a:p>
          </p:txBody>
        </p:sp>
        <p:sp>
          <p:nvSpPr>
            <p:cNvPr id="38" name="Rectangle 298">
              <a:extLst>
                <a:ext uri="{FF2B5EF4-FFF2-40B4-BE49-F238E27FC236}">
                  <a16:creationId xmlns:a16="http://schemas.microsoft.com/office/drawing/2014/main" id="{81570091-B761-3157-82B1-6EDCDF3B19C5}"/>
                </a:ext>
              </a:extLst>
            </p:cNvPr>
            <p:cNvSpPr>
              <a:spLocks noChangeArrowheads="1"/>
            </p:cNvSpPr>
            <p:nvPr/>
          </p:nvSpPr>
          <p:spPr bwMode="auto">
            <a:xfrm>
              <a:off x="682547" y="3571947"/>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sp>
          <p:nvSpPr>
            <p:cNvPr id="39" name="Rectangle 298">
              <a:extLst>
                <a:ext uri="{FF2B5EF4-FFF2-40B4-BE49-F238E27FC236}">
                  <a16:creationId xmlns:a16="http://schemas.microsoft.com/office/drawing/2014/main" id="{C3808156-93FD-0074-F344-920603AE2BCF}"/>
                </a:ext>
              </a:extLst>
            </p:cNvPr>
            <p:cNvSpPr>
              <a:spLocks noChangeArrowheads="1"/>
            </p:cNvSpPr>
            <p:nvPr/>
          </p:nvSpPr>
          <p:spPr bwMode="auto">
            <a:xfrm>
              <a:off x="883574" y="3571947"/>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sp>
          <p:nvSpPr>
            <p:cNvPr id="40" name="Rectangle 298">
              <a:extLst>
                <a:ext uri="{FF2B5EF4-FFF2-40B4-BE49-F238E27FC236}">
                  <a16:creationId xmlns:a16="http://schemas.microsoft.com/office/drawing/2014/main" id="{E4754C02-A740-6B35-A947-4274D6C0626D}"/>
                </a:ext>
              </a:extLst>
            </p:cNvPr>
            <p:cNvSpPr>
              <a:spLocks noChangeArrowheads="1"/>
            </p:cNvSpPr>
            <p:nvPr/>
          </p:nvSpPr>
          <p:spPr bwMode="auto">
            <a:xfrm>
              <a:off x="1098458" y="3571947"/>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sp>
          <p:nvSpPr>
            <p:cNvPr id="41" name="Rectangle 298">
              <a:extLst>
                <a:ext uri="{FF2B5EF4-FFF2-40B4-BE49-F238E27FC236}">
                  <a16:creationId xmlns:a16="http://schemas.microsoft.com/office/drawing/2014/main" id="{A4455AA8-6FD5-8EAB-8E51-64DDFEE339AD}"/>
                </a:ext>
              </a:extLst>
            </p:cNvPr>
            <p:cNvSpPr>
              <a:spLocks noChangeArrowheads="1"/>
            </p:cNvSpPr>
            <p:nvPr/>
          </p:nvSpPr>
          <p:spPr bwMode="auto">
            <a:xfrm>
              <a:off x="1303752" y="3569024"/>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cxnSp>
          <p:nvCxnSpPr>
            <p:cNvPr id="42" name="Connector: Curved 41">
              <a:extLst>
                <a:ext uri="{FF2B5EF4-FFF2-40B4-BE49-F238E27FC236}">
                  <a16:creationId xmlns:a16="http://schemas.microsoft.com/office/drawing/2014/main" id="{D4D4A34A-5CA2-F31C-DCCF-95694BBA9990}"/>
                </a:ext>
              </a:extLst>
            </p:cNvPr>
            <p:cNvCxnSpPr>
              <a:cxnSpLocks/>
              <a:stCxn id="36" idx="1"/>
              <a:endCxn id="38" idx="1"/>
            </p:cNvCxnSpPr>
            <p:nvPr/>
          </p:nvCxnSpPr>
          <p:spPr>
            <a:xfrm rot="10800000" flipV="1">
              <a:off x="682548" y="2837612"/>
              <a:ext cx="177559" cy="834348"/>
            </a:xfrm>
            <a:prstGeom prst="curvedConnector3">
              <a:avLst>
                <a:gd name="adj1" fmla="val 228746"/>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4" name="TextBox 43">
              <a:extLst>
                <a:ext uri="{FF2B5EF4-FFF2-40B4-BE49-F238E27FC236}">
                  <a16:creationId xmlns:a16="http://schemas.microsoft.com/office/drawing/2014/main" id="{017D1709-61A6-8B7E-62C9-A3A70D782F25}"/>
                </a:ext>
              </a:extLst>
            </p:cNvPr>
            <p:cNvSpPr txBox="1"/>
            <p:nvPr/>
          </p:nvSpPr>
          <p:spPr>
            <a:xfrm>
              <a:off x="459418" y="3085814"/>
              <a:ext cx="1322087" cy="369332"/>
            </a:xfrm>
            <a:prstGeom prst="rect">
              <a:avLst/>
            </a:prstGeom>
            <a:noFill/>
          </p:spPr>
          <p:txBody>
            <a:bodyPr wrap="square">
              <a:spAutoFit/>
            </a:bodyPr>
            <a:lstStyle/>
            <a:p>
              <a:r>
                <a:rPr lang="en-US" altLang="zh-CN"/>
                <a:t>Packetizing</a:t>
              </a:r>
              <a:endParaRPr lang="en-HK"/>
            </a:p>
          </p:txBody>
        </p:sp>
        <p:cxnSp>
          <p:nvCxnSpPr>
            <p:cNvPr id="45" name="Connector: Curved 44">
              <a:extLst>
                <a:ext uri="{FF2B5EF4-FFF2-40B4-BE49-F238E27FC236}">
                  <a16:creationId xmlns:a16="http://schemas.microsoft.com/office/drawing/2014/main" id="{23E48670-42A6-E712-680B-CCDA3A88123B}"/>
                </a:ext>
              </a:extLst>
            </p:cNvPr>
            <p:cNvCxnSpPr>
              <a:cxnSpLocks/>
              <a:stCxn id="41" idx="3"/>
            </p:cNvCxnSpPr>
            <p:nvPr/>
          </p:nvCxnSpPr>
          <p:spPr>
            <a:xfrm flipV="1">
              <a:off x="1451389" y="3308254"/>
              <a:ext cx="622697" cy="360783"/>
            </a:xfrm>
            <a:prstGeom prst="curvedConnector3">
              <a:avLst>
                <a:gd name="adj1" fmla="val 50000"/>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cxnSp>
      </p:grpSp>
      <p:grpSp>
        <p:nvGrpSpPr>
          <p:cNvPr id="62" name="Group 61">
            <a:extLst>
              <a:ext uri="{FF2B5EF4-FFF2-40B4-BE49-F238E27FC236}">
                <a16:creationId xmlns:a16="http://schemas.microsoft.com/office/drawing/2014/main" id="{8AE5D990-0E14-69B0-4698-9CB9B9BD7C5F}"/>
              </a:ext>
            </a:extLst>
          </p:cNvPr>
          <p:cNvGrpSpPr/>
          <p:nvPr/>
        </p:nvGrpSpPr>
        <p:grpSpPr>
          <a:xfrm>
            <a:off x="4571754" y="4442167"/>
            <a:ext cx="1977361" cy="1421092"/>
            <a:chOff x="4571754" y="4442167"/>
            <a:chExt cx="1977361" cy="1421092"/>
          </a:xfrm>
        </p:grpSpPr>
        <p:pic>
          <p:nvPicPr>
            <p:cNvPr id="63" name="Graphic 62" descr="Newspaper outline">
              <a:extLst>
                <a:ext uri="{FF2B5EF4-FFF2-40B4-BE49-F238E27FC236}">
                  <a16:creationId xmlns:a16="http://schemas.microsoft.com/office/drawing/2014/main" id="{D374E556-778C-39CD-F886-3BDD71CB34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61851" y="4442167"/>
              <a:ext cx="514828" cy="514828"/>
            </a:xfrm>
            <a:prstGeom prst="rect">
              <a:avLst/>
            </a:prstGeom>
          </p:spPr>
        </p:pic>
        <p:sp>
          <p:nvSpPr>
            <p:cNvPr id="64" name="Rectangle 298">
              <a:extLst>
                <a:ext uri="{FF2B5EF4-FFF2-40B4-BE49-F238E27FC236}">
                  <a16:creationId xmlns:a16="http://schemas.microsoft.com/office/drawing/2014/main" id="{E535BF92-69AE-6352-208F-6403E179AB76}"/>
                </a:ext>
              </a:extLst>
            </p:cNvPr>
            <p:cNvSpPr>
              <a:spLocks noChangeArrowheads="1"/>
            </p:cNvSpPr>
            <p:nvPr/>
          </p:nvSpPr>
          <p:spPr bwMode="auto">
            <a:xfrm>
              <a:off x="4837468" y="5663234"/>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sp>
          <p:nvSpPr>
            <p:cNvPr id="65" name="Rectangle 298">
              <a:extLst>
                <a:ext uri="{FF2B5EF4-FFF2-40B4-BE49-F238E27FC236}">
                  <a16:creationId xmlns:a16="http://schemas.microsoft.com/office/drawing/2014/main" id="{25ECE8E1-6EC5-337C-134E-6F3A7C9536E7}"/>
                </a:ext>
              </a:extLst>
            </p:cNvPr>
            <p:cNvSpPr>
              <a:spLocks noChangeArrowheads="1"/>
            </p:cNvSpPr>
            <p:nvPr/>
          </p:nvSpPr>
          <p:spPr bwMode="auto">
            <a:xfrm>
              <a:off x="5038495" y="5663234"/>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sp>
          <p:nvSpPr>
            <p:cNvPr id="66" name="Rectangle 298">
              <a:extLst>
                <a:ext uri="{FF2B5EF4-FFF2-40B4-BE49-F238E27FC236}">
                  <a16:creationId xmlns:a16="http://schemas.microsoft.com/office/drawing/2014/main" id="{E0102F50-CC29-DEFB-CA64-775AEF313766}"/>
                </a:ext>
              </a:extLst>
            </p:cNvPr>
            <p:cNvSpPr>
              <a:spLocks noChangeArrowheads="1"/>
            </p:cNvSpPr>
            <p:nvPr/>
          </p:nvSpPr>
          <p:spPr bwMode="auto">
            <a:xfrm>
              <a:off x="5253379" y="5663234"/>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sp>
          <p:nvSpPr>
            <p:cNvPr id="67" name="Rectangle 298">
              <a:extLst>
                <a:ext uri="{FF2B5EF4-FFF2-40B4-BE49-F238E27FC236}">
                  <a16:creationId xmlns:a16="http://schemas.microsoft.com/office/drawing/2014/main" id="{D0D1BAE9-1F79-62C4-BA36-9A711629E239}"/>
                </a:ext>
              </a:extLst>
            </p:cNvPr>
            <p:cNvSpPr>
              <a:spLocks noChangeArrowheads="1"/>
            </p:cNvSpPr>
            <p:nvPr/>
          </p:nvSpPr>
          <p:spPr bwMode="auto">
            <a:xfrm>
              <a:off x="5458673" y="5660311"/>
              <a:ext cx="147637" cy="200025"/>
            </a:xfrm>
            <a:prstGeom prst="rect">
              <a:avLst/>
            </a:prstGeom>
            <a:solidFill>
              <a:srgbClr val="C00000"/>
            </a:solidFill>
            <a:ln w="9525">
              <a:solidFill>
                <a:schemeClr val="tx1"/>
              </a:solidFill>
              <a:miter lim="800000"/>
              <a:headEnd/>
              <a:tailEnd/>
            </a:ln>
          </p:spPr>
          <p:txBody>
            <a:bodyPr wrap="none" anchor="ctr"/>
            <a:lstStyle/>
            <a:p>
              <a:pPr eaLnBrk="0" hangingPunct="0"/>
              <a:endParaRPr lang="en-US">
                <a:latin typeface="Times New Roman" pitchFamily="18" charset="0"/>
              </a:endParaRPr>
            </a:p>
          </p:txBody>
        </p:sp>
        <p:cxnSp>
          <p:nvCxnSpPr>
            <p:cNvPr id="68" name="Connector: Curved 67">
              <a:extLst>
                <a:ext uri="{FF2B5EF4-FFF2-40B4-BE49-F238E27FC236}">
                  <a16:creationId xmlns:a16="http://schemas.microsoft.com/office/drawing/2014/main" id="{3556CA41-42BE-CE38-889B-91B717E3FADD}"/>
                </a:ext>
              </a:extLst>
            </p:cNvPr>
            <p:cNvCxnSpPr>
              <a:cxnSpLocks/>
              <a:stCxn id="67" idx="3"/>
              <a:endCxn id="63" idx="3"/>
            </p:cNvCxnSpPr>
            <p:nvPr/>
          </p:nvCxnSpPr>
          <p:spPr>
            <a:xfrm flipV="1">
              <a:off x="5606310" y="4699581"/>
              <a:ext cx="270369" cy="1060743"/>
            </a:xfrm>
            <a:prstGeom prst="curvedConnector3">
              <a:avLst>
                <a:gd name="adj1" fmla="val 184551"/>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9" name="TextBox 68">
              <a:extLst>
                <a:ext uri="{FF2B5EF4-FFF2-40B4-BE49-F238E27FC236}">
                  <a16:creationId xmlns:a16="http://schemas.microsoft.com/office/drawing/2014/main" id="{2D775DE1-A5D6-C776-6FF6-61B81B96B09B}"/>
                </a:ext>
              </a:extLst>
            </p:cNvPr>
            <p:cNvSpPr txBox="1"/>
            <p:nvPr/>
          </p:nvSpPr>
          <p:spPr>
            <a:xfrm>
              <a:off x="4726411" y="5116953"/>
              <a:ext cx="1822704" cy="369332"/>
            </a:xfrm>
            <a:prstGeom prst="rect">
              <a:avLst/>
            </a:prstGeom>
            <a:noFill/>
          </p:spPr>
          <p:txBody>
            <a:bodyPr wrap="square">
              <a:spAutoFit/>
            </a:bodyPr>
            <a:lstStyle/>
            <a:p>
              <a:r>
                <a:rPr lang="en-HK"/>
                <a:t>reassembling</a:t>
              </a:r>
            </a:p>
          </p:txBody>
        </p:sp>
        <p:cxnSp>
          <p:nvCxnSpPr>
            <p:cNvPr id="70" name="Connector: Curved 69">
              <a:extLst>
                <a:ext uri="{FF2B5EF4-FFF2-40B4-BE49-F238E27FC236}">
                  <a16:creationId xmlns:a16="http://schemas.microsoft.com/office/drawing/2014/main" id="{587D783A-AA3C-E116-0F7D-E7F59A5B78C3}"/>
                </a:ext>
              </a:extLst>
            </p:cNvPr>
            <p:cNvCxnSpPr>
              <a:cxnSpLocks/>
              <a:endCxn id="64" idx="1"/>
            </p:cNvCxnSpPr>
            <p:nvPr/>
          </p:nvCxnSpPr>
          <p:spPr>
            <a:xfrm rot="16200000" flipH="1">
              <a:off x="4189183" y="5114962"/>
              <a:ext cx="1030856" cy="265713"/>
            </a:xfrm>
            <a:prstGeom prst="curvedConnector2">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cxnSp>
      </p:grpSp>
      <p:sp>
        <p:nvSpPr>
          <p:cNvPr id="71" name="Content Placeholder 2">
            <a:extLst>
              <a:ext uri="{FF2B5EF4-FFF2-40B4-BE49-F238E27FC236}">
                <a16:creationId xmlns:a16="http://schemas.microsoft.com/office/drawing/2014/main" id="{6AAAD200-60F0-F5E8-158C-0132DC49F3AA}"/>
              </a:ext>
            </a:extLst>
          </p:cNvPr>
          <p:cNvSpPr txBox="1">
            <a:spLocks/>
          </p:cNvSpPr>
          <p:nvPr/>
        </p:nvSpPr>
        <p:spPr>
          <a:xfrm>
            <a:off x="4538044" y="3913567"/>
            <a:ext cx="1500083" cy="409102"/>
          </a:xfrm>
          <a:prstGeom prst="rect">
            <a:avLst/>
          </a:prstGeom>
        </p:spPr>
        <p:txBody>
          <a:bodyPr vert="horz" lIns="91440" tIns="45720" rIns="91440" bIns="45720" rtlCol="0">
            <a:normAutofit fontScale="92500"/>
          </a:bodyPr>
          <a:lstStyle>
            <a:defPPr>
              <a:defRPr lang="en-US"/>
            </a:defPPr>
            <a:lvl1pPr marL="130175" indent="0">
              <a:lnSpc>
                <a:spcPct val="90000"/>
              </a:lnSpc>
              <a:spcBef>
                <a:spcPts val="1000"/>
              </a:spcBef>
              <a:buClr>
                <a:srgbClr val="0000A3"/>
              </a:buClr>
              <a:buFont typeface="Wingdings" pitchFamily="2" charset="2"/>
              <a:buNone/>
              <a:tabLst/>
              <a:defRPr sz="2400" b="1"/>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Receiver</a:t>
            </a:r>
          </a:p>
        </p:txBody>
      </p:sp>
      <p:sp>
        <p:nvSpPr>
          <p:cNvPr id="74" name="Content Placeholder 2">
            <a:extLst>
              <a:ext uri="{FF2B5EF4-FFF2-40B4-BE49-F238E27FC236}">
                <a16:creationId xmlns:a16="http://schemas.microsoft.com/office/drawing/2014/main" id="{AAA7D5BE-E762-003A-E4D0-89BDB5BABF5D}"/>
              </a:ext>
            </a:extLst>
          </p:cNvPr>
          <p:cNvSpPr txBox="1">
            <a:spLocks/>
          </p:cNvSpPr>
          <p:nvPr/>
        </p:nvSpPr>
        <p:spPr>
          <a:xfrm>
            <a:off x="6520045" y="1998485"/>
            <a:ext cx="5238634" cy="4769575"/>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Sender breaks data into smaller chunks</a:t>
            </a:r>
          </a:p>
          <a:p>
            <a:r>
              <a:rPr lang="en-US"/>
              <a:t>Over the Internet, these chunks are known as </a:t>
            </a:r>
            <a:r>
              <a:rPr lang="en-US" i="1">
                <a:solidFill>
                  <a:srgbClr val="C00000"/>
                </a:solidFill>
              </a:rPr>
              <a:t>packets</a:t>
            </a:r>
          </a:p>
          <a:p>
            <a:r>
              <a:rPr lang="en-US"/>
              <a:t>Receiver receives data chunks and reassembles the data </a:t>
            </a:r>
          </a:p>
          <a:p>
            <a:r>
              <a:rPr lang="en-US"/>
              <a:t>Q: What are the benefits of transmitting data in smaller chunks?</a:t>
            </a:r>
          </a:p>
          <a:p>
            <a:pPr lvl="1"/>
            <a:r>
              <a:rPr lang="en-US"/>
              <a:t>Error detection and correction</a:t>
            </a:r>
          </a:p>
          <a:p>
            <a:pPr lvl="1"/>
            <a:r>
              <a:rPr lang="en-US"/>
              <a:t>Better sharing of resources</a:t>
            </a:r>
          </a:p>
          <a:p>
            <a:pPr lvl="1"/>
            <a:r>
              <a:rPr lang="en-US"/>
              <a:t>…</a:t>
            </a:r>
          </a:p>
        </p:txBody>
      </p:sp>
      <p:sp>
        <p:nvSpPr>
          <p:cNvPr id="3" name="Line 10">
            <a:extLst>
              <a:ext uri="{FF2B5EF4-FFF2-40B4-BE49-F238E27FC236}">
                <a16:creationId xmlns:a16="http://schemas.microsoft.com/office/drawing/2014/main" id="{8F51F5E5-4FCC-EDBD-EB48-69AB4C96153E}"/>
              </a:ext>
            </a:extLst>
          </p:cNvPr>
          <p:cNvSpPr>
            <a:spLocks noChangeShapeType="1"/>
          </p:cNvSpPr>
          <p:nvPr/>
        </p:nvSpPr>
        <p:spPr bwMode="auto">
          <a:xfrm rot="4781293" flipV="1">
            <a:off x="2506858" y="2814513"/>
            <a:ext cx="1809247" cy="2108556"/>
          </a:xfrm>
          <a:prstGeom prst="line">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8" name="Group 57">
            <a:extLst>
              <a:ext uri="{FF2B5EF4-FFF2-40B4-BE49-F238E27FC236}">
                <a16:creationId xmlns:a16="http://schemas.microsoft.com/office/drawing/2014/main" id="{E3B309D5-84AE-82B0-A58E-C8B77F0CD38D}"/>
              </a:ext>
            </a:extLst>
          </p:cNvPr>
          <p:cNvGrpSpPr>
            <a:grpSpLocks/>
          </p:cNvGrpSpPr>
          <p:nvPr/>
        </p:nvGrpSpPr>
        <p:grpSpPr bwMode="auto">
          <a:xfrm>
            <a:off x="1614155" y="2435803"/>
            <a:ext cx="357186" cy="755650"/>
            <a:chOff x="4140" y="429"/>
            <a:chExt cx="1425" cy="2396"/>
          </a:xfrm>
        </p:grpSpPr>
        <p:sp>
          <p:nvSpPr>
            <p:cNvPr id="12" name="Freeform 58">
              <a:extLst>
                <a:ext uri="{FF2B5EF4-FFF2-40B4-BE49-F238E27FC236}">
                  <a16:creationId xmlns:a16="http://schemas.microsoft.com/office/drawing/2014/main" id="{E892D799-50FE-D24A-3E4B-848EE86B2527}"/>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3" name="Rectangle 59">
              <a:extLst>
                <a:ext uri="{FF2B5EF4-FFF2-40B4-BE49-F238E27FC236}">
                  <a16:creationId xmlns:a16="http://schemas.microsoft.com/office/drawing/2014/main" id="{89ED500F-4104-24AC-D7C2-D077EE1D3B7D}"/>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14" name="Freeform 60">
              <a:extLst>
                <a:ext uri="{FF2B5EF4-FFF2-40B4-BE49-F238E27FC236}">
                  <a16:creationId xmlns:a16="http://schemas.microsoft.com/office/drawing/2014/main" id="{51BFECA4-4C3C-D1A6-6DF3-D4155CCFDE78}"/>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5" name="Freeform 61">
              <a:extLst>
                <a:ext uri="{FF2B5EF4-FFF2-40B4-BE49-F238E27FC236}">
                  <a16:creationId xmlns:a16="http://schemas.microsoft.com/office/drawing/2014/main" id="{CA899049-1541-E51C-7EC2-6D2ABA6B3F48}"/>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6" name="Rectangle 62">
              <a:extLst>
                <a:ext uri="{FF2B5EF4-FFF2-40B4-BE49-F238E27FC236}">
                  <a16:creationId xmlns:a16="http://schemas.microsoft.com/office/drawing/2014/main" id="{C39CB770-D9BD-48F5-6A0A-5B003907B2BE}"/>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17" name="Group 63">
              <a:extLst>
                <a:ext uri="{FF2B5EF4-FFF2-40B4-BE49-F238E27FC236}">
                  <a16:creationId xmlns:a16="http://schemas.microsoft.com/office/drawing/2014/main" id="{2778C7CF-DFE6-F4AF-AECE-7B5D156FED5F}"/>
                </a:ext>
              </a:extLst>
            </p:cNvPr>
            <p:cNvGrpSpPr>
              <a:grpSpLocks/>
            </p:cNvGrpSpPr>
            <p:nvPr/>
          </p:nvGrpSpPr>
          <p:grpSpPr bwMode="auto">
            <a:xfrm>
              <a:off x="4749" y="668"/>
              <a:ext cx="581" cy="145"/>
              <a:chOff x="614" y="2568"/>
              <a:chExt cx="725" cy="139"/>
            </a:xfrm>
          </p:grpSpPr>
          <p:sp>
            <p:nvSpPr>
              <p:cNvPr id="52" name="AutoShape 64">
                <a:extLst>
                  <a:ext uri="{FF2B5EF4-FFF2-40B4-BE49-F238E27FC236}">
                    <a16:creationId xmlns:a16="http://schemas.microsoft.com/office/drawing/2014/main" id="{BE4F1AF7-B76D-828C-3E3B-DF140F029081}"/>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53" name="AutoShape 65">
                <a:extLst>
                  <a:ext uri="{FF2B5EF4-FFF2-40B4-BE49-F238E27FC236}">
                    <a16:creationId xmlns:a16="http://schemas.microsoft.com/office/drawing/2014/main" id="{63579C15-58AB-13D9-AED9-A3857940E797}"/>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18" name="Rectangle 66">
              <a:extLst>
                <a:ext uri="{FF2B5EF4-FFF2-40B4-BE49-F238E27FC236}">
                  <a16:creationId xmlns:a16="http://schemas.microsoft.com/office/drawing/2014/main" id="{D102E479-7634-4761-7ACC-501FF7F12C33}"/>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19" name="Group 67">
              <a:extLst>
                <a:ext uri="{FF2B5EF4-FFF2-40B4-BE49-F238E27FC236}">
                  <a16:creationId xmlns:a16="http://schemas.microsoft.com/office/drawing/2014/main" id="{901B22FF-E62C-426F-8CBE-836A502D055C}"/>
                </a:ext>
              </a:extLst>
            </p:cNvPr>
            <p:cNvGrpSpPr>
              <a:grpSpLocks/>
            </p:cNvGrpSpPr>
            <p:nvPr/>
          </p:nvGrpSpPr>
          <p:grpSpPr bwMode="auto">
            <a:xfrm>
              <a:off x="4747" y="994"/>
              <a:ext cx="581" cy="134"/>
              <a:chOff x="614" y="2568"/>
              <a:chExt cx="725" cy="139"/>
            </a:xfrm>
          </p:grpSpPr>
          <p:sp>
            <p:nvSpPr>
              <p:cNvPr id="50" name="AutoShape 68">
                <a:extLst>
                  <a:ext uri="{FF2B5EF4-FFF2-40B4-BE49-F238E27FC236}">
                    <a16:creationId xmlns:a16="http://schemas.microsoft.com/office/drawing/2014/main" id="{591373CA-5031-338C-F8DC-818964A28544}"/>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51" name="AutoShape 69">
                <a:extLst>
                  <a:ext uri="{FF2B5EF4-FFF2-40B4-BE49-F238E27FC236}">
                    <a16:creationId xmlns:a16="http://schemas.microsoft.com/office/drawing/2014/main" id="{742D9184-4CFE-C180-F716-92323460D0D3}"/>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0" name="Rectangle 70">
              <a:extLst>
                <a:ext uri="{FF2B5EF4-FFF2-40B4-BE49-F238E27FC236}">
                  <a16:creationId xmlns:a16="http://schemas.microsoft.com/office/drawing/2014/main" id="{D2F599E0-E4ED-22B9-776D-C046A14665A3}"/>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1" name="Rectangle 71">
              <a:extLst>
                <a:ext uri="{FF2B5EF4-FFF2-40B4-BE49-F238E27FC236}">
                  <a16:creationId xmlns:a16="http://schemas.microsoft.com/office/drawing/2014/main" id="{CFDD5549-6CB7-80D5-4F56-E7CCE0018407}"/>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22" name="Group 72">
              <a:extLst>
                <a:ext uri="{FF2B5EF4-FFF2-40B4-BE49-F238E27FC236}">
                  <a16:creationId xmlns:a16="http://schemas.microsoft.com/office/drawing/2014/main" id="{BE95C29C-FA0F-3221-2A84-8D2409F66983}"/>
                </a:ext>
              </a:extLst>
            </p:cNvPr>
            <p:cNvGrpSpPr>
              <a:grpSpLocks/>
            </p:cNvGrpSpPr>
            <p:nvPr/>
          </p:nvGrpSpPr>
          <p:grpSpPr bwMode="auto">
            <a:xfrm>
              <a:off x="4735" y="1627"/>
              <a:ext cx="582" cy="151"/>
              <a:chOff x="614" y="2568"/>
              <a:chExt cx="725" cy="139"/>
            </a:xfrm>
          </p:grpSpPr>
          <p:sp>
            <p:nvSpPr>
              <p:cNvPr id="48" name="AutoShape 73">
                <a:extLst>
                  <a:ext uri="{FF2B5EF4-FFF2-40B4-BE49-F238E27FC236}">
                    <a16:creationId xmlns:a16="http://schemas.microsoft.com/office/drawing/2014/main" id="{320161EC-B833-DA8A-8DAA-57FBD626D0AB}"/>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9" name="AutoShape 74">
                <a:extLst>
                  <a:ext uri="{FF2B5EF4-FFF2-40B4-BE49-F238E27FC236}">
                    <a16:creationId xmlns:a16="http://schemas.microsoft.com/office/drawing/2014/main" id="{F6D6FC99-63A6-598A-3DE3-1F1C473B739D}"/>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3" name="Freeform 75">
              <a:extLst>
                <a:ext uri="{FF2B5EF4-FFF2-40B4-BE49-F238E27FC236}">
                  <a16:creationId xmlns:a16="http://schemas.microsoft.com/office/drawing/2014/main" id="{97E3CDF6-C986-C271-CF42-E18019C5B0C7}"/>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nvGrpSpPr>
            <p:cNvPr id="24" name="Group 76">
              <a:extLst>
                <a:ext uri="{FF2B5EF4-FFF2-40B4-BE49-F238E27FC236}">
                  <a16:creationId xmlns:a16="http://schemas.microsoft.com/office/drawing/2014/main" id="{82E06733-7654-E9C3-B1D6-96E400F138DB}"/>
                </a:ext>
              </a:extLst>
            </p:cNvPr>
            <p:cNvGrpSpPr>
              <a:grpSpLocks/>
            </p:cNvGrpSpPr>
            <p:nvPr/>
          </p:nvGrpSpPr>
          <p:grpSpPr bwMode="auto">
            <a:xfrm>
              <a:off x="4739" y="1327"/>
              <a:ext cx="582" cy="139"/>
              <a:chOff x="614" y="2568"/>
              <a:chExt cx="725" cy="139"/>
            </a:xfrm>
          </p:grpSpPr>
          <p:sp>
            <p:nvSpPr>
              <p:cNvPr id="46" name="AutoShape 77">
                <a:extLst>
                  <a:ext uri="{FF2B5EF4-FFF2-40B4-BE49-F238E27FC236}">
                    <a16:creationId xmlns:a16="http://schemas.microsoft.com/office/drawing/2014/main" id="{5214FA4D-8FDA-FBD3-2BFA-734887B0A94E}"/>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7" name="AutoShape 78">
                <a:extLst>
                  <a:ext uri="{FF2B5EF4-FFF2-40B4-BE49-F238E27FC236}">
                    <a16:creationId xmlns:a16="http://schemas.microsoft.com/office/drawing/2014/main" id="{996DCC89-953A-D9D1-F67C-73B2B2D4E46C}"/>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5" name="Rectangle 79">
              <a:extLst>
                <a:ext uri="{FF2B5EF4-FFF2-40B4-BE49-F238E27FC236}">
                  <a16:creationId xmlns:a16="http://schemas.microsoft.com/office/drawing/2014/main" id="{28F72A3D-FF89-B4D4-C5A3-1E8CD019C0BD}"/>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6" name="Freeform 80">
              <a:extLst>
                <a:ext uri="{FF2B5EF4-FFF2-40B4-BE49-F238E27FC236}">
                  <a16:creationId xmlns:a16="http://schemas.microsoft.com/office/drawing/2014/main" id="{53844FC9-B4B1-7587-0A23-DA78CC76BA24}"/>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27" name="Freeform 81">
              <a:extLst>
                <a:ext uri="{FF2B5EF4-FFF2-40B4-BE49-F238E27FC236}">
                  <a16:creationId xmlns:a16="http://schemas.microsoft.com/office/drawing/2014/main" id="{7C0F2F61-C9B1-4500-73FA-D68BF4DFE614}"/>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28" name="Oval 82">
              <a:extLst>
                <a:ext uri="{FF2B5EF4-FFF2-40B4-BE49-F238E27FC236}">
                  <a16:creationId xmlns:a16="http://schemas.microsoft.com/office/drawing/2014/main" id="{6C5755F6-7394-A2B2-DDFB-78D5F0717238}"/>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9" name="Freeform 83">
              <a:extLst>
                <a:ext uri="{FF2B5EF4-FFF2-40B4-BE49-F238E27FC236}">
                  <a16:creationId xmlns:a16="http://schemas.microsoft.com/office/drawing/2014/main" id="{9F6AD90A-D0CA-730F-585A-9E983AE42812}"/>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30" name="AutoShape 84">
              <a:extLst>
                <a:ext uri="{FF2B5EF4-FFF2-40B4-BE49-F238E27FC236}">
                  <a16:creationId xmlns:a16="http://schemas.microsoft.com/office/drawing/2014/main" id="{AF96AF1A-EA1D-4681-425F-56AE1F47BDC9}"/>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1" name="AutoShape 85">
              <a:extLst>
                <a:ext uri="{FF2B5EF4-FFF2-40B4-BE49-F238E27FC236}">
                  <a16:creationId xmlns:a16="http://schemas.microsoft.com/office/drawing/2014/main" id="{5CADD4A7-36DC-E9BB-39D6-6D1FDE1B9702}"/>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2" name="Oval 86">
              <a:extLst>
                <a:ext uri="{FF2B5EF4-FFF2-40B4-BE49-F238E27FC236}">
                  <a16:creationId xmlns:a16="http://schemas.microsoft.com/office/drawing/2014/main" id="{77D67E77-3136-6CD1-8786-6EB78C4604E8}"/>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3" name="Oval 87">
              <a:extLst>
                <a:ext uri="{FF2B5EF4-FFF2-40B4-BE49-F238E27FC236}">
                  <a16:creationId xmlns:a16="http://schemas.microsoft.com/office/drawing/2014/main" id="{230E46DC-8ED6-BD20-687A-D0510808666F}"/>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latin typeface="Calibri" panose="020F0502020204030204" pitchFamily="34" charset="0"/>
                <a:cs typeface="Calibri" panose="020F0502020204030204" pitchFamily="34" charset="0"/>
              </a:endParaRPr>
            </a:p>
          </p:txBody>
        </p:sp>
        <p:sp>
          <p:nvSpPr>
            <p:cNvPr id="34" name="Oval 88">
              <a:extLst>
                <a:ext uri="{FF2B5EF4-FFF2-40B4-BE49-F238E27FC236}">
                  <a16:creationId xmlns:a16="http://schemas.microsoft.com/office/drawing/2014/main" id="{FE3FBD96-F7E1-842B-47FC-0E4B3E5E0E02}"/>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3" name="Rectangle 89">
              <a:extLst>
                <a:ext uri="{FF2B5EF4-FFF2-40B4-BE49-F238E27FC236}">
                  <a16:creationId xmlns:a16="http://schemas.microsoft.com/office/drawing/2014/main" id="{76C3042F-781C-CF76-B4A5-E3736984ED9B}"/>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972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7EB6-4DFB-C14F-6E8E-54C22BC951E7}"/>
              </a:ext>
            </a:extLst>
          </p:cNvPr>
          <p:cNvSpPr>
            <a:spLocks noGrp="1"/>
          </p:cNvSpPr>
          <p:nvPr>
            <p:ph type="title"/>
          </p:nvPr>
        </p:nvSpPr>
        <p:spPr/>
        <p:txBody>
          <a:bodyPr/>
          <a:lstStyle/>
          <a:p>
            <a:r>
              <a:rPr lang="en-US"/>
              <a:t>What is a computer network?</a:t>
            </a:r>
          </a:p>
        </p:txBody>
      </p:sp>
      <p:sp>
        <p:nvSpPr>
          <p:cNvPr id="3" name="Slide Number Placeholder 2">
            <a:extLst>
              <a:ext uri="{FF2B5EF4-FFF2-40B4-BE49-F238E27FC236}">
                <a16:creationId xmlns:a16="http://schemas.microsoft.com/office/drawing/2014/main" id="{CF752709-4581-4B9D-6FAF-ACB65ADECE6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22</a:t>
            </a:fld>
            <a:endParaRPr lang="en-US"/>
          </a:p>
        </p:txBody>
      </p:sp>
      <p:sp>
        <p:nvSpPr>
          <p:cNvPr id="4" name="Content Placeholder 1">
            <a:extLst>
              <a:ext uri="{FF2B5EF4-FFF2-40B4-BE49-F238E27FC236}">
                <a16:creationId xmlns:a16="http://schemas.microsoft.com/office/drawing/2014/main" id="{7C19C8FD-1231-F43B-70B4-CD4ABB0082B0}"/>
              </a:ext>
            </a:extLst>
          </p:cNvPr>
          <p:cNvSpPr txBox="1">
            <a:spLocks/>
          </p:cNvSpPr>
          <p:nvPr/>
        </p:nvSpPr>
        <p:spPr>
          <a:xfrm>
            <a:off x="838200" y="1724027"/>
            <a:ext cx="10515600" cy="60493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 </a:t>
            </a:r>
            <a:r>
              <a:rPr lang="en-US" i="1"/>
              <a:t>system</a:t>
            </a:r>
            <a:r>
              <a:rPr lang="en-US"/>
              <a:t> that enables computers to </a:t>
            </a:r>
            <a:r>
              <a:rPr lang="en-US" i="1"/>
              <a:t>exchange information</a:t>
            </a:r>
          </a:p>
        </p:txBody>
      </p:sp>
      <p:grpSp>
        <p:nvGrpSpPr>
          <p:cNvPr id="5" name="Group 90">
            <a:extLst>
              <a:ext uri="{FF2B5EF4-FFF2-40B4-BE49-F238E27FC236}">
                <a16:creationId xmlns:a16="http://schemas.microsoft.com/office/drawing/2014/main" id="{4C162D6D-E7B1-C956-FF53-BA82D4F51336}"/>
              </a:ext>
            </a:extLst>
          </p:cNvPr>
          <p:cNvGrpSpPr>
            <a:grpSpLocks/>
          </p:cNvGrpSpPr>
          <p:nvPr/>
        </p:nvGrpSpPr>
        <p:grpSpPr bwMode="auto">
          <a:xfrm>
            <a:off x="5811388" y="3864378"/>
            <a:ext cx="893762" cy="828675"/>
            <a:chOff x="-44" y="1473"/>
            <a:chExt cx="981" cy="1105"/>
          </a:xfrm>
        </p:grpSpPr>
        <p:pic>
          <p:nvPicPr>
            <p:cNvPr id="6" name="Picture 91" descr="desktop_computer_stylized_medium">
              <a:extLst>
                <a:ext uri="{FF2B5EF4-FFF2-40B4-BE49-F238E27FC236}">
                  <a16:creationId xmlns:a16="http://schemas.microsoft.com/office/drawing/2014/main" id="{D6BD1CB0-DB60-4201-CA48-CC18239D8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92">
              <a:extLst>
                <a:ext uri="{FF2B5EF4-FFF2-40B4-BE49-F238E27FC236}">
                  <a16:creationId xmlns:a16="http://schemas.microsoft.com/office/drawing/2014/main" id="{046B40A1-5DEC-1EDE-9248-F720FD66B220}"/>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8" name="Group 90">
            <a:extLst>
              <a:ext uri="{FF2B5EF4-FFF2-40B4-BE49-F238E27FC236}">
                <a16:creationId xmlns:a16="http://schemas.microsoft.com/office/drawing/2014/main" id="{3CA40C2F-13D2-E618-1605-1A062E3B4EBC}"/>
              </a:ext>
            </a:extLst>
          </p:cNvPr>
          <p:cNvGrpSpPr>
            <a:grpSpLocks/>
          </p:cNvGrpSpPr>
          <p:nvPr/>
        </p:nvGrpSpPr>
        <p:grpSpPr bwMode="auto">
          <a:xfrm>
            <a:off x="9844393" y="5246690"/>
            <a:ext cx="893762" cy="828675"/>
            <a:chOff x="-44" y="1473"/>
            <a:chExt cx="981" cy="1105"/>
          </a:xfrm>
        </p:grpSpPr>
        <p:pic>
          <p:nvPicPr>
            <p:cNvPr id="9" name="Picture 91" descr="desktop_computer_stylized_medium">
              <a:extLst>
                <a:ext uri="{FF2B5EF4-FFF2-40B4-BE49-F238E27FC236}">
                  <a16:creationId xmlns:a16="http://schemas.microsoft.com/office/drawing/2014/main" id="{5F74761A-41CC-808E-F82E-9048B22E5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2">
              <a:extLst>
                <a:ext uri="{FF2B5EF4-FFF2-40B4-BE49-F238E27FC236}">
                  <a16:creationId xmlns:a16="http://schemas.microsoft.com/office/drawing/2014/main" id="{89517D1F-D076-3944-52A6-FAB0AD277E46}"/>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7" name="Group 57">
            <a:extLst>
              <a:ext uri="{FF2B5EF4-FFF2-40B4-BE49-F238E27FC236}">
                <a16:creationId xmlns:a16="http://schemas.microsoft.com/office/drawing/2014/main" id="{B1574D3E-91BB-6B6E-1F18-EAC0E3F5C0D7}"/>
              </a:ext>
            </a:extLst>
          </p:cNvPr>
          <p:cNvGrpSpPr>
            <a:grpSpLocks/>
          </p:cNvGrpSpPr>
          <p:nvPr/>
        </p:nvGrpSpPr>
        <p:grpSpPr bwMode="auto">
          <a:xfrm>
            <a:off x="10933216" y="3013147"/>
            <a:ext cx="357186" cy="755650"/>
            <a:chOff x="4140" y="429"/>
            <a:chExt cx="1425" cy="2396"/>
          </a:xfrm>
        </p:grpSpPr>
        <p:sp>
          <p:nvSpPr>
            <p:cNvPr id="18" name="Freeform 58">
              <a:extLst>
                <a:ext uri="{FF2B5EF4-FFF2-40B4-BE49-F238E27FC236}">
                  <a16:creationId xmlns:a16="http://schemas.microsoft.com/office/drawing/2014/main" id="{7F29C918-B207-2F3A-0080-B2E56A29C4AD}"/>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9" name="Rectangle 59">
              <a:extLst>
                <a:ext uri="{FF2B5EF4-FFF2-40B4-BE49-F238E27FC236}">
                  <a16:creationId xmlns:a16="http://schemas.microsoft.com/office/drawing/2014/main" id="{E5C8AB38-ADBF-24C9-1CC6-ED48A4BC6A00}"/>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0" name="Freeform 60">
              <a:extLst>
                <a:ext uri="{FF2B5EF4-FFF2-40B4-BE49-F238E27FC236}">
                  <a16:creationId xmlns:a16="http://schemas.microsoft.com/office/drawing/2014/main" id="{1A55C253-CBE2-C1DD-5006-BF534CD1CCD9}"/>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21" name="Freeform 61">
              <a:extLst>
                <a:ext uri="{FF2B5EF4-FFF2-40B4-BE49-F238E27FC236}">
                  <a16:creationId xmlns:a16="http://schemas.microsoft.com/office/drawing/2014/main" id="{9EE78462-73DA-ED8B-FBF8-A890EFF5F691}"/>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22" name="Rectangle 62">
              <a:extLst>
                <a:ext uri="{FF2B5EF4-FFF2-40B4-BE49-F238E27FC236}">
                  <a16:creationId xmlns:a16="http://schemas.microsoft.com/office/drawing/2014/main" id="{4120AB06-AD1F-F65D-649C-0ABBCED2BB84}"/>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23" name="Group 63">
              <a:extLst>
                <a:ext uri="{FF2B5EF4-FFF2-40B4-BE49-F238E27FC236}">
                  <a16:creationId xmlns:a16="http://schemas.microsoft.com/office/drawing/2014/main" id="{8BD7055D-C524-B9C8-C0E0-E6A737CB10F5}"/>
                </a:ext>
              </a:extLst>
            </p:cNvPr>
            <p:cNvGrpSpPr>
              <a:grpSpLocks/>
            </p:cNvGrpSpPr>
            <p:nvPr/>
          </p:nvGrpSpPr>
          <p:grpSpPr bwMode="auto">
            <a:xfrm>
              <a:off x="4749" y="668"/>
              <a:ext cx="581" cy="145"/>
              <a:chOff x="614" y="2568"/>
              <a:chExt cx="725" cy="139"/>
            </a:xfrm>
          </p:grpSpPr>
          <p:sp>
            <p:nvSpPr>
              <p:cNvPr id="48" name="AutoShape 64">
                <a:extLst>
                  <a:ext uri="{FF2B5EF4-FFF2-40B4-BE49-F238E27FC236}">
                    <a16:creationId xmlns:a16="http://schemas.microsoft.com/office/drawing/2014/main" id="{14E62DE8-F1E0-A0D3-BA1F-154EF2876FD5}"/>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9" name="AutoShape 65">
                <a:extLst>
                  <a:ext uri="{FF2B5EF4-FFF2-40B4-BE49-F238E27FC236}">
                    <a16:creationId xmlns:a16="http://schemas.microsoft.com/office/drawing/2014/main" id="{28C2FE38-3044-0B65-EA88-F6B3A2447B46}"/>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4" name="Rectangle 66">
              <a:extLst>
                <a:ext uri="{FF2B5EF4-FFF2-40B4-BE49-F238E27FC236}">
                  <a16:creationId xmlns:a16="http://schemas.microsoft.com/office/drawing/2014/main" id="{7205463B-6BDA-1D2E-7AA9-D9B4D3E068C2}"/>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25" name="Group 67">
              <a:extLst>
                <a:ext uri="{FF2B5EF4-FFF2-40B4-BE49-F238E27FC236}">
                  <a16:creationId xmlns:a16="http://schemas.microsoft.com/office/drawing/2014/main" id="{1F58411F-33F3-5B89-3AF6-3A37834043CE}"/>
                </a:ext>
              </a:extLst>
            </p:cNvPr>
            <p:cNvGrpSpPr>
              <a:grpSpLocks/>
            </p:cNvGrpSpPr>
            <p:nvPr/>
          </p:nvGrpSpPr>
          <p:grpSpPr bwMode="auto">
            <a:xfrm>
              <a:off x="4747" y="994"/>
              <a:ext cx="581" cy="134"/>
              <a:chOff x="614" y="2568"/>
              <a:chExt cx="725" cy="139"/>
            </a:xfrm>
          </p:grpSpPr>
          <p:sp>
            <p:nvSpPr>
              <p:cNvPr id="46" name="AutoShape 68">
                <a:extLst>
                  <a:ext uri="{FF2B5EF4-FFF2-40B4-BE49-F238E27FC236}">
                    <a16:creationId xmlns:a16="http://schemas.microsoft.com/office/drawing/2014/main" id="{3F474C07-4298-A456-2DCF-90552D3A5332}"/>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7" name="AutoShape 69">
                <a:extLst>
                  <a:ext uri="{FF2B5EF4-FFF2-40B4-BE49-F238E27FC236}">
                    <a16:creationId xmlns:a16="http://schemas.microsoft.com/office/drawing/2014/main" id="{016DF7DB-DB89-6752-5264-2733CC053939}"/>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6" name="Rectangle 70">
              <a:extLst>
                <a:ext uri="{FF2B5EF4-FFF2-40B4-BE49-F238E27FC236}">
                  <a16:creationId xmlns:a16="http://schemas.microsoft.com/office/drawing/2014/main" id="{6B1051C3-D0ED-03E1-2056-B5DD6E18EE28}"/>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27" name="Rectangle 71">
              <a:extLst>
                <a:ext uri="{FF2B5EF4-FFF2-40B4-BE49-F238E27FC236}">
                  <a16:creationId xmlns:a16="http://schemas.microsoft.com/office/drawing/2014/main" id="{08F2AA54-CC48-B94A-130B-E22FB75C7B86}"/>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nvGrpSpPr>
            <p:cNvPr id="28" name="Group 72">
              <a:extLst>
                <a:ext uri="{FF2B5EF4-FFF2-40B4-BE49-F238E27FC236}">
                  <a16:creationId xmlns:a16="http://schemas.microsoft.com/office/drawing/2014/main" id="{CF00DEFE-B901-1368-C8E4-3250974FDF1E}"/>
                </a:ext>
              </a:extLst>
            </p:cNvPr>
            <p:cNvGrpSpPr>
              <a:grpSpLocks/>
            </p:cNvGrpSpPr>
            <p:nvPr/>
          </p:nvGrpSpPr>
          <p:grpSpPr bwMode="auto">
            <a:xfrm>
              <a:off x="4735" y="1627"/>
              <a:ext cx="582" cy="151"/>
              <a:chOff x="614" y="2568"/>
              <a:chExt cx="725" cy="139"/>
            </a:xfrm>
          </p:grpSpPr>
          <p:sp>
            <p:nvSpPr>
              <p:cNvPr id="44" name="AutoShape 73">
                <a:extLst>
                  <a:ext uri="{FF2B5EF4-FFF2-40B4-BE49-F238E27FC236}">
                    <a16:creationId xmlns:a16="http://schemas.microsoft.com/office/drawing/2014/main" id="{B31E298E-9487-34B5-AF40-B2CD695A9AF6}"/>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5" name="AutoShape 74">
                <a:extLst>
                  <a:ext uri="{FF2B5EF4-FFF2-40B4-BE49-F238E27FC236}">
                    <a16:creationId xmlns:a16="http://schemas.microsoft.com/office/drawing/2014/main" id="{AC546F36-51D0-37D8-36FE-A1855F498614}"/>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29" name="Freeform 75">
              <a:extLst>
                <a:ext uri="{FF2B5EF4-FFF2-40B4-BE49-F238E27FC236}">
                  <a16:creationId xmlns:a16="http://schemas.microsoft.com/office/drawing/2014/main" id="{1E59A5B3-ABE1-A6FE-3D99-848E95478F8E}"/>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nvGrpSpPr>
            <p:cNvPr id="30" name="Group 76">
              <a:extLst>
                <a:ext uri="{FF2B5EF4-FFF2-40B4-BE49-F238E27FC236}">
                  <a16:creationId xmlns:a16="http://schemas.microsoft.com/office/drawing/2014/main" id="{802B18DA-8C25-9995-7C22-B55BA27E3D29}"/>
                </a:ext>
              </a:extLst>
            </p:cNvPr>
            <p:cNvGrpSpPr>
              <a:grpSpLocks/>
            </p:cNvGrpSpPr>
            <p:nvPr/>
          </p:nvGrpSpPr>
          <p:grpSpPr bwMode="auto">
            <a:xfrm>
              <a:off x="4739" y="1327"/>
              <a:ext cx="582" cy="139"/>
              <a:chOff x="614" y="2568"/>
              <a:chExt cx="725" cy="139"/>
            </a:xfrm>
          </p:grpSpPr>
          <p:sp>
            <p:nvSpPr>
              <p:cNvPr id="42" name="AutoShape 77">
                <a:extLst>
                  <a:ext uri="{FF2B5EF4-FFF2-40B4-BE49-F238E27FC236}">
                    <a16:creationId xmlns:a16="http://schemas.microsoft.com/office/drawing/2014/main" id="{59CCF64F-9852-CEA7-E4E1-30B5BE17567A}"/>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3" name="AutoShape 78">
                <a:extLst>
                  <a:ext uri="{FF2B5EF4-FFF2-40B4-BE49-F238E27FC236}">
                    <a16:creationId xmlns:a16="http://schemas.microsoft.com/office/drawing/2014/main" id="{B8B915E1-6A90-E424-B26D-BB2DCE38C8F4}"/>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sp>
          <p:nvSpPr>
            <p:cNvPr id="31" name="Rectangle 79">
              <a:extLst>
                <a:ext uri="{FF2B5EF4-FFF2-40B4-BE49-F238E27FC236}">
                  <a16:creationId xmlns:a16="http://schemas.microsoft.com/office/drawing/2014/main" id="{56C3AFFA-98C2-AE85-8CB6-CF893D80B193}"/>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2" name="Freeform 80">
              <a:extLst>
                <a:ext uri="{FF2B5EF4-FFF2-40B4-BE49-F238E27FC236}">
                  <a16:creationId xmlns:a16="http://schemas.microsoft.com/office/drawing/2014/main" id="{60217A08-D38E-A27F-6EAC-C31E2D1E033D}"/>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33" name="Freeform 81">
              <a:extLst>
                <a:ext uri="{FF2B5EF4-FFF2-40B4-BE49-F238E27FC236}">
                  <a16:creationId xmlns:a16="http://schemas.microsoft.com/office/drawing/2014/main" id="{E0F6515A-E6C9-0370-3FB1-85F52009FE61}"/>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34" name="Oval 82">
              <a:extLst>
                <a:ext uri="{FF2B5EF4-FFF2-40B4-BE49-F238E27FC236}">
                  <a16:creationId xmlns:a16="http://schemas.microsoft.com/office/drawing/2014/main" id="{D29CDA5B-9EF8-A89F-D5E9-A6A38D75E905}"/>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5" name="Freeform 83">
              <a:extLst>
                <a:ext uri="{FF2B5EF4-FFF2-40B4-BE49-F238E27FC236}">
                  <a16:creationId xmlns:a16="http://schemas.microsoft.com/office/drawing/2014/main" id="{E0D12640-3BBC-CE49-DB84-01BCE257E272}"/>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36" name="AutoShape 84">
              <a:extLst>
                <a:ext uri="{FF2B5EF4-FFF2-40B4-BE49-F238E27FC236}">
                  <a16:creationId xmlns:a16="http://schemas.microsoft.com/office/drawing/2014/main" id="{46640509-F0F8-A03F-DB67-5A480EAB29E7}"/>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7" name="AutoShape 85">
              <a:extLst>
                <a:ext uri="{FF2B5EF4-FFF2-40B4-BE49-F238E27FC236}">
                  <a16:creationId xmlns:a16="http://schemas.microsoft.com/office/drawing/2014/main" id="{17FADB75-8ABC-E631-14A4-02B8EF034582}"/>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8" name="Oval 86">
              <a:extLst>
                <a:ext uri="{FF2B5EF4-FFF2-40B4-BE49-F238E27FC236}">
                  <a16:creationId xmlns:a16="http://schemas.microsoft.com/office/drawing/2014/main" id="{6D8C2C70-9BAA-8E99-317F-8C53F8D678C9}"/>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39" name="Oval 87">
              <a:extLst>
                <a:ext uri="{FF2B5EF4-FFF2-40B4-BE49-F238E27FC236}">
                  <a16:creationId xmlns:a16="http://schemas.microsoft.com/office/drawing/2014/main" id="{AC8A757E-585B-1FC0-DB20-A15A33221426}"/>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latin typeface="Calibri" panose="020F0502020204030204" pitchFamily="34" charset="0"/>
                <a:cs typeface="Calibri" panose="020F0502020204030204" pitchFamily="34" charset="0"/>
              </a:endParaRPr>
            </a:p>
          </p:txBody>
        </p:sp>
        <p:sp>
          <p:nvSpPr>
            <p:cNvPr id="40" name="Oval 88">
              <a:extLst>
                <a:ext uri="{FF2B5EF4-FFF2-40B4-BE49-F238E27FC236}">
                  <a16:creationId xmlns:a16="http://schemas.microsoft.com/office/drawing/2014/main" id="{903C368D-206C-19CA-0807-30B58640B49E}"/>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41" name="Rectangle 89">
              <a:extLst>
                <a:ext uri="{FF2B5EF4-FFF2-40B4-BE49-F238E27FC236}">
                  <a16:creationId xmlns:a16="http://schemas.microsoft.com/office/drawing/2014/main" id="{9897CC31-8FC8-E19E-53EB-0A6603937C9F}"/>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grpSp>
      <p:pic>
        <p:nvPicPr>
          <p:cNvPr id="52" name="Picture 51">
            <a:extLst>
              <a:ext uri="{FF2B5EF4-FFF2-40B4-BE49-F238E27FC236}">
                <a16:creationId xmlns:a16="http://schemas.microsoft.com/office/drawing/2014/main" id="{56A524F1-EF75-1452-D1F4-A89B0DF7A126}"/>
              </a:ext>
            </a:extLst>
          </p:cNvPr>
          <p:cNvPicPr>
            <a:picLocks noChangeAspect="1"/>
          </p:cNvPicPr>
          <p:nvPr/>
        </p:nvPicPr>
        <p:blipFill>
          <a:blip r:embed="rId3"/>
          <a:stretch>
            <a:fillRect/>
          </a:stretch>
        </p:blipFill>
        <p:spPr>
          <a:xfrm>
            <a:off x="6558235" y="5168820"/>
            <a:ext cx="817723" cy="826563"/>
          </a:xfrm>
          <a:prstGeom prst="rect">
            <a:avLst/>
          </a:prstGeom>
        </p:spPr>
      </p:pic>
      <p:pic>
        <p:nvPicPr>
          <p:cNvPr id="53" name="Picture 653" descr="iphone_stylized_small">
            <a:extLst>
              <a:ext uri="{FF2B5EF4-FFF2-40B4-BE49-F238E27FC236}">
                <a16:creationId xmlns:a16="http://schemas.microsoft.com/office/drawing/2014/main" id="{0EA78712-EEB5-373C-7863-33DBAF25F9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5602" y="2710975"/>
            <a:ext cx="398894" cy="83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53">
            <a:extLst>
              <a:ext uri="{FF2B5EF4-FFF2-40B4-BE49-F238E27FC236}">
                <a16:creationId xmlns:a16="http://schemas.microsoft.com/office/drawing/2014/main" id="{402929C3-444C-A932-FEB1-AE98FEDDCCAF}"/>
              </a:ext>
            </a:extLst>
          </p:cNvPr>
          <p:cNvSpPr/>
          <p:nvPr/>
        </p:nvSpPr>
        <p:spPr>
          <a:xfrm>
            <a:off x="7820917" y="3214675"/>
            <a:ext cx="1962121" cy="2016731"/>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2" name="Group 241">
            <a:extLst>
              <a:ext uri="{FF2B5EF4-FFF2-40B4-BE49-F238E27FC236}">
                <a16:creationId xmlns:a16="http://schemas.microsoft.com/office/drawing/2014/main" id="{6F435723-381B-2C92-0924-7B0481A1E7BE}"/>
              </a:ext>
            </a:extLst>
          </p:cNvPr>
          <p:cNvGrpSpPr/>
          <p:nvPr/>
        </p:nvGrpSpPr>
        <p:grpSpPr>
          <a:xfrm>
            <a:off x="8706134" y="3590245"/>
            <a:ext cx="516796" cy="338181"/>
            <a:chOff x="9497138" y="3394032"/>
            <a:chExt cx="367224" cy="240304"/>
          </a:xfrm>
        </p:grpSpPr>
        <p:sp>
          <p:nvSpPr>
            <p:cNvPr id="236" name="Freeform 235">
              <a:extLst>
                <a:ext uri="{FF2B5EF4-FFF2-40B4-BE49-F238E27FC236}">
                  <a16:creationId xmlns:a16="http://schemas.microsoft.com/office/drawing/2014/main" id="{498F83CF-A82C-8F64-650A-259FF51CC79B}"/>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7" name="Oval 236">
              <a:extLst>
                <a:ext uri="{FF2B5EF4-FFF2-40B4-BE49-F238E27FC236}">
                  <a16:creationId xmlns:a16="http://schemas.microsoft.com/office/drawing/2014/main" id="{86122765-FB6A-041E-81E3-A67D96D61683}"/>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8" name="Freeform 237">
              <a:extLst>
                <a:ext uri="{FF2B5EF4-FFF2-40B4-BE49-F238E27FC236}">
                  <a16:creationId xmlns:a16="http://schemas.microsoft.com/office/drawing/2014/main" id="{4729B604-5DAC-DB96-EEC1-0987A582D2CD}"/>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a:extLst>
                <a:ext uri="{FF2B5EF4-FFF2-40B4-BE49-F238E27FC236}">
                  <a16:creationId xmlns:a16="http://schemas.microsoft.com/office/drawing/2014/main" id="{6F131D74-1760-8736-D636-11897977E3E1}"/>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a:extLst>
                <a:ext uri="{FF2B5EF4-FFF2-40B4-BE49-F238E27FC236}">
                  <a16:creationId xmlns:a16="http://schemas.microsoft.com/office/drawing/2014/main" id="{2462BB54-ECB5-0EB6-AD9D-082DF334A37A}"/>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a:extLst>
                <a:ext uri="{FF2B5EF4-FFF2-40B4-BE49-F238E27FC236}">
                  <a16:creationId xmlns:a16="http://schemas.microsoft.com/office/drawing/2014/main" id="{424A2968-3B60-403E-728F-F27F15BA8C8F}"/>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a:extLst>
              <a:ext uri="{FF2B5EF4-FFF2-40B4-BE49-F238E27FC236}">
                <a16:creationId xmlns:a16="http://schemas.microsoft.com/office/drawing/2014/main" id="{ADC7D5F4-23D4-D91D-E9FB-2A9BDC021C85}"/>
              </a:ext>
            </a:extLst>
          </p:cNvPr>
          <p:cNvGrpSpPr/>
          <p:nvPr/>
        </p:nvGrpSpPr>
        <p:grpSpPr>
          <a:xfrm>
            <a:off x="8149057" y="4250891"/>
            <a:ext cx="516796" cy="338181"/>
            <a:chOff x="9497138" y="3394032"/>
            <a:chExt cx="367224" cy="240304"/>
          </a:xfrm>
        </p:grpSpPr>
        <p:sp>
          <p:nvSpPr>
            <p:cNvPr id="244" name="Freeform 243">
              <a:extLst>
                <a:ext uri="{FF2B5EF4-FFF2-40B4-BE49-F238E27FC236}">
                  <a16:creationId xmlns:a16="http://schemas.microsoft.com/office/drawing/2014/main" id="{8565630B-1BC3-1B70-7590-6ADC97768ECE}"/>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5" name="Oval 244">
              <a:extLst>
                <a:ext uri="{FF2B5EF4-FFF2-40B4-BE49-F238E27FC236}">
                  <a16:creationId xmlns:a16="http://schemas.microsoft.com/office/drawing/2014/main" id="{46168429-D7C2-F84F-8140-07AABCC96959}"/>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6" name="Freeform 245">
              <a:extLst>
                <a:ext uri="{FF2B5EF4-FFF2-40B4-BE49-F238E27FC236}">
                  <a16:creationId xmlns:a16="http://schemas.microsoft.com/office/drawing/2014/main" id="{90CDBCFF-C824-1EF2-B8BF-7B3267954F2C}"/>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a:extLst>
                <a:ext uri="{FF2B5EF4-FFF2-40B4-BE49-F238E27FC236}">
                  <a16:creationId xmlns:a16="http://schemas.microsoft.com/office/drawing/2014/main" id="{077ED9A9-4345-3EA6-3295-AA11D81C8E6A}"/>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a:extLst>
                <a:ext uri="{FF2B5EF4-FFF2-40B4-BE49-F238E27FC236}">
                  <a16:creationId xmlns:a16="http://schemas.microsoft.com/office/drawing/2014/main" id="{96C829FC-17A8-9C4E-90B5-E2B486F42DE2}"/>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a:extLst>
                <a:ext uri="{FF2B5EF4-FFF2-40B4-BE49-F238E27FC236}">
                  <a16:creationId xmlns:a16="http://schemas.microsoft.com/office/drawing/2014/main" id="{A0741AC4-4167-1BAD-E17D-39CE7A02E6FE}"/>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a:extLst>
              <a:ext uri="{FF2B5EF4-FFF2-40B4-BE49-F238E27FC236}">
                <a16:creationId xmlns:a16="http://schemas.microsoft.com/office/drawing/2014/main" id="{3259B5B0-F791-2EF2-821F-25A68FFAAA9F}"/>
              </a:ext>
            </a:extLst>
          </p:cNvPr>
          <p:cNvGrpSpPr/>
          <p:nvPr/>
        </p:nvGrpSpPr>
        <p:grpSpPr>
          <a:xfrm>
            <a:off x="8961962" y="4589072"/>
            <a:ext cx="516796" cy="338181"/>
            <a:chOff x="9497138" y="3394032"/>
            <a:chExt cx="367224" cy="240304"/>
          </a:xfrm>
        </p:grpSpPr>
        <p:sp>
          <p:nvSpPr>
            <p:cNvPr id="251" name="Freeform 250">
              <a:extLst>
                <a:ext uri="{FF2B5EF4-FFF2-40B4-BE49-F238E27FC236}">
                  <a16:creationId xmlns:a16="http://schemas.microsoft.com/office/drawing/2014/main" id="{D1C05801-BE17-4410-8C8F-00905CC4DCA9}"/>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2" name="Oval 251">
              <a:extLst>
                <a:ext uri="{FF2B5EF4-FFF2-40B4-BE49-F238E27FC236}">
                  <a16:creationId xmlns:a16="http://schemas.microsoft.com/office/drawing/2014/main" id="{AD4250E8-1505-B597-8662-80C1AABE764A}"/>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3" name="Freeform 252">
              <a:extLst>
                <a:ext uri="{FF2B5EF4-FFF2-40B4-BE49-F238E27FC236}">
                  <a16:creationId xmlns:a16="http://schemas.microsoft.com/office/drawing/2014/main" id="{E0657E13-A02A-8003-B688-CFFA1C834529}"/>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a:extLst>
                <a:ext uri="{FF2B5EF4-FFF2-40B4-BE49-F238E27FC236}">
                  <a16:creationId xmlns:a16="http://schemas.microsoft.com/office/drawing/2014/main" id="{B3C9E488-6E9B-2FCB-05D7-CF2436CFBD79}"/>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a:extLst>
                <a:ext uri="{FF2B5EF4-FFF2-40B4-BE49-F238E27FC236}">
                  <a16:creationId xmlns:a16="http://schemas.microsoft.com/office/drawing/2014/main" id="{3DFAFBF4-963A-731D-34F1-F7AEC0DA5520}"/>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a:extLst>
                <a:ext uri="{FF2B5EF4-FFF2-40B4-BE49-F238E27FC236}">
                  <a16:creationId xmlns:a16="http://schemas.microsoft.com/office/drawing/2014/main" id="{692D3B3E-F4F3-6C22-3CCD-A805A4AEB60A}"/>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8" name="Straight Connector 257">
            <a:extLst>
              <a:ext uri="{FF2B5EF4-FFF2-40B4-BE49-F238E27FC236}">
                <a16:creationId xmlns:a16="http://schemas.microsoft.com/office/drawing/2014/main" id="{2C6076F0-38EA-D57E-E855-E879002D7017}"/>
              </a:ext>
            </a:extLst>
          </p:cNvPr>
          <p:cNvCxnSpPr>
            <a:cxnSpLocks/>
            <a:stCxn id="53" idx="3"/>
            <a:endCxn id="237" idx="2"/>
          </p:cNvCxnSpPr>
          <p:nvPr/>
        </p:nvCxnSpPr>
        <p:spPr>
          <a:xfrm>
            <a:off x="7474496" y="3127344"/>
            <a:ext cx="1231935" cy="572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9779E565-38DF-E07C-A1EF-73821C59ED63}"/>
              </a:ext>
            </a:extLst>
          </p:cNvPr>
          <p:cNvCxnSpPr>
            <a:cxnSpLocks/>
            <a:stCxn id="6" idx="1"/>
            <a:endCxn id="245" idx="2"/>
          </p:cNvCxnSpPr>
          <p:nvPr/>
        </p:nvCxnSpPr>
        <p:spPr>
          <a:xfrm>
            <a:off x="6705150" y="4278716"/>
            <a:ext cx="1444204" cy="816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619EE46-CF55-9948-8BB5-2E79380DDA7B}"/>
              </a:ext>
            </a:extLst>
          </p:cNvPr>
          <p:cNvCxnSpPr>
            <a:cxnSpLocks/>
            <a:stCxn id="52" idx="3"/>
            <a:endCxn id="244" idx="3"/>
          </p:cNvCxnSpPr>
          <p:nvPr/>
        </p:nvCxnSpPr>
        <p:spPr>
          <a:xfrm flipV="1">
            <a:off x="7375958" y="4484566"/>
            <a:ext cx="773654" cy="10975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074079A4-E8C0-0F48-7B9B-043224DAB64B}"/>
              </a:ext>
            </a:extLst>
          </p:cNvPr>
          <p:cNvCxnSpPr>
            <a:cxnSpLocks/>
            <a:stCxn id="237" idx="7"/>
            <a:endCxn id="27" idx="1"/>
          </p:cNvCxnSpPr>
          <p:nvPr/>
        </p:nvCxnSpPr>
        <p:spPr>
          <a:xfrm flipV="1">
            <a:off x="9147010" y="3407529"/>
            <a:ext cx="1808514" cy="2147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BFC5E49F-C0EF-08AC-5D78-8CC2B9749FE0}"/>
              </a:ext>
            </a:extLst>
          </p:cNvPr>
          <p:cNvCxnSpPr>
            <a:cxnSpLocks/>
            <a:stCxn id="251" idx="2"/>
            <a:endCxn id="9" idx="3"/>
          </p:cNvCxnSpPr>
          <p:nvPr/>
        </p:nvCxnSpPr>
        <p:spPr>
          <a:xfrm>
            <a:off x="9222442" y="4927253"/>
            <a:ext cx="621951" cy="733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C5D4959-8DC4-4A86-8E7D-30238303BC11}"/>
              </a:ext>
            </a:extLst>
          </p:cNvPr>
          <p:cNvCxnSpPr>
            <a:cxnSpLocks/>
            <a:stCxn id="245" idx="0"/>
            <a:endCxn id="236" idx="3"/>
          </p:cNvCxnSpPr>
          <p:nvPr/>
        </p:nvCxnSpPr>
        <p:spPr>
          <a:xfrm flipV="1">
            <a:off x="8407439" y="3823920"/>
            <a:ext cx="299250" cy="426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92B4D4D8-39B2-7D09-A06C-FB50DBF04AB9}"/>
              </a:ext>
            </a:extLst>
          </p:cNvPr>
          <p:cNvCxnSpPr>
            <a:cxnSpLocks/>
            <a:stCxn id="236" idx="2"/>
            <a:endCxn id="252" idx="0"/>
          </p:cNvCxnSpPr>
          <p:nvPr/>
        </p:nvCxnSpPr>
        <p:spPr>
          <a:xfrm>
            <a:off x="8966614" y="3928426"/>
            <a:ext cx="253730" cy="6606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E01DDB26-898D-8338-4DED-3390C5D85084}"/>
              </a:ext>
            </a:extLst>
          </p:cNvPr>
          <p:cNvCxnSpPr>
            <a:cxnSpLocks/>
            <a:stCxn id="244" idx="2"/>
            <a:endCxn id="252" idx="2"/>
          </p:cNvCxnSpPr>
          <p:nvPr/>
        </p:nvCxnSpPr>
        <p:spPr>
          <a:xfrm>
            <a:off x="8409537" y="4589072"/>
            <a:ext cx="552722" cy="1094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0" name="Group 319">
            <a:extLst>
              <a:ext uri="{FF2B5EF4-FFF2-40B4-BE49-F238E27FC236}">
                <a16:creationId xmlns:a16="http://schemas.microsoft.com/office/drawing/2014/main" id="{CDC32848-6A84-6414-5A32-2AA0223F1EF0}"/>
              </a:ext>
            </a:extLst>
          </p:cNvPr>
          <p:cNvGrpSpPr/>
          <p:nvPr/>
        </p:nvGrpSpPr>
        <p:grpSpPr>
          <a:xfrm>
            <a:off x="3574040" y="2364274"/>
            <a:ext cx="7241602" cy="4110786"/>
            <a:chOff x="3116836" y="2364274"/>
            <a:chExt cx="7241602" cy="4110786"/>
          </a:xfrm>
        </p:grpSpPr>
        <p:cxnSp>
          <p:nvCxnSpPr>
            <p:cNvPr id="299" name="Straight Arrow Connector 298">
              <a:extLst>
                <a:ext uri="{FF2B5EF4-FFF2-40B4-BE49-F238E27FC236}">
                  <a16:creationId xmlns:a16="http://schemas.microsoft.com/office/drawing/2014/main" id="{EA242F9B-7ACC-4EA6-0459-8CAE5DCDB46D}"/>
                </a:ext>
              </a:extLst>
            </p:cNvPr>
            <p:cNvCxnSpPr>
              <a:cxnSpLocks/>
              <a:stCxn id="53" idx="1"/>
            </p:cNvCxnSpPr>
            <p:nvPr/>
          </p:nvCxnSpPr>
          <p:spPr>
            <a:xfrm flipH="1">
              <a:off x="4802051" y="3127344"/>
              <a:ext cx="1816347" cy="1066610"/>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6970D08B-55ED-6FF4-DBA6-698351503E1C}"/>
                </a:ext>
              </a:extLst>
            </p:cNvPr>
            <p:cNvCxnSpPr>
              <a:cxnSpLocks/>
            </p:cNvCxnSpPr>
            <p:nvPr/>
          </p:nvCxnSpPr>
          <p:spPr>
            <a:xfrm flipH="1">
              <a:off x="4723656" y="4375327"/>
              <a:ext cx="725106" cy="98833"/>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DE024D87-C3D3-5B41-D80F-6A92E71A7FCD}"/>
                </a:ext>
              </a:extLst>
            </p:cNvPr>
            <p:cNvCxnSpPr>
              <a:cxnSpLocks/>
            </p:cNvCxnSpPr>
            <p:nvPr/>
          </p:nvCxnSpPr>
          <p:spPr>
            <a:xfrm flipH="1" flipV="1">
              <a:off x="4443413" y="4706132"/>
              <a:ext cx="1726181" cy="1051679"/>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7" name="Freeform 306">
              <a:extLst>
                <a:ext uri="{FF2B5EF4-FFF2-40B4-BE49-F238E27FC236}">
                  <a16:creationId xmlns:a16="http://schemas.microsoft.com/office/drawing/2014/main" id="{572B385C-FB07-E1CD-0441-F7DC0C038AE7}"/>
                </a:ext>
              </a:extLst>
            </p:cNvPr>
            <p:cNvSpPr/>
            <p:nvPr/>
          </p:nvSpPr>
          <p:spPr>
            <a:xfrm>
              <a:off x="4343400" y="4986338"/>
              <a:ext cx="5172075" cy="1488722"/>
            </a:xfrm>
            <a:custGeom>
              <a:avLst/>
              <a:gdLst>
                <a:gd name="connsiteX0" fmla="*/ 5172075 w 5172075"/>
                <a:gd name="connsiteY0" fmla="*/ 1085850 h 1488722"/>
                <a:gd name="connsiteX1" fmla="*/ 1157288 w 5172075"/>
                <a:gd name="connsiteY1" fmla="*/ 1428750 h 1488722"/>
                <a:gd name="connsiteX2" fmla="*/ 0 w 5172075"/>
                <a:gd name="connsiteY2" fmla="*/ 0 h 1488722"/>
                <a:gd name="connsiteX3" fmla="*/ 0 w 5172075"/>
                <a:gd name="connsiteY3" fmla="*/ 0 h 1488722"/>
              </a:gdLst>
              <a:ahLst/>
              <a:cxnLst>
                <a:cxn ang="0">
                  <a:pos x="connsiteX0" y="connsiteY0"/>
                </a:cxn>
                <a:cxn ang="0">
                  <a:pos x="connsiteX1" y="connsiteY1"/>
                </a:cxn>
                <a:cxn ang="0">
                  <a:pos x="connsiteX2" y="connsiteY2"/>
                </a:cxn>
                <a:cxn ang="0">
                  <a:pos x="connsiteX3" y="connsiteY3"/>
                </a:cxn>
              </a:cxnLst>
              <a:rect l="l" t="t" r="r" b="b"/>
              <a:pathLst>
                <a:path w="5172075" h="1488722">
                  <a:moveTo>
                    <a:pt x="5172075" y="1085850"/>
                  </a:moveTo>
                  <a:cubicBezTo>
                    <a:pt x="3595687" y="1347787"/>
                    <a:pt x="2019300" y="1609725"/>
                    <a:pt x="1157288" y="1428750"/>
                  </a:cubicBezTo>
                  <a:cubicBezTo>
                    <a:pt x="295276" y="1247775"/>
                    <a:pt x="0" y="0"/>
                    <a:pt x="0" y="0"/>
                  </a:cubicBezTo>
                  <a:lnTo>
                    <a:pt x="0" y="0"/>
                  </a:lnTo>
                </a:path>
              </a:pathLst>
            </a:custGeom>
            <a:noFill/>
            <a:ln w="28575">
              <a:solidFill>
                <a:srgbClr val="C00000"/>
              </a:solidFill>
              <a:prstDash val="dash"/>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307">
              <a:extLst>
                <a:ext uri="{FF2B5EF4-FFF2-40B4-BE49-F238E27FC236}">
                  <a16:creationId xmlns:a16="http://schemas.microsoft.com/office/drawing/2014/main" id="{8F36F2F2-9FFF-1D37-86D4-BAD44B2AE7F7}"/>
                </a:ext>
              </a:extLst>
            </p:cNvPr>
            <p:cNvSpPr/>
            <p:nvPr/>
          </p:nvSpPr>
          <p:spPr>
            <a:xfrm>
              <a:off x="4629150" y="2364274"/>
              <a:ext cx="5729288" cy="1593364"/>
            </a:xfrm>
            <a:custGeom>
              <a:avLst/>
              <a:gdLst>
                <a:gd name="connsiteX0" fmla="*/ 5729288 w 5729288"/>
                <a:gd name="connsiteY0" fmla="*/ 821839 h 1593364"/>
                <a:gd name="connsiteX1" fmla="*/ 1814513 w 5729288"/>
                <a:gd name="connsiteY1" fmla="*/ 21739 h 1593364"/>
                <a:gd name="connsiteX2" fmla="*/ 0 w 5729288"/>
                <a:gd name="connsiteY2" fmla="*/ 1593364 h 1593364"/>
              </a:gdLst>
              <a:ahLst/>
              <a:cxnLst>
                <a:cxn ang="0">
                  <a:pos x="connsiteX0" y="connsiteY0"/>
                </a:cxn>
                <a:cxn ang="0">
                  <a:pos x="connsiteX1" y="connsiteY1"/>
                </a:cxn>
                <a:cxn ang="0">
                  <a:pos x="connsiteX2" y="connsiteY2"/>
                </a:cxn>
              </a:cxnLst>
              <a:rect l="l" t="t" r="r" b="b"/>
              <a:pathLst>
                <a:path w="5729288" h="1593364">
                  <a:moveTo>
                    <a:pt x="5729288" y="821839"/>
                  </a:moveTo>
                  <a:cubicBezTo>
                    <a:pt x="4249341" y="357495"/>
                    <a:pt x="2769394" y="-106848"/>
                    <a:pt x="1814513" y="21739"/>
                  </a:cubicBezTo>
                  <a:cubicBezTo>
                    <a:pt x="859632" y="150326"/>
                    <a:pt x="429816" y="871845"/>
                    <a:pt x="0" y="1593364"/>
                  </a:cubicBezTo>
                </a:path>
              </a:pathLst>
            </a:custGeom>
            <a:noFill/>
            <a:ln w="28575">
              <a:solidFill>
                <a:srgbClr val="C00000"/>
              </a:solidFill>
              <a:prstDash val="dash"/>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3DF2168B-DACA-6BBD-29DA-2DDD4B2CD997}"/>
                </a:ext>
              </a:extLst>
            </p:cNvPr>
            <p:cNvSpPr txBox="1"/>
            <p:nvPr/>
          </p:nvSpPr>
          <p:spPr>
            <a:xfrm>
              <a:off x="3116836" y="4106984"/>
              <a:ext cx="894540" cy="461665"/>
            </a:xfrm>
            <a:prstGeom prst="rect">
              <a:avLst/>
            </a:prstGeom>
            <a:noFill/>
          </p:spPr>
          <p:txBody>
            <a:bodyPr wrap="none" rtlCol="0">
              <a:spAutoFit/>
            </a:bodyPr>
            <a:lstStyle/>
            <a:p>
              <a:r>
                <a:rPr lang="en-US" sz="2400" b="1">
                  <a:solidFill>
                    <a:srgbClr val="C00000"/>
                  </a:solidFill>
                </a:rPr>
                <a:t>Hosts</a:t>
              </a:r>
            </a:p>
          </p:txBody>
        </p:sp>
      </p:grpSp>
      <p:grpSp>
        <p:nvGrpSpPr>
          <p:cNvPr id="321" name="Group 320">
            <a:extLst>
              <a:ext uri="{FF2B5EF4-FFF2-40B4-BE49-F238E27FC236}">
                <a16:creationId xmlns:a16="http://schemas.microsoft.com/office/drawing/2014/main" id="{EBBA192A-2679-1A96-9FED-E2CCAF6C0E2D}"/>
              </a:ext>
            </a:extLst>
          </p:cNvPr>
          <p:cNvGrpSpPr/>
          <p:nvPr/>
        </p:nvGrpSpPr>
        <p:grpSpPr>
          <a:xfrm>
            <a:off x="8706134" y="771785"/>
            <a:ext cx="2973561" cy="3817287"/>
            <a:chOff x="8248930" y="771785"/>
            <a:chExt cx="2973561" cy="3817287"/>
          </a:xfrm>
        </p:grpSpPr>
        <p:cxnSp>
          <p:nvCxnSpPr>
            <p:cNvPr id="311" name="Straight Arrow Connector 310">
              <a:extLst>
                <a:ext uri="{FF2B5EF4-FFF2-40B4-BE49-F238E27FC236}">
                  <a16:creationId xmlns:a16="http://schemas.microsoft.com/office/drawing/2014/main" id="{6572EAB3-4224-0811-806E-B16618BBBD95}"/>
                </a:ext>
              </a:extLst>
            </p:cNvPr>
            <p:cNvCxnSpPr>
              <a:cxnSpLocks/>
            </p:cNvCxnSpPr>
            <p:nvPr/>
          </p:nvCxnSpPr>
          <p:spPr>
            <a:xfrm flipV="1">
              <a:off x="8591455" y="1630601"/>
              <a:ext cx="1562097" cy="191311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15AAE1F2-BB77-F9DB-5B01-1C6C53EE7F8D}"/>
                </a:ext>
              </a:extLst>
            </p:cNvPr>
            <p:cNvCxnSpPr>
              <a:cxnSpLocks/>
            </p:cNvCxnSpPr>
            <p:nvPr/>
          </p:nvCxnSpPr>
          <p:spPr>
            <a:xfrm flipV="1">
              <a:off x="9021225" y="1773859"/>
              <a:ext cx="1451278" cy="281521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BDE36FFF-DD77-CA55-29CB-4E375EB87495}"/>
                </a:ext>
              </a:extLst>
            </p:cNvPr>
            <p:cNvCxnSpPr>
              <a:cxnSpLocks/>
            </p:cNvCxnSpPr>
            <p:nvPr/>
          </p:nvCxnSpPr>
          <p:spPr>
            <a:xfrm flipV="1">
              <a:off x="8248930" y="1690113"/>
              <a:ext cx="2107286" cy="258860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DA1D6E57-A257-1983-8DD6-5ED6BEBA2ED4}"/>
                </a:ext>
              </a:extLst>
            </p:cNvPr>
            <p:cNvSpPr txBox="1"/>
            <p:nvPr/>
          </p:nvSpPr>
          <p:spPr>
            <a:xfrm>
              <a:off x="9729533" y="771785"/>
              <a:ext cx="1492958" cy="830997"/>
            </a:xfrm>
            <a:prstGeom prst="rect">
              <a:avLst/>
            </a:prstGeom>
            <a:noFill/>
          </p:spPr>
          <p:txBody>
            <a:bodyPr wrap="square" rtlCol="0">
              <a:spAutoFit/>
            </a:bodyPr>
            <a:lstStyle/>
            <a:p>
              <a:r>
                <a:rPr lang="en-US" sz="2400" b="1">
                  <a:solidFill>
                    <a:srgbClr val="3C6CDF"/>
                  </a:solidFill>
                </a:rPr>
                <a:t>Network devices</a:t>
              </a:r>
            </a:p>
          </p:txBody>
        </p:sp>
      </p:grpSp>
      <p:sp>
        <p:nvSpPr>
          <p:cNvPr id="11" name="Content Placeholder 1">
            <a:extLst>
              <a:ext uri="{FF2B5EF4-FFF2-40B4-BE49-F238E27FC236}">
                <a16:creationId xmlns:a16="http://schemas.microsoft.com/office/drawing/2014/main" id="{46A81237-A67A-2248-4402-06A4A52CB71F}"/>
              </a:ext>
            </a:extLst>
          </p:cNvPr>
          <p:cNvSpPr txBox="1">
            <a:spLocks/>
          </p:cNvSpPr>
          <p:nvPr/>
        </p:nvSpPr>
        <p:spPr>
          <a:xfrm>
            <a:off x="827312" y="2560933"/>
            <a:ext cx="4591050" cy="1267299"/>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information exchange is governed by </a:t>
            </a:r>
            <a:r>
              <a:rPr lang="en-US" i="1"/>
              <a:t>protocols.</a:t>
            </a:r>
          </a:p>
        </p:txBody>
      </p:sp>
      <p:sp>
        <p:nvSpPr>
          <p:cNvPr id="12" name="Content Placeholder 1">
            <a:extLst>
              <a:ext uri="{FF2B5EF4-FFF2-40B4-BE49-F238E27FC236}">
                <a16:creationId xmlns:a16="http://schemas.microsoft.com/office/drawing/2014/main" id="{BFB8ED88-C2A0-4E84-57E3-B6CDF6D7056A}"/>
              </a:ext>
            </a:extLst>
          </p:cNvPr>
          <p:cNvSpPr txBox="1">
            <a:spLocks/>
          </p:cNvSpPr>
          <p:nvPr/>
        </p:nvSpPr>
        <p:spPr>
          <a:xfrm>
            <a:off x="934850" y="5071999"/>
            <a:ext cx="3698176" cy="1267299"/>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Data is transmitted in small chunks called </a:t>
            </a:r>
            <a:r>
              <a:rPr lang="en-US" i="1"/>
              <a:t>packets</a:t>
            </a:r>
          </a:p>
        </p:txBody>
      </p:sp>
    </p:spTree>
    <p:extLst>
      <p:ext uri="{BB962C8B-B14F-4D97-AF65-F5344CB8AC3E}">
        <p14:creationId xmlns:p14="http://schemas.microsoft.com/office/powerpoint/2010/main" val="216686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71754F-7EF1-FF97-FE1B-67367AFBF9F9}"/>
              </a:ext>
            </a:extLst>
          </p:cNvPr>
          <p:cNvSpPr>
            <a:spLocks noGrp="1"/>
          </p:cNvSpPr>
          <p:nvPr>
            <p:ph idx="1"/>
          </p:nvPr>
        </p:nvSpPr>
        <p:spPr>
          <a:xfrm>
            <a:off x="2587336" y="3158837"/>
            <a:ext cx="7498773" cy="1157718"/>
          </a:xfrm>
        </p:spPr>
        <p:txBody>
          <a:bodyPr/>
          <a:lstStyle/>
          <a:p>
            <a:pPr marL="130175" indent="0">
              <a:buNone/>
            </a:pPr>
            <a:r>
              <a:rPr lang="en-US"/>
              <a:t>Turns out, when you want to </a:t>
            </a:r>
            <a:r>
              <a:rPr lang="en-US" i="1"/>
              <a:t>connect many computers</a:t>
            </a:r>
            <a:r>
              <a:rPr lang="en-US"/>
              <a:t>, things get complicated very fast. </a:t>
            </a:r>
          </a:p>
        </p:txBody>
      </p:sp>
      <p:sp>
        <p:nvSpPr>
          <p:cNvPr id="3" name="Title 2">
            <a:extLst>
              <a:ext uri="{FF2B5EF4-FFF2-40B4-BE49-F238E27FC236}">
                <a16:creationId xmlns:a16="http://schemas.microsoft.com/office/drawing/2014/main" id="{91452437-9851-4C91-860B-5E5A55B795F9}"/>
              </a:ext>
            </a:extLst>
          </p:cNvPr>
          <p:cNvSpPr>
            <a:spLocks noGrp="1"/>
          </p:cNvSpPr>
          <p:nvPr>
            <p:ph type="title"/>
          </p:nvPr>
        </p:nvSpPr>
        <p:spPr>
          <a:xfrm>
            <a:off x="3245426" y="2078042"/>
            <a:ext cx="5701146" cy="894622"/>
          </a:xfrm>
        </p:spPr>
        <p:txBody>
          <a:bodyPr/>
          <a:lstStyle/>
          <a:p>
            <a:r>
              <a:rPr lang="en-US"/>
              <a:t>Sounds simple, right?</a:t>
            </a:r>
          </a:p>
        </p:txBody>
      </p:sp>
      <p:sp>
        <p:nvSpPr>
          <p:cNvPr id="4" name="Slide Number Placeholder 3">
            <a:extLst>
              <a:ext uri="{FF2B5EF4-FFF2-40B4-BE49-F238E27FC236}">
                <a16:creationId xmlns:a16="http://schemas.microsoft.com/office/drawing/2014/main" id="{93A7492F-FA03-D05A-3F6A-E958D3F171C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23</a:t>
            </a:fld>
            <a:endParaRPr lang="en-US"/>
          </a:p>
        </p:txBody>
      </p:sp>
    </p:spTree>
    <p:extLst>
      <p:ext uri="{BB962C8B-B14F-4D97-AF65-F5344CB8AC3E}">
        <p14:creationId xmlns:p14="http://schemas.microsoft.com/office/powerpoint/2010/main" val="1182517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387A-1940-CEC7-7ADE-D639A8E3E7F4}"/>
              </a:ext>
            </a:extLst>
          </p:cNvPr>
          <p:cNvSpPr>
            <a:spLocks noGrp="1"/>
          </p:cNvSpPr>
          <p:nvPr>
            <p:ph type="title"/>
          </p:nvPr>
        </p:nvSpPr>
        <p:spPr/>
        <p:txBody>
          <a:bodyPr>
            <a:normAutofit/>
          </a:bodyPr>
          <a:lstStyle/>
          <a:p>
            <a:r>
              <a:rPr lang="en-US" altLang="zh-CN"/>
              <a:t>Connecting many computers</a:t>
            </a:r>
            <a:endParaRPr lang="en-US"/>
          </a:p>
        </p:txBody>
      </p:sp>
      <p:sp>
        <p:nvSpPr>
          <p:cNvPr id="5" name="Slide Number Placeholder 4">
            <a:extLst>
              <a:ext uri="{FF2B5EF4-FFF2-40B4-BE49-F238E27FC236}">
                <a16:creationId xmlns:a16="http://schemas.microsoft.com/office/drawing/2014/main" id="{9037CC6A-22CF-7CAD-4633-4D843986A9A8}"/>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24</a:t>
            </a:fld>
            <a:endParaRPr lang="en-US"/>
          </a:p>
        </p:txBody>
      </p:sp>
      <mc:AlternateContent xmlns:mc="http://schemas.openxmlformats.org/markup-compatibility/2006" xmlns:a14="http://schemas.microsoft.com/office/drawing/2010/main">
        <mc:Choice Requires="a14">
          <p:sp>
            <p:nvSpPr>
              <p:cNvPr id="61" name="Content Placeholder 2">
                <a:extLst>
                  <a:ext uri="{FF2B5EF4-FFF2-40B4-BE49-F238E27FC236}">
                    <a16:creationId xmlns:a16="http://schemas.microsoft.com/office/drawing/2014/main" id="{153453B4-B88F-6F9C-71FA-A345465270D6}"/>
                  </a:ext>
                </a:extLst>
              </p:cNvPr>
              <p:cNvSpPr>
                <a:spLocks noGrp="1"/>
              </p:cNvSpPr>
              <p:nvPr>
                <p:ph sz="half" idx="4294967295"/>
              </p:nvPr>
            </p:nvSpPr>
            <p:spPr>
              <a:xfrm>
                <a:off x="6335713" y="2181225"/>
                <a:ext cx="5856287" cy="3341688"/>
              </a:xfrm>
            </p:spPr>
            <p:txBody>
              <a:bodyPr>
                <a:normAutofit/>
              </a:bodyPr>
              <a:lstStyle/>
              <a:p>
                <a:r>
                  <a:rPr lang="en-US" dirty="0"/>
                  <a:t>In principle, if there are </a:t>
                </a:r>
                <a14:m>
                  <m:oMath xmlns:m="http://schemas.openxmlformats.org/officeDocument/2006/math">
                    <m:r>
                      <a:rPr lang="en-HK" b="0" i="1" smtClean="0">
                        <a:latin typeface="Cambria Math" panose="02040503050406030204" pitchFamily="18" charset="0"/>
                      </a:rPr>
                      <m:t>𝑁</m:t>
                    </m:r>
                  </m:oMath>
                </a14:m>
                <a:r>
                  <a:rPr lang="en-US" dirty="0"/>
                  <a:t> computers, we can use </a:t>
                </a:r>
                <a14:m>
                  <m:oMath xmlns:m="http://schemas.openxmlformats.org/officeDocument/2006/math">
                    <m:r>
                      <a:rPr lang="en-HK" b="0" i="1" smtClean="0">
                        <a:latin typeface="Cambria Math" panose="02040503050406030204" pitchFamily="18" charset="0"/>
                      </a:rPr>
                      <m:t>𝑁</m:t>
                    </m:r>
                    <m:r>
                      <a:rPr lang="en-HK" b="0" i="1" smtClean="0">
                        <a:latin typeface="Cambria Math" panose="02040503050406030204" pitchFamily="18" charset="0"/>
                      </a:rPr>
                      <m:t>(</m:t>
                    </m:r>
                    <m:r>
                      <a:rPr lang="en-HK" b="0" i="1" smtClean="0">
                        <a:latin typeface="Cambria Math" panose="02040503050406030204" pitchFamily="18" charset="0"/>
                      </a:rPr>
                      <m:t>𝑁</m:t>
                    </m:r>
                    <m:r>
                      <a:rPr lang="en-HK" b="0" i="1" smtClean="0">
                        <a:latin typeface="Cambria Math" panose="02040503050406030204" pitchFamily="18" charset="0"/>
                      </a:rPr>
                      <m:t>−1)/2</m:t>
                    </m:r>
                  </m:oMath>
                </a14:m>
                <a:r>
                  <a:rPr lang="en-US" dirty="0"/>
                  <a:t> dedicated links between each pair </a:t>
                </a:r>
              </a:p>
            </p:txBody>
          </p:sp>
        </mc:Choice>
        <mc:Fallback xmlns="">
          <p:sp>
            <p:nvSpPr>
              <p:cNvPr id="61" name="Content Placeholder 2">
                <a:extLst>
                  <a:ext uri="{FF2B5EF4-FFF2-40B4-BE49-F238E27FC236}">
                    <a16:creationId xmlns:a16="http://schemas.microsoft.com/office/drawing/2014/main" id="{153453B4-B88F-6F9C-71FA-A345465270D6}"/>
                  </a:ext>
                </a:extLst>
              </p:cNvPr>
              <p:cNvSpPr>
                <a:spLocks noGrp="1" noRot="1" noChangeAspect="1" noMove="1" noResize="1" noEditPoints="1" noAdjustHandles="1" noChangeArrowheads="1" noChangeShapeType="1" noTextEdit="1"/>
              </p:cNvSpPr>
              <p:nvPr>
                <p:ph sz="half" idx="4294967295"/>
              </p:nvPr>
            </p:nvSpPr>
            <p:spPr>
              <a:xfrm>
                <a:off x="6335713" y="2181225"/>
                <a:ext cx="5856287" cy="3341688"/>
              </a:xfrm>
              <a:blipFill>
                <a:blip r:embed="rId3"/>
                <a:stretch>
                  <a:fillRect l="-1728" t="-3030" r="-1728"/>
                </a:stretch>
              </a:blipFill>
            </p:spPr>
            <p:txBody>
              <a:bodyPr/>
              <a:lstStyle/>
              <a:p>
                <a:r>
                  <a:rPr lang="en-US">
                    <a:noFill/>
                  </a:rPr>
                  <a:t> </a:t>
                </a:r>
              </a:p>
            </p:txBody>
          </p:sp>
        </mc:Fallback>
      </mc:AlternateContent>
      <p:grpSp>
        <p:nvGrpSpPr>
          <p:cNvPr id="4" name="Group 90">
            <a:extLst>
              <a:ext uri="{FF2B5EF4-FFF2-40B4-BE49-F238E27FC236}">
                <a16:creationId xmlns:a16="http://schemas.microsoft.com/office/drawing/2014/main" id="{74083B24-1B87-E373-C48F-E0538E087FFD}"/>
              </a:ext>
            </a:extLst>
          </p:cNvPr>
          <p:cNvGrpSpPr>
            <a:grpSpLocks/>
          </p:cNvGrpSpPr>
          <p:nvPr/>
        </p:nvGrpSpPr>
        <p:grpSpPr bwMode="auto">
          <a:xfrm>
            <a:off x="1216113" y="2520832"/>
            <a:ext cx="893762" cy="828675"/>
            <a:chOff x="-44" y="1473"/>
            <a:chExt cx="981" cy="1105"/>
          </a:xfrm>
        </p:grpSpPr>
        <p:pic>
          <p:nvPicPr>
            <p:cNvPr id="6" name="Picture 91" descr="desktop_computer_stylized_medium">
              <a:extLst>
                <a:ext uri="{FF2B5EF4-FFF2-40B4-BE49-F238E27FC236}">
                  <a16:creationId xmlns:a16="http://schemas.microsoft.com/office/drawing/2014/main" id="{7D9A8C0E-08CE-8757-90F1-5850B620F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92">
              <a:extLst>
                <a:ext uri="{FF2B5EF4-FFF2-40B4-BE49-F238E27FC236}">
                  <a16:creationId xmlns:a16="http://schemas.microsoft.com/office/drawing/2014/main" id="{987E7DD4-420B-0111-85F7-BB3E3C469B89}"/>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9" name="Group 90">
            <a:extLst>
              <a:ext uri="{FF2B5EF4-FFF2-40B4-BE49-F238E27FC236}">
                <a16:creationId xmlns:a16="http://schemas.microsoft.com/office/drawing/2014/main" id="{0FF5B870-319E-CA6C-D204-F4C6EF49EC8C}"/>
              </a:ext>
            </a:extLst>
          </p:cNvPr>
          <p:cNvGrpSpPr>
            <a:grpSpLocks/>
          </p:cNvGrpSpPr>
          <p:nvPr/>
        </p:nvGrpSpPr>
        <p:grpSpPr bwMode="auto">
          <a:xfrm>
            <a:off x="4402659" y="4273432"/>
            <a:ext cx="893762" cy="828675"/>
            <a:chOff x="-44" y="1473"/>
            <a:chExt cx="981" cy="1105"/>
          </a:xfrm>
        </p:grpSpPr>
        <p:pic>
          <p:nvPicPr>
            <p:cNvPr id="10" name="Picture 91" descr="desktop_computer_stylized_medium">
              <a:extLst>
                <a:ext uri="{FF2B5EF4-FFF2-40B4-BE49-F238E27FC236}">
                  <a16:creationId xmlns:a16="http://schemas.microsoft.com/office/drawing/2014/main" id="{E984E16B-1394-16B9-DE42-189321FB5C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92">
              <a:extLst>
                <a:ext uri="{FF2B5EF4-FFF2-40B4-BE49-F238E27FC236}">
                  <a16:creationId xmlns:a16="http://schemas.microsoft.com/office/drawing/2014/main" id="{39EE2FD1-83C6-5828-7863-EA3088E23859}"/>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2" name="Group 90">
            <a:extLst>
              <a:ext uri="{FF2B5EF4-FFF2-40B4-BE49-F238E27FC236}">
                <a16:creationId xmlns:a16="http://schemas.microsoft.com/office/drawing/2014/main" id="{5EC2F429-820A-7632-BE3F-CF4CFDC0772F}"/>
              </a:ext>
            </a:extLst>
          </p:cNvPr>
          <p:cNvGrpSpPr>
            <a:grpSpLocks/>
          </p:cNvGrpSpPr>
          <p:nvPr/>
        </p:nvGrpSpPr>
        <p:grpSpPr bwMode="auto">
          <a:xfrm>
            <a:off x="3062231" y="2008937"/>
            <a:ext cx="893762" cy="828675"/>
            <a:chOff x="-44" y="1473"/>
            <a:chExt cx="981" cy="1105"/>
          </a:xfrm>
        </p:grpSpPr>
        <p:pic>
          <p:nvPicPr>
            <p:cNvPr id="13" name="Picture 91" descr="desktop_computer_stylized_medium">
              <a:extLst>
                <a:ext uri="{FF2B5EF4-FFF2-40B4-BE49-F238E27FC236}">
                  <a16:creationId xmlns:a16="http://schemas.microsoft.com/office/drawing/2014/main" id="{BCD5BA2F-F736-3780-5EB4-3B3FB536F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92">
              <a:extLst>
                <a:ext uri="{FF2B5EF4-FFF2-40B4-BE49-F238E27FC236}">
                  <a16:creationId xmlns:a16="http://schemas.microsoft.com/office/drawing/2014/main" id="{5AB8487A-C223-3C8A-371D-DCC2448A043A}"/>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5" name="Group 90">
            <a:extLst>
              <a:ext uri="{FF2B5EF4-FFF2-40B4-BE49-F238E27FC236}">
                <a16:creationId xmlns:a16="http://schemas.microsoft.com/office/drawing/2014/main" id="{F3E608F2-C312-1C89-651E-0DDD1F6380C8}"/>
              </a:ext>
            </a:extLst>
          </p:cNvPr>
          <p:cNvGrpSpPr>
            <a:grpSpLocks/>
          </p:cNvGrpSpPr>
          <p:nvPr/>
        </p:nvGrpSpPr>
        <p:grpSpPr bwMode="auto">
          <a:xfrm>
            <a:off x="4528211" y="2600325"/>
            <a:ext cx="893762" cy="828675"/>
            <a:chOff x="-44" y="1473"/>
            <a:chExt cx="981" cy="1105"/>
          </a:xfrm>
        </p:grpSpPr>
        <p:pic>
          <p:nvPicPr>
            <p:cNvPr id="16" name="Picture 91" descr="desktop_computer_stylized_medium">
              <a:extLst>
                <a:ext uri="{FF2B5EF4-FFF2-40B4-BE49-F238E27FC236}">
                  <a16:creationId xmlns:a16="http://schemas.microsoft.com/office/drawing/2014/main" id="{3DE713B1-04E4-30B3-5357-C523B4FA7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92">
              <a:extLst>
                <a:ext uri="{FF2B5EF4-FFF2-40B4-BE49-F238E27FC236}">
                  <a16:creationId xmlns:a16="http://schemas.microsoft.com/office/drawing/2014/main" id="{60453F1D-CF2F-1DDF-C350-87C1C1EDAF28}"/>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8" name="Group 90">
            <a:extLst>
              <a:ext uri="{FF2B5EF4-FFF2-40B4-BE49-F238E27FC236}">
                <a16:creationId xmlns:a16="http://schemas.microsoft.com/office/drawing/2014/main" id="{6B78CB5C-B6E6-B2CE-4BDD-92D2A53F6C91}"/>
              </a:ext>
            </a:extLst>
          </p:cNvPr>
          <p:cNvGrpSpPr>
            <a:grpSpLocks/>
          </p:cNvGrpSpPr>
          <p:nvPr/>
        </p:nvGrpSpPr>
        <p:grpSpPr bwMode="auto">
          <a:xfrm>
            <a:off x="2615350" y="4806182"/>
            <a:ext cx="893762" cy="828675"/>
            <a:chOff x="-44" y="1473"/>
            <a:chExt cx="981" cy="1105"/>
          </a:xfrm>
        </p:grpSpPr>
        <p:pic>
          <p:nvPicPr>
            <p:cNvPr id="19" name="Picture 91" descr="desktop_computer_stylized_medium">
              <a:extLst>
                <a:ext uri="{FF2B5EF4-FFF2-40B4-BE49-F238E27FC236}">
                  <a16:creationId xmlns:a16="http://schemas.microsoft.com/office/drawing/2014/main" id="{9837592E-5C9A-04E7-942E-8E1766B45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92">
              <a:extLst>
                <a:ext uri="{FF2B5EF4-FFF2-40B4-BE49-F238E27FC236}">
                  <a16:creationId xmlns:a16="http://schemas.microsoft.com/office/drawing/2014/main" id="{9E975E9C-F868-5350-7E75-7F2BE4B6D493}"/>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21" name="Group 90">
            <a:extLst>
              <a:ext uri="{FF2B5EF4-FFF2-40B4-BE49-F238E27FC236}">
                <a16:creationId xmlns:a16="http://schemas.microsoft.com/office/drawing/2014/main" id="{A49CCC9C-B25A-7191-FB34-70564A4C887E}"/>
              </a:ext>
            </a:extLst>
          </p:cNvPr>
          <p:cNvGrpSpPr>
            <a:grpSpLocks/>
          </p:cNvGrpSpPr>
          <p:nvPr/>
        </p:nvGrpSpPr>
        <p:grpSpPr bwMode="auto">
          <a:xfrm>
            <a:off x="1263238" y="4128320"/>
            <a:ext cx="893762" cy="828675"/>
            <a:chOff x="-44" y="1473"/>
            <a:chExt cx="981" cy="1105"/>
          </a:xfrm>
        </p:grpSpPr>
        <p:pic>
          <p:nvPicPr>
            <p:cNvPr id="22" name="Picture 91" descr="desktop_computer_stylized_medium">
              <a:extLst>
                <a:ext uri="{FF2B5EF4-FFF2-40B4-BE49-F238E27FC236}">
                  <a16:creationId xmlns:a16="http://schemas.microsoft.com/office/drawing/2014/main" id="{CAAEEB83-6065-BFC3-15D7-9CA5436F9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92">
              <a:extLst>
                <a:ext uri="{FF2B5EF4-FFF2-40B4-BE49-F238E27FC236}">
                  <a16:creationId xmlns:a16="http://schemas.microsoft.com/office/drawing/2014/main" id="{B43243F8-46FE-F526-432B-A31D0C0DCD30}"/>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pic>
        <p:nvPicPr>
          <p:cNvPr id="43" name="Graphic 42" descr="Newspaper with solid fill">
            <a:extLst>
              <a:ext uri="{FF2B5EF4-FFF2-40B4-BE49-F238E27FC236}">
                <a16:creationId xmlns:a16="http://schemas.microsoft.com/office/drawing/2014/main" id="{BD78A2E8-4393-067B-038A-989AD03811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0106" y="2576955"/>
            <a:ext cx="521314" cy="521314"/>
          </a:xfrm>
          <a:prstGeom prst="rect">
            <a:avLst/>
          </a:prstGeom>
        </p:spPr>
      </p:pic>
      <p:pic>
        <p:nvPicPr>
          <p:cNvPr id="46" name="Graphic 45" descr="Newspaper outline">
            <a:extLst>
              <a:ext uri="{FF2B5EF4-FFF2-40B4-BE49-F238E27FC236}">
                <a16:creationId xmlns:a16="http://schemas.microsoft.com/office/drawing/2014/main" id="{93BAE44F-E2A6-111C-873C-9C0B11F32B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61851" y="4442167"/>
            <a:ext cx="514828" cy="514828"/>
          </a:xfrm>
          <a:prstGeom prst="rect">
            <a:avLst/>
          </a:prstGeom>
        </p:spPr>
      </p:pic>
      <p:sp>
        <p:nvSpPr>
          <p:cNvPr id="47" name="Line 10">
            <a:extLst>
              <a:ext uri="{FF2B5EF4-FFF2-40B4-BE49-F238E27FC236}">
                <a16:creationId xmlns:a16="http://schemas.microsoft.com/office/drawing/2014/main" id="{80081D0A-7E54-4EFF-C1F4-9F2024382E33}"/>
              </a:ext>
            </a:extLst>
          </p:cNvPr>
          <p:cNvSpPr>
            <a:spLocks noChangeShapeType="1"/>
          </p:cNvSpPr>
          <p:nvPr/>
        </p:nvSpPr>
        <p:spPr bwMode="auto">
          <a:xfrm rot="4781293" flipH="1" flipV="1">
            <a:off x="2792697" y="2286448"/>
            <a:ext cx="142333" cy="1337577"/>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8" name="Line 10">
            <a:extLst>
              <a:ext uri="{FF2B5EF4-FFF2-40B4-BE49-F238E27FC236}">
                <a16:creationId xmlns:a16="http://schemas.microsoft.com/office/drawing/2014/main" id="{56D52000-E7A0-946D-D159-1FE7AF57B471}"/>
              </a:ext>
            </a:extLst>
          </p:cNvPr>
          <p:cNvSpPr>
            <a:spLocks noChangeShapeType="1"/>
          </p:cNvSpPr>
          <p:nvPr/>
        </p:nvSpPr>
        <p:spPr bwMode="auto">
          <a:xfrm rot="4781293" flipV="1">
            <a:off x="3232632" y="1978682"/>
            <a:ext cx="447742" cy="2377166"/>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9" name="Line 10">
            <a:extLst>
              <a:ext uri="{FF2B5EF4-FFF2-40B4-BE49-F238E27FC236}">
                <a16:creationId xmlns:a16="http://schemas.microsoft.com/office/drawing/2014/main" id="{3BD40EFE-1DB5-2AA4-CDBE-56C662EE43BB}"/>
              </a:ext>
            </a:extLst>
          </p:cNvPr>
          <p:cNvSpPr>
            <a:spLocks noChangeShapeType="1"/>
          </p:cNvSpPr>
          <p:nvPr/>
        </p:nvSpPr>
        <p:spPr bwMode="auto">
          <a:xfrm rot="4781293" flipV="1">
            <a:off x="1820469" y="3704396"/>
            <a:ext cx="1746910" cy="590596"/>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0" name="Line 10">
            <a:extLst>
              <a:ext uri="{FF2B5EF4-FFF2-40B4-BE49-F238E27FC236}">
                <a16:creationId xmlns:a16="http://schemas.microsoft.com/office/drawing/2014/main" id="{E7E57289-DE94-97CE-6F46-BE816813CE0B}"/>
              </a:ext>
            </a:extLst>
          </p:cNvPr>
          <p:cNvSpPr>
            <a:spLocks noChangeShapeType="1"/>
          </p:cNvSpPr>
          <p:nvPr/>
        </p:nvSpPr>
        <p:spPr bwMode="auto">
          <a:xfrm rot="4781293">
            <a:off x="1622579" y="3465491"/>
            <a:ext cx="936366" cy="417432"/>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1" name="Line 10">
            <a:extLst>
              <a:ext uri="{FF2B5EF4-FFF2-40B4-BE49-F238E27FC236}">
                <a16:creationId xmlns:a16="http://schemas.microsoft.com/office/drawing/2014/main" id="{671521F7-D13B-CAC9-73F6-43E8CBCBFDFC}"/>
              </a:ext>
            </a:extLst>
          </p:cNvPr>
          <p:cNvSpPr>
            <a:spLocks noChangeShapeType="1"/>
          </p:cNvSpPr>
          <p:nvPr/>
        </p:nvSpPr>
        <p:spPr bwMode="auto">
          <a:xfrm rot="4781293" flipH="1">
            <a:off x="3739727" y="2437443"/>
            <a:ext cx="650175" cy="1061947"/>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2" name="Line 10">
            <a:extLst>
              <a:ext uri="{FF2B5EF4-FFF2-40B4-BE49-F238E27FC236}">
                <a16:creationId xmlns:a16="http://schemas.microsoft.com/office/drawing/2014/main" id="{841BF4A3-E092-01D1-829A-0887EB930651}"/>
              </a:ext>
            </a:extLst>
          </p:cNvPr>
          <p:cNvSpPr>
            <a:spLocks noChangeShapeType="1"/>
          </p:cNvSpPr>
          <p:nvPr/>
        </p:nvSpPr>
        <p:spPr bwMode="auto">
          <a:xfrm rot="4781293" flipH="1">
            <a:off x="3050449" y="3285322"/>
            <a:ext cx="1993989" cy="78213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3" name="Line 10">
            <a:extLst>
              <a:ext uri="{FF2B5EF4-FFF2-40B4-BE49-F238E27FC236}">
                <a16:creationId xmlns:a16="http://schemas.microsoft.com/office/drawing/2014/main" id="{5888C333-F0C9-1DCC-9352-A4B453860FC5}"/>
              </a:ext>
            </a:extLst>
          </p:cNvPr>
          <p:cNvSpPr>
            <a:spLocks noChangeShapeType="1"/>
          </p:cNvSpPr>
          <p:nvPr/>
        </p:nvSpPr>
        <p:spPr bwMode="auto">
          <a:xfrm rot="4781293" flipH="1" flipV="1">
            <a:off x="2376602" y="3420513"/>
            <a:ext cx="1874055" cy="705907"/>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4" name="Line 10">
            <a:extLst>
              <a:ext uri="{FF2B5EF4-FFF2-40B4-BE49-F238E27FC236}">
                <a16:creationId xmlns:a16="http://schemas.microsoft.com/office/drawing/2014/main" id="{843D6230-5848-F0CC-00E4-8D6E4C96AB57}"/>
              </a:ext>
            </a:extLst>
          </p:cNvPr>
          <p:cNvSpPr>
            <a:spLocks noChangeShapeType="1"/>
          </p:cNvSpPr>
          <p:nvPr/>
        </p:nvSpPr>
        <p:spPr bwMode="auto">
          <a:xfrm rot="4781293" flipH="1" flipV="1">
            <a:off x="2200895" y="2602178"/>
            <a:ext cx="1068433" cy="1751315"/>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5" name="Line 10">
            <a:extLst>
              <a:ext uri="{FF2B5EF4-FFF2-40B4-BE49-F238E27FC236}">
                <a16:creationId xmlns:a16="http://schemas.microsoft.com/office/drawing/2014/main" id="{C0C8D554-D349-2A33-2762-D759B02701A3}"/>
              </a:ext>
            </a:extLst>
          </p:cNvPr>
          <p:cNvSpPr>
            <a:spLocks noChangeShapeType="1"/>
          </p:cNvSpPr>
          <p:nvPr/>
        </p:nvSpPr>
        <p:spPr bwMode="auto">
          <a:xfrm rot="4781293" flipH="1" flipV="1">
            <a:off x="3969396" y="3713485"/>
            <a:ext cx="1292411" cy="29572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6" name="Line 10">
            <a:extLst>
              <a:ext uri="{FF2B5EF4-FFF2-40B4-BE49-F238E27FC236}">
                <a16:creationId xmlns:a16="http://schemas.microsoft.com/office/drawing/2014/main" id="{F495024E-5B95-5313-6131-A7C0ED8200EC}"/>
              </a:ext>
            </a:extLst>
          </p:cNvPr>
          <p:cNvSpPr>
            <a:spLocks noChangeShapeType="1"/>
          </p:cNvSpPr>
          <p:nvPr/>
        </p:nvSpPr>
        <p:spPr bwMode="auto">
          <a:xfrm rot="4781293" flipH="1" flipV="1">
            <a:off x="3245378" y="3111849"/>
            <a:ext cx="1294579" cy="1763952"/>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7" name="Line 10">
            <a:extLst>
              <a:ext uri="{FF2B5EF4-FFF2-40B4-BE49-F238E27FC236}">
                <a16:creationId xmlns:a16="http://schemas.microsoft.com/office/drawing/2014/main" id="{F4090CB3-2DFA-E1BF-F1C0-0B2F41B9A202}"/>
              </a:ext>
            </a:extLst>
          </p:cNvPr>
          <p:cNvSpPr>
            <a:spLocks noChangeShapeType="1"/>
          </p:cNvSpPr>
          <p:nvPr/>
        </p:nvSpPr>
        <p:spPr bwMode="auto">
          <a:xfrm rot="4781293" flipH="1" flipV="1">
            <a:off x="3093687" y="2328677"/>
            <a:ext cx="473881" cy="268831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8" name="Line 10">
            <a:extLst>
              <a:ext uri="{FF2B5EF4-FFF2-40B4-BE49-F238E27FC236}">
                <a16:creationId xmlns:a16="http://schemas.microsoft.com/office/drawing/2014/main" id="{9B0DA892-4922-940D-9497-692DC52F3673}"/>
              </a:ext>
            </a:extLst>
          </p:cNvPr>
          <p:cNvSpPr>
            <a:spLocks noChangeShapeType="1"/>
          </p:cNvSpPr>
          <p:nvPr/>
        </p:nvSpPr>
        <p:spPr bwMode="auto">
          <a:xfrm rot="4781293" flipV="1">
            <a:off x="3834533" y="3942125"/>
            <a:ext cx="57538" cy="145824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9" name="Line 10">
            <a:extLst>
              <a:ext uri="{FF2B5EF4-FFF2-40B4-BE49-F238E27FC236}">
                <a16:creationId xmlns:a16="http://schemas.microsoft.com/office/drawing/2014/main" id="{88582934-7305-3E23-40D4-0FC3248A8391}"/>
              </a:ext>
            </a:extLst>
          </p:cNvPr>
          <p:cNvSpPr>
            <a:spLocks noChangeShapeType="1"/>
          </p:cNvSpPr>
          <p:nvPr/>
        </p:nvSpPr>
        <p:spPr bwMode="auto">
          <a:xfrm rot="4781293" flipV="1">
            <a:off x="2876642" y="3114983"/>
            <a:ext cx="863555" cy="2439585"/>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60" name="Line 10">
            <a:extLst>
              <a:ext uri="{FF2B5EF4-FFF2-40B4-BE49-F238E27FC236}">
                <a16:creationId xmlns:a16="http://schemas.microsoft.com/office/drawing/2014/main" id="{93FEFD17-327D-0BC3-1E57-C1690E1FAFBC}"/>
              </a:ext>
            </a:extLst>
          </p:cNvPr>
          <p:cNvSpPr>
            <a:spLocks noChangeShapeType="1"/>
          </p:cNvSpPr>
          <p:nvPr/>
        </p:nvSpPr>
        <p:spPr bwMode="auto">
          <a:xfrm rot="4781293" flipH="1">
            <a:off x="2203002" y="4034958"/>
            <a:ext cx="809931" cy="86518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2" name="Line 10">
            <a:extLst>
              <a:ext uri="{FF2B5EF4-FFF2-40B4-BE49-F238E27FC236}">
                <a16:creationId xmlns:a16="http://schemas.microsoft.com/office/drawing/2014/main" id="{03743BCD-FDCF-5218-A851-06F4427D478B}"/>
              </a:ext>
            </a:extLst>
          </p:cNvPr>
          <p:cNvSpPr>
            <a:spLocks noChangeShapeType="1"/>
          </p:cNvSpPr>
          <p:nvPr/>
        </p:nvSpPr>
        <p:spPr bwMode="auto">
          <a:xfrm rot="4781293" flipV="1">
            <a:off x="2497524" y="2797626"/>
            <a:ext cx="1809247" cy="2108556"/>
          </a:xfrm>
          <a:prstGeom prst="line">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A5EB66C-1BEC-642E-0621-237648DBC813}"/>
              </a:ext>
            </a:extLst>
          </p:cNvPr>
          <p:cNvSpPr txBox="1">
            <a:spLocks/>
          </p:cNvSpPr>
          <p:nvPr/>
        </p:nvSpPr>
        <p:spPr>
          <a:xfrm>
            <a:off x="355023" y="2180832"/>
            <a:ext cx="1366173" cy="409102"/>
          </a:xfrm>
          <a:prstGeom prst="rect">
            <a:avLst/>
          </a:prstGeom>
        </p:spPr>
        <p:txBody>
          <a:bodyPr vert="horz" lIns="91440" tIns="45720" rIns="91440" bIns="45720" rtlCol="0">
            <a:normAutofit lnSpcReduction="10000"/>
          </a:bodyPr>
          <a:lstStyle>
            <a:defPPr>
              <a:defRPr lang="en-US"/>
            </a:defPPr>
            <a:lvl1pPr marL="130175" indent="0">
              <a:lnSpc>
                <a:spcPct val="90000"/>
              </a:lnSpc>
              <a:spcBef>
                <a:spcPts val="1000"/>
              </a:spcBef>
              <a:buClr>
                <a:srgbClr val="0000A3"/>
              </a:buClr>
              <a:buFont typeface="Wingdings" pitchFamily="2" charset="2"/>
              <a:buNone/>
              <a:tabLst/>
              <a:defRPr sz="2400" b="1"/>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Sender</a:t>
            </a:r>
          </a:p>
        </p:txBody>
      </p:sp>
      <p:sp>
        <p:nvSpPr>
          <p:cNvPr id="8" name="Content Placeholder 2">
            <a:extLst>
              <a:ext uri="{FF2B5EF4-FFF2-40B4-BE49-F238E27FC236}">
                <a16:creationId xmlns:a16="http://schemas.microsoft.com/office/drawing/2014/main" id="{3867A40D-55BD-C1A3-33A7-DABC5AEFC94B}"/>
              </a:ext>
            </a:extLst>
          </p:cNvPr>
          <p:cNvSpPr txBox="1">
            <a:spLocks/>
          </p:cNvSpPr>
          <p:nvPr/>
        </p:nvSpPr>
        <p:spPr>
          <a:xfrm>
            <a:off x="4538044" y="3913567"/>
            <a:ext cx="1500083" cy="409102"/>
          </a:xfrm>
          <a:prstGeom prst="rect">
            <a:avLst/>
          </a:prstGeom>
        </p:spPr>
        <p:txBody>
          <a:bodyPr vert="horz" lIns="91440" tIns="45720" rIns="91440" bIns="45720" rtlCol="0">
            <a:normAutofit fontScale="92500"/>
          </a:bodyPr>
          <a:lstStyle>
            <a:defPPr>
              <a:defRPr lang="en-US"/>
            </a:defPPr>
            <a:lvl1pPr marL="130175" indent="0">
              <a:lnSpc>
                <a:spcPct val="90000"/>
              </a:lnSpc>
              <a:spcBef>
                <a:spcPts val="1000"/>
              </a:spcBef>
              <a:buClr>
                <a:srgbClr val="0000A3"/>
              </a:buClr>
              <a:buFont typeface="Wingdings" pitchFamily="2" charset="2"/>
              <a:buNone/>
              <a:tabLst/>
              <a:defRPr sz="2400" b="1"/>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Receiver</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C60FD13-4CE3-3EEF-3D73-5CA19845629A}"/>
                  </a:ext>
                </a:extLst>
              </p:cNvPr>
              <p:cNvSpPr txBox="1"/>
              <p:nvPr/>
            </p:nvSpPr>
            <p:spPr>
              <a:xfrm>
                <a:off x="6128056" y="3579489"/>
                <a:ext cx="6097604" cy="1209049"/>
              </a:xfrm>
              <a:prstGeom prst="rect">
                <a:avLst/>
              </a:prstGeom>
              <a:noFill/>
            </p:spPr>
            <p:txBody>
              <a:bodyPr wrap="square">
                <a:spAutoFit/>
              </a:body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this does not scale well</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14:m>
                  <m:oMath xmlns:m="http://schemas.openxmlformats.org/officeDocument/2006/math">
                    <m:r>
                      <a:rPr kumimoji="0" lang="en-HK"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could be thousands or millions of computers!</a:t>
                </a:r>
              </a:p>
            </p:txBody>
          </p:sp>
        </mc:Choice>
        <mc:Fallback xmlns="">
          <p:sp>
            <p:nvSpPr>
              <p:cNvPr id="25" name="TextBox 24">
                <a:extLst>
                  <a:ext uri="{FF2B5EF4-FFF2-40B4-BE49-F238E27FC236}">
                    <a16:creationId xmlns:a16="http://schemas.microsoft.com/office/drawing/2014/main" id="{4C60FD13-4CE3-3EEF-3D73-5CA19845629A}"/>
                  </a:ext>
                </a:extLst>
              </p:cNvPr>
              <p:cNvSpPr txBox="1">
                <a:spLocks noRot="1" noChangeAspect="1" noMove="1" noResize="1" noEditPoints="1" noAdjustHandles="1" noChangeArrowheads="1" noChangeShapeType="1" noTextEdit="1"/>
              </p:cNvSpPr>
              <p:nvPr/>
            </p:nvSpPr>
            <p:spPr>
              <a:xfrm>
                <a:off x="6128056" y="3579489"/>
                <a:ext cx="6097604" cy="1209049"/>
              </a:xfrm>
              <a:prstGeom prst="rect">
                <a:avLst/>
              </a:prstGeom>
              <a:blipFill>
                <a:blip r:embed="rId9"/>
                <a:stretch>
                  <a:fillRect t="-8247" b="-10309"/>
                </a:stretch>
              </a:blipFill>
            </p:spPr>
            <p:txBody>
              <a:bodyPr/>
              <a:lstStyle/>
              <a:p>
                <a:r>
                  <a:rPr lang="en-US">
                    <a:noFill/>
                  </a:rPr>
                  <a:t> </a:t>
                </a:r>
              </a:p>
            </p:txBody>
          </p:sp>
        </mc:Fallback>
      </mc:AlternateContent>
    </p:spTree>
    <p:extLst>
      <p:ext uri="{BB962C8B-B14F-4D97-AF65-F5344CB8AC3E}">
        <p14:creationId xmlns:p14="http://schemas.microsoft.com/office/powerpoint/2010/main" val="152898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2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173A4-454E-F74C-5839-128CB1A1A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19DC0-CE55-B13B-66A9-FE5AD616EBBC}"/>
              </a:ext>
            </a:extLst>
          </p:cNvPr>
          <p:cNvSpPr>
            <a:spLocks noGrp="1"/>
          </p:cNvSpPr>
          <p:nvPr>
            <p:ph type="title"/>
          </p:nvPr>
        </p:nvSpPr>
        <p:spPr/>
        <p:txBody>
          <a:bodyPr>
            <a:normAutofit/>
          </a:bodyPr>
          <a:lstStyle/>
          <a:p>
            <a:r>
              <a:rPr lang="en-US" altLang="zh-CN"/>
              <a:t>Connecting many computers</a:t>
            </a:r>
            <a:endParaRPr lang="en-US"/>
          </a:p>
        </p:txBody>
      </p:sp>
      <p:sp>
        <p:nvSpPr>
          <p:cNvPr id="5" name="Slide Number Placeholder 4">
            <a:extLst>
              <a:ext uri="{FF2B5EF4-FFF2-40B4-BE49-F238E27FC236}">
                <a16:creationId xmlns:a16="http://schemas.microsoft.com/office/drawing/2014/main" id="{599C0298-0ED1-CA9E-74B0-6F20B0389DD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25</a:t>
            </a:fld>
            <a:endParaRPr lang="en-US"/>
          </a:p>
        </p:txBody>
      </p:sp>
      <p:grpSp>
        <p:nvGrpSpPr>
          <p:cNvPr id="4" name="Group 90">
            <a:extLst>
              <a:ext uri="{FF2B5EF4-FFF2-40B4-BE49-F238E27FC236}">
                <a16:creationId xmlns:a16="http://schemas.microsoft.com/office/drawing/2014/main" id="{7FC022B7-B214-6C6E-F127-74F1DD20F1B8}"/>
              </a:ext>
            </a:extLst>
          </p:cNvPr>
          <p:cNvGrpSpPr>
            <a:grpSpLocks/>
          </p:cNvGrpSpPr>
          <p:nvPr/>
        </p:nvGrpSpPr>
        <p:grpSpPr bwMode="auto">
          <a:xfrm>
            <a:off x="1216113" y="2520832"/>
            <a:ext cx="893762" cy="828675"/>
            <a:chOff x="-44" y="1473"/>
            <a:chExt cx="981" cy="1105"/>
          </a:xfrm>
        </p:grpSpPr>
        <p:pic>
          <p:nvPicPr>
            <p:cNvPr id="6" name="Picture 91" descr="desktop_computer_stylized_medium">
              <a:extLst>
                <a:ext uri="{FF2B5EF4-FFF2-40B4-BE49-F238E27FC236}">
                  <a16:creationId xmlns:a16="http://schemas.microsoft.com/office/drawing/2014/main" id="{DF50E058-0B46-3E93-30A3-83801D78F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92">
              <a:extLst>
                <a:ext uri="{FF2B5EF4-FFF2-40B4-BE49-F238E27FC236}">
                  <a16:creationId xmlns:a16="http://schemas.microsoft.com/office/drawing/2014/main" id="{622D9FFE-F042-6CF8-E799-879AD8A19B30}"/>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9" name="Group 90">
            <a:extLst>
              <a:ext uri="{FF2B5EF4-FFF2-40B4-BE49-F238E27FC236}">
                <a16:creationId xmlns:a16="http://schemas.microsoft.com/office/drawing/2014/main" id="{7FD11ECA-1BC4-EEB6-EB9B-009568FD03D6}"/>
              </a:ext>
            </a:extLst>
          </p:cNvPr>
          <p:cNvGrpSpPr>
            <a:grpSpLocks/>
          </p:cNvGrpSpPr>
          <p:nvPr/>
        </p:nvGrpSpPr>
        <p:grpSpPr bwMode="auto">
          <a:xfrm>
            <a:off x="4402659" y="4273432"/>
            <a:ext cx="893762" cy="828675"/>
            <a:chOff x="-44" y="1473"/>
            <a:chExt cx="981" cy="1105"/>
          </a:xfrm>
        </p:grpSpPr>
        <p:pic>
          <p:nvPicPr>
            <p:cNvPr id="10" name="Picture 91" descr="desktop_computer_stylized_medium">
              <a:extLst>
                <a:ext uri="{FF2B5EF4-FFF2-40B4-BE49-F238E27FC236}">
                  <a16:creationId xmlns:a16="http://schemas.microsoft.com/office/drawing/2014/main" id="{E6CB99D7-C99C-9FBB-551C-3840A7FA5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92">
              <a:extLst>
                <a:ext uri="{FF2B5EF4-FFF2-40B4-BE49-F238E27FC236}">
                  <a16:creationId xmlns:a16="http://schemas.microsoft.com/office/drawing/2014/main" id="{B32253FA-07BE-6C27-561F-80F2B0366BB4}"/>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2" name="Group 90">
            <a:extLst>
              <a:ext uri="{FF2B5EF4-FFF2-40B4-BE49-F238E27FC236}">
                <a16:creationId xmlns:a16="http://schemas.microsoft.com/office/drawing/2014/main" id="{99863E3E-490C-EEF2-20DE-BB4BC76C551B}"/>
              </a:ext>
            </a:extLst>
          </p:cNvPr>
          <p:cNvGrpSpPr>
            <a:grpSpLocks/>
          </p:cNvGrpSpPr>
          <p:nvPr/>
        </p:nvGrpSpPr>
        <p:grpSpPr bwMode="auto">
          <a:xfrm>
            <a:off x="3062231" y="2008937"/>
            <a:ext cx="893762" cy="828675"/>
            <a:chOff x="-44" y="1473"/>
            <a:chExt cx="981" cy="1105"/>
          </a:xfrm>
        </p:grpSpPr>
        <p:pic>
          <p:nvPicPr>
            <p:cNvPr id="13" name="Picture 91" descr="desktop_computer_stylized_medium">
              <a:extLst>
                <a:ext uri="{FF2B5EF4-FFF2-40B4-BE49-F238E27FC236}">
                  <a16:creationId xmlns:a16="http://schemas.microsoft.com/office/drawing/2014/main" id="{3228FDC1-767B-CC33-1674-2BD327A66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92">
              <a:extLst>
                <a:ext uri="{FF2B5EF4-FFF2-40B4-BE49-F238E27FC236}">
                  <a16:creationId xmlns:a16="http://schemas.microsoft.com/office/drawing/2014/main" id="{0E8FFF32-47EE-0450-F194-DDBE7F19AEAD}"/>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5" name="Group 90">
            <a:extLst>
              <a:ext uri="{FF2B5EF4-FFF2-40B4-BE49-F238E27FC236}">
                <a16:creationId xmlns:a16="http://schemas.microsoft.com/office/drawing/2014/main" id="{E87DB3FC-C926-2784-7A6D-D8557A60787A}"/>
              </a:ext>
            </a:extLst>
          </p:cNvPr>
          <p:cNvGrpSpPr>
            <a:grpSpLocks/>
          </p:cNvGrpSpPr>
          <p:nvPr/>
        </p:nvGrpSpPr>
        <p:grpSpPr bwMode="auto">
          <a:xfrm>
            <a:off x="4528211" y="2600325"/>
            <a:ext cx="893762" cy="828675"/>
            <a:chOff x="-44" y="1473"/>
            <a:chExt cx="981" cy="1105"/>
          </a:xfrm>
        </p:grpSpPr>
        <p:pic>
          <p:nvPicPr>
            <p:cNvPr id="16" name="Picture 91" descr="desktop_computer_stylized_medium">
              <a:extLst>
                <a:ext uri="{FF2B5EF4-FFF2-40B4-BE49-F238E27FC236}">
                  <a16:creationId xmlns:a16="http://schemas.microsoft.com/office/drawing/2014/main" id="{D7167705-2282-17E9-0863-1AB1107D9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92">
              <a:extLst>
                <a:ext uri="{FF2B5EF4-FFF2-40B4-BE49-F238E27FC236}">
                  <a16:creationId xmlns:a16="http://schemas.microsoft.com/office/drawing/2014/main" id="{9592A71B-7427-FB2F-3C43-BDE15F420598}"/>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8" name="Group 90">
            <a:extLst>
              <a:ext uri="{FF2B5EF4-FFF2-40B4-BE49-F238E27FC236}">
                <a16:creationId xmlns:a16="http://schemas.microsoft.com/office/drawing/2014/main" id="{2B9BE455-0800-C880-5620-2AEB4831170F}"/>
              </a:ext>
            </a:extLst>
          </p:cNvPr>
          <p:cNvGrpSpPr>
            <a:grpSpLocks/>
          </p:cNvGrpSpPr>
          <p:nvPr/>
        </p:nvGrpSpPr>
        <p:grpSpPr bwMode="auto">
          <a:xfrm>
            <a:off x="2615350" y="4806182"/>
            <a:ext cx="893762" cy="828675"/>
            <a:chOff x="-44" y="1473"/>
            <a:chExt cx="981" cy="1105"/>
          </a:xfrm>
        </p:grpSpPr>
        <p:pic>
          <p:nvPicPr>
            <p:cNvPr id="19" name="Picture 91" descr="desktop_computer_stylized_medium">
              <a:extLst>
                <a:ext uri="{FF2B5EF4-FFF2-40B4-BE49-F238E27FC236}">
                  <a16:creationId xmlns:a16="http://schemas.microsoft.com/office/drawing/2014/main" id="{D658BD95-A642-6C65-3EE4-E8CE6AD60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92">
              <a:extLst>
                <a:ext uri="{FF2B5EF4-FFF2-40B4-BE49-F238E27FC236}">
                  <a16:creationId xmlns:a16="http://schemas.microsoft.com/office/drawing/2014/main" id="{500C576C-2346-5116-B5FE-293CF32B28CC}"/>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21" name="Group 90">
            <a:extLst>
              <a:ext uri="{FF2B5EF4-FFF2-40B4-BE49-F238E27FC236}">
                <a16:creationId xmlns:a16="http://schemas.microsoft.com/office/drawing/2014/main" id="{DF544FED-EFC8-9FA5-5537-B0F79B6C6FDD}"/>
              </a:ext>
            </a:extLst>
          </p:cNvPr>
          <p:cNvGrpSpPr>
            <a:grpSpLocks/>
          </p:cNvGrpSpPr>
          <p:nvPr/>
        </p:nvGrpSpPr>
        <p:grpSpPr bwMode="auto">
          <a:xfrm>
            <a:off x="1263238" y="4128320"/>
            <a:ext cx="893762" cy="828675"/>
            <a:chOff x="-44" y="1473"/>
            <a:chExt cx="981" cy="1105"/>
          </a:xfrm>
        </p:grpSpPr>
        <p:pic>
          <p:nvPicPr>
            <p:cNvPr id="22" name="Picture 91" descr="desktop_computer_stylized_medium">
              <a:extLst>
                <a:ext uri="{FF2B5EF4-FFF2-40B4-BE49-F238E27FC236}">
                  <a16:creationId xmlns:a16="http://schemas.microsoft.com/office/drawing/2014/main" id="{BCB44935-2280-D1DD-77F3-307AFC5D5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92">
              <a:extLst>
                <a:ext uri="{FF2B5EF4-FFF2-40B4-BE49-F238E27FC236}">
                  <a16:creationId xmlns:a16="http://schemas.microsoft.com/office/drawing/2014/main" id="{6DC900A9-5D6E-C4D0-FACD-2779E0883316}"/>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pic>
        <p:nvPicPr>
          <p:cNvPr id="43" name="Graphic 42" descr="Newspaper with solid fill">
            <a:extLst>
              <a:ext uri="{FF2B5EF4-FFF2-40B4-BE49-F238E27FC236}">
                <a16:creationId xmlns:a16="http://schemas.microsoft.com/office/drawing/2014/main" id="{6891DEFE-7722-D265-05DE-FD7727BE83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0106" y="2576955"/>
            <a:ext cx="521314" cy="521314"/>
          </a:xfrm>
          <a:prstGeom prst="rect">
            <a:avLst/>
          </a:prstGeom>
        </p:spPr>
      </p:pic>
      <p:pic>
        <p:nvPicPr>
          <p:cNvPr id="46" name="Graphic 45" descr="Newspaper outline">
            <a:extLst>
              <a:ext uri="{FF2B5EF4-FFF2-40B4-BE49-F238E27FC236}">
                <a16:creationId xmlns:a16="http://schemas.microsoft.com/office/drawing/2014/main" id="{CD376E8A-0DE7-970E-6149-3E533C531C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61851" y="4442167"/>
            <a:ext cx="514828" cy="514828"/>
          </a:xfrm>
          <a:prstGeom prst="rect">
            <a:avLst/>
          </a:prstGeom>
        </p:spPr>
      </p:pic>
      <p:sp>
        <p:nvSpPr>
          <p:cNvPr id="47" name="Line 10">
            <a:extLst>
              <a:ext uri="{FF2B5EF4-FFF2-40B4-BE49-F238E27FC236}">
                <a16:creationId xmlns:a16="http://schemas.microsoft.com/office/drawing/2014/main" id="{A6371CA5-F2C3-55A9-09DC-B32DB70BE049}"/>
              </a:ext>
            </a:extLst>
          </p:cNvPr>
          <p:cNvSpPr>
            <a:spLocks noChangeShapeType="1"/>
          </p:cNvSpPr>
          <p:nvPr/>
        </p:nvSpPr>
        <p:spPr bwMode="auto">
          <a:xfrm rot="4781293" flipH="1" flipV="1">
            <a:off x="2792697" y="2286448"/>
            <a:ext cx="142333" cy="1337577"/>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8" name="Line 10">
            <a:extLst>
              <a:ext uri="{FF2B5EF4-FFF2-40B4-BE49-F238E27FC236}">
                <a16:creationId xmlns:a16="http://schemas.microsoft.com/office/drawing/2014/main" id="{8F7BE54D-0168-90F8-ECE2-1E753053CF11}"/>
              </a:ext>
            </a:extLst>
          </p:cNvPr>
          <p:cNvSpPr>
            <a:spLocks noChangeShapeType="1"/>
          </p:cNvSpPr>
          <p:nvPr/>
        </p:nvSpPr>
        <p:spPr bwMode="auto">
          <a:xfrm rot="4781293" flipV="1">
            <a:off x="3232632" y="1978682"/>
            <a:ext cx="447742" cy="2377166"/>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9" name="Line 10">
            <a:extLst>
              <a:ext uri="{FF2B5EF4-FFF2-40B4-BE49-F238E27FC236}">
                <a16:creationId xmlns:a16="http://schemas.microsoft.com/office/drawing/2014/main" id="{2C450F11-4EEC-6492-1B3B-787D0AAEA32D}"/>
              </a:ext>
            </a:extLst>
          </p:cNvPr>
          <p:cNvSpPr>
            <a:spLocks noChangeShapeType="1"/>
          </p:cNvSpPr>
          <p:nvPr/>
        </p:nvSpPr>
        <p:spPr bwMode="auto">
          <a:xfrm rot="4781293" flipV="1">
            <a:off x="1820469" y="3704396"/>
            <a:ext cx="1746910" cy="590596"/>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0" name="Line 10">
            <a:extLst>
              <a:ext uri="{FF2B5EF4-FFF2-40B4-BE49-F238E27FC236}">
                <a16:creationId xmlns:a16="http://schemas.microsoft.com/office/drawing/2014/main" id="{CA22A67E-FF8A-E8F0-DAA1-9FB5B91A19FA}"/>
              </a:ext>
            </a:extLst>
          </p:cNvPr>
          <p:cNvSpPr>
            <a:spLocks noChangeShapeType="1"/>
          </p:cNvSpPr>
          <p:nvPr/>
        </p:nvSpPr>
        <p:spPr bwMode="auto">
          <a:xfrm rot="4781293">
            <a:off x="1622579" y="3465491"/>
            <a:ext cx="936366" cy="417432"/>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1" name="Line 10">
            <a:extLst>
              <a:ext uri="{FF2B5EF4-FFF2-40B4-BE49-F238E27FC236}">
                <a16:creationId xmlns:a16="http://schemas.microsoft.com/office/drawing/2014/main" id="{184978FE-290C-1457-83EA-EC752FDD9C67}"/>
              </a:ext>
            </a:extLst>
          </p:cNvPr>
          <p:cNvSpPr>
            <a:spLocks noChangeShapeType="1"/>
          </p:cNvSpPr>
          <p:nvPr/>
        </p:nvSpPr>
        <p:spPr bwMode="auto">
          <a:xfrm rot="4781293" flipH="1">
            <a:off x="3739727" y="2437443"/>
            <a:ext cx="650175" cy="1061947"/>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2" name="Line 10">
            <a:extLst>
              <a:ext uri="{FF2B5EF4-FFF2-40B4-BE49-F238E27FC236}">
                <a16:creationId xmlns:a16="http://schemas.microsoft.com/office/drawing/2014/main" id="{4F8889E1-A9C0-E25C-0F9F-FC34B2441E91}"/>
              </a:ext>
            </a:extLst>
          </p:cNvPr>
          <p:cNvSpPr>
            <a:spLocks noChangeShapeType="1"/>
          </p:cNvSpPr>
          <p:nvPr/>
        </p:nvSpPr>
        <p:spPr bwMode="auto">
          <a:xfrm rot="4781293" flipH="1">
            <a:off x="3050449" y="3285322"/>
            <a:ext cx="1993989" cy="78213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3" name="Line 10">
            <a:extLst>
              <a:ext uri="{FF2B5EF4-FFF2-40B4-BE49-F238E27FC236}">
                <a16:creationId xmlns:a16="http://schemas.microsoft.com/office/drawing/2014/main" id="{22AFC598-C23A-5A13-7B27-A38FE185EA38}"/>
              </a:ext>
            </a:extLst>
          </p:cNvPr>
          <p:cNvSpPr>
            <a:spLocks noChangeShapeType="1"/>
          </p:cNvSpPr>
          <p:nvPr/>
        </p:nvSpPr>
        <p:spPr bwMode="auto">
          <a:xfrm rot="4781293" flipH="1" flipV="1">
            <a:off x="2376602" y="3420513"/>
            <a:ext cx="1874055" cy="705907"/>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4" name="Line 10">
            <a:extLst>
              <a:ext uri="{FF2B5EF4-FFF2-40B4-BE49-F238E27FC236}">
                <a16:creationId xmlns:a16="http://schemas.microsoft.com/office/drawing/2014/main" id="{B268FB1A-C6C0-69F9-F58C-C2739D7D1538}"/>
              </a:ext>
            </a:extLst>
          </p:cNvPr>
          <p:cNvSpPr>
            <a:spLocks noChangeShapeType="1"/>
          </p:cNvSpPr>
          <p:nvPr/>
        </p:nvSpPr>
        <p:spPr bwMode="auto">
          <a:xfrm rot="4781293" flipH="1" flipV="1">
            <a:off x="2200895" y="2602178"/>
            <a:ext cx="1068433" cy="1751315"/>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5" name="Line 10">
            <a:extLst>
              <a:ext uri="{FF2B5EF4-FFF2-40B4-BE49-F238E27FC236}">
                <a16:creationId xmlns:a16="http://schemas.microsoft.com/office/drawing/2014/main" id="{865F020F-DD46-B3E1-B656-B9CC42239D6B}"/>
              </a:ext>
            </a:extLst>
          </p:cNvPr>
          <p:cNvSpPr>
            <a:spLocks noChangeShapeType="1"/>
          </p:cNvSpPr>
          <p:nvPr/>
        </p:nvSpPr>
        <p:spPr bwMode="auto">
          <a:xfrm rot="4781293" flipH="1" flipV="1">
            <a:off x="3969396" y="3713485"/>
            <a:ext cx="1292411" cy="29572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6" name="Line 10">
            <a:extLst>
              <a:ext uri="{FF2B5EF4-FFF2-40B4-BE49-F238E27FC236}">
                <a16:creationId xmlns:a16="http://schemas.microsoft.com/office/drawing/2014/main" id="{5166773E-51A8-F16D-A0AF-575CDDE9AE7C}"/>
              </a:ext>
            </a:extLst>
          </p:cNvPr>
          <p:cNvSpPr>
            <a:spLocks noChangeShapeType="1"/>
          </p:cNvSpPr>
          <p:nvPr/>
        </p:nvSpPr>
        <p:spPr bwMode="auto">
          <a:xfrm rot="4781293" flipH="1" flipV="1">
            <a:off x="3245378" y="3111849"/>
            <a:ext cx="1294579" cy="1763952"/>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7" name="Line 10">
            <a:extLst>
              <a:ext uri="{FF2B5EF4-FFF2-40B4-BE49-F238E27FC236}">
                <a16:creationId xmlns:a16="http://schemas.microsoft.com/office/drawing/2014/main" id="{75A6DA22-0E7D-20B0-6C6A-86D15FF8F820}"/>
              </a:ext>
            </a:extLst>
          </p:cNvPr>
          <p:cNvSpPr>
            <a:spLocks noChangeShapeType="1"/>
          </p:cNvSpPr>
          <p:nvPr/>
        </p:nvSpPr>
        <p:spPr bwMode="auto">
          <a:xfrm rot="4781293" flipH="1" flipV="1">
            <a:off x="3093687" y="2328677"/>
            <a:ext cx="473881" cy="268831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8" name="Line 10">
            <a:extLst>
              <a:ext uri="{FF2B5EF4-FFF2-40B4-BE49-F238E27FC236}">
                <a16:creationId xmlns:a16="http://schemas.microsoft.com/office/drawing/2014/main" id="{A3CC764C-C86C-3564-AA28-452232711891}"/>
              </a:ext>
            </a:extLst>
          </p:cNvPr>
          <p:cNvSpPr>
            <a:spLocks noChangeShapeType="1"/>
          </p:cNvSpPr>
          <p:nvPr/>
        </p:nvSpPr>
        <p:spPr bwMode="auto">
          <a:xfrm rot="4781293" flipV="1">
            <a:off x="3834533" y="3942125"/>
            <a:ext cx="57538" cy="145824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9" name="Line 10">
            <a:extLst>
              <a:ext uri="{FF2B5EF4-FFF2-40B4-BE49-F238E27FC236}">
                <a16:creationId xmlns:a16="http://schemas.microsoft.com/office/drawing/2014/main" id="{845ED551-41E0-B6C1-30B0-88DDF3DA4B4B}"/>
              </a:ext>
            </a:extLst>
          </p:cNvPr>
          <p:cNvSpPr>
            <a:spLocks noChangeShapeType="1"/>
          </p:cNvSpPr>
          <p:nvPr/>
        </p:nvSpPr>
        <p:spPr bwMode="auto">
          <a:xfrm rot="4781293" flipV="1">
            <a:off x="2876642" y="3114983"/>
            <a:ext cx="863555" cy="2439585"/>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60" name="Line 10">
            <a:extLst>
              <a:ext uri="{FF2B5EF4-FFF2-40B4-BE49-F238E27FC236}">
                <a16:creationId xmlns:a16="http://schemas.microsoft.com/office/drawing/2014/main" id="{FCE9CD93-CBD2-B09E-50FF-81C6B0A1A340}"/>
              </a:ext>
            </a:extLst>
          </p:cNvPr>
          <p:cNvSpPr>
            <a:spLocks noChangeShapeType="1"/>
          </p:cNvSpPr>
          <p:nvPr/>
        </p:nvSpPr>
        <p:spPr bwMode="auto">
          <a:xfrm rot="4781293" flipH="1">
            <a:off x="2203002" y="4034958"/>
            <a:ext cx="809931" cy="86518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2" name="Line 10">
            <a:extLst>
              <a:ext uri="{FF2B5EF4-FFF2-40B4-BE49-F238E27FC236}">
                <a16:creationId xmlns:a16="http://schemas.microsoft.com/office/drawing/2014/main" id="{71FC6872-E7D5-9889-0DAD-9C3C533B3170}"/>
              </a:ext>
            </a:extLst>
          </p:cNvPr>
          <p:cNvSpPr>
            <a:spLocks noChangeShapeType="1"/>
          </p:cNvSpPr>
          <p:nvPr/>
        </p:nvSpPr>
        <p:spPr bwMode="auto">
          <a:xfrm rot="4781293" flipV="1">
            <a:off x="2497524" y="2797626"/>
            <a:ext cx="1809247" cy="2108556"/>
          </a:xfrm>
          <a:prstGeom prst="line">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CA8EDDB-653E-C305-AE8A-E7764619BFFB}"/>
              </a:ext>
            </a:extLst>
          </p:cNvPr>
          <p:cNvSpPr txBox="1">
            <a:spLocks/>
          </p:cNvSpPr>
          <p:nvPr/>
        </p:nvSpPr>
        <p:spPr>
          <a:xfrm>
            <a:off x="355023" y="2180832"/>
            <a:ext cx="1366173" cy="409102"/>
          </a:xfrm>
          <a:prstGeom prst="rect">
            <a:avLst/>
          </a:prstGeom>
        </p:spPr>
        <p:txBody>
          <a:bodyPr vert="horz" lIns="91440" tIns="45720" rIns="91440" bIns="45720" rtlCol="0">
            <a:normAutofit lnSpcReduction="10000"/>
          </a:bodyPr>
          <a:lstStyle>
            <a:defPPr>
              <a:defRPr lang="en-US"/>
            </a:defPPr>
            <a:lvl1pPr marL="130175" indent="0">
              <a:lnSpc>
                <a:spcPct val="90000"/>
              </a:lnSpc>
              <a:spcBef>
                <a:spcPts val="1000"/>
              </a:spcBef>
              <a:buClr>
                <a:srgbClr val="0000A3"/>
              </a:buClr>
              <a:buFont typeface="Wingdings" pitchFamily="2" charset="2"/>
              <a:buNone/>
              <a:tabLst/>
              <a:defRPr sz="2400" b="1"/>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Sender</a:t>
            </a:r>
          </a:p>
        </p:txBody>
      </p:sp>
      <p:sp>
        <p:nvSpPr>
          <p:cNvPr id="8" name="Content Placeholder 2">
            <a:extLst>
              <a:ext uri="{FF2B5EF4-FFF2-40B4-BE49-F238E27FC236}">
                <a16:creationId xmlns:a16="http://schemas.microsoft.com/office/drawing/2014/main" id="{31007532-7D07-B875-50FD-5E0AB753607B}"/>
              </a:ext>
            </a:extLst>
          </p:cNvPr>
          <p:cNvSpPr txBox="1">
            <a:spLocks/>
          </p:cNvSpPr>
          <p:nvPr/>
        </p:nvSpPr>
        <p:spPr>
          <a:xfrm>
            <a:off x="4538044" y="3913567"/>
            <a:ext cx="1500083" cy="409102"/>
          </a:xfrm>
          <a:prstGeom prst="rect">
            <a:avLst/>
          </a:prstGeom>
        </p:spPr>
        <p:txBody>
          <a:bodyPr vert="horz" lIns="91440" tIns="45720" rIns="91440" bIns="45720" rtlCol="0">
            <a:normAutofit fontScale="92500"/>
          </a:bodyPr>
          <a:lstStyle>
            <a:defPPr>
              <a:defRPr lang="en-US"/>
            </a:defPPr>
            <a:lvl1pPr marL="130175" indent="0">
              <a:lnSpc>
                <a:spcPct val="90000"/>
              </a:lnSpc>
              <a:spcBef>
                <a:spcPts val="1000"/>
              </a:spcBef>
              <a:buClr>
                <a:srgbClr val="0000A3"/>
              </a:buClr>
              <a:buFont typeface="Wingdings" pitchFamily="2" charset="2"/>
              <a:buNone/>
              <a:tabLst/>
              <a:defRPr sz="2400" b="1"/>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Receiver</a:t>
            </a:r>
          </a:p>
        </p:txBody>
      </p:sp>
      <p:sp>
        <p:nvSpPr>
          <p:cNvPr id="27" name="Content Placeholder 2">
            <a:extLst>
              <a:ext uri="{FF2B5EF4-FFF2-40B4-BE49-F238E27FC236}">
                <a16:creationId xmlns:a16="http://schemas.microsoft.com/office/drawing/2014/main" id="{EFB54D16-A5DD-93EE-0F76-9D4195F43889}"/>
              </a:ext>
            </a:extLst>
          </p:cNvPr>
          <p:cNvSpPr txBox="1">
            <a:spLocks/>
          </p:cNvSpPr>
          <p:nvPr/>
        </p:nvSpPr>
        <p:spPr>
          <a:xfrm>
            <a:off x="6147149" y="2200370"/>
            <a:ext cx="5888756" cy="321892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Solution: Use a collection of </a:t>
            </a:r>
            <a:r>
              <a:rPr lang="en-US" dirty="0">
                <a:solidFill>
                  <a:srgbClr val="C00000"/>
                </a:solidFill>
              </a:rPr>
              <a:t>shared</a:t>
            </a:r>
            <a:r>
              <a:rPr lang="en-US" dirty="0"/>
              <a:t> network devices and links.</a:t>
            </a:r>
          </a:p>
        </p:txBody>
      </p:sp>
    </p:spTree>
    <p:extLst>
      <p:ext uri="{BB962C8B-B14F-4D97-AF65-F5344CB8AC3E}">
        <p14:creationId xmlns:p14="http://schemas.microsoft.com/office/powerpoint/2010/main" val="1383941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109">
            <a:extLst>
              <a:ext uri="{FF2B5EF4-FFF2-40B4-BE49-F238E27FC236}">
                <a16:creationId xmlns:a16="http://schemas.microsoft.com/office/drawing/2014/main" id="{AE576E54-90D5-9CDA-F277-0733FD9B0DCA}"/>
              </a:ext>
            </a:extLst>
          </p:cNvPr>
          <p:cNvSpPr>
            <a:spLocks/>
          </p:cNvSpPr>
          <p:nvPr/>
        </p:nvSpPr>
        <p:spPr bwMode="auto">
          <a:xfrm>
            <a:off x="1910664" y="2807896"/>
            <a:ext cx="3066412" cy="1606642"/>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Title 1">
            <a:extLst>
              <a:ext uri="{FF2B5EF4-FFF2-40B4-BE49-F238E27FC236}">
                <a16:creationId xmlns:a16="http://schemas.microsoft.com/office/drawing/2014/main" id="{4291387A-1940-CEC7-7ADE-D639A8E3E7F4}"/>
              </a:ext>
            </a:extLst>
          </p:cNvPr>
          <p:cNvSpPr>
            <a:spLocks noGrp="1"/>
          </p:cNvSpPr>
          <p:nvPr>
            <p:ph type="title"/>
          </p:nvPr>
        </p:nvSpPr>
        <p:spPr>
          <a:xfrm>
            <a:off x="838200" y="451821"/>
            <a:ext cx="10515600" cy="1373804"/>
          </a:xfrm>
        </p:spPr>
        <p:txBody>
          <a:bodyPr>
            <a:normAutofit/>
          </a:bodyPr>
          <a:lstStyle/>
          <a:p>
            <a:r>
              <a:rPr lang="en-US" altLang="zh-CN"/>
              <a:t>Connecting many computers – cont.</a:t>
            </a:r>
            <a:endParaRPr lang="en-US"/>
          </a:p>
        </p:txBody>
      </p:sp>
      <p:sp>
        <p:nvSpPr>
          <p:cNvPr id="5" name="Slide Number Placeholder 4">
            <a:extLst>
              <a:ext uri="{FF2B5EF4-FFF2-40B4-BE49-F238E27FC236}">
                <a16:creationId xmlns:a16="http://schemas.microsoft.com/office/drawing/2014/main" id="{9037CC6A-22CF-7CAD-4633-4D843986A9A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26</a:t>
            </a:fld>
            <a:endParaRPr lang="en-US"/>
          </a:p>
        </p:txBody>
      </p:sp>
      <p:grpSp>
        <p:nvGrpSpPr>
          <p:cNvPr id="4" name="Group 90">
            <a:extLst>
              <a:ext uri="{FF2B5EF4-FFF2-40B4-BE49-F238E27FC236}">
                <a16:creationId xmlns:a16="http://schemas.microsoft.com/office/drawing/2014/main" id="{74083B24-1B87-E373-C48F-E0538E087FFD}"/>
              </a:ext>
            </a:extLst>
          </p:cNvPr>
          <p:cNvGrpSpPr>
            <a:grpSpLocks/>
          </p:cNvGrpSpPr>
          <p:nvPr/>
        </p:nvGrpSpPr>
        <p:grpSpPr bwMode="auto">
          <a:xfrm>
            <a:off x="1216113" y="2520832"/>
            <a:ext cx="893762" cy="828675"/>
            <a:chOff x="-44" y="1473"/>
            <a:chExt cx="981" cy="1105"/>
          </a:xfrm>
        </p:grpSpPr>
        <p:pic>
          <p:nvPicPr>
            <p:cNvPr id="6" name="Picture 91" descr="desktop_computer_stylized_medium">
              <a:extLst>
                <a:ext uri="{FF2B5EF4-FFF2-40B4-BE49-F238E27FC236}">
                  <a16:creationId xmlns:a16="http://schemas.microsoft.com/office/drawing/2014/main" id="{7D9A8C0E-08CE-8757-90F1-5850B620F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92">
              <a:extLst>
                <a:ext uri="{FF2B5EF4-FFF2-40B4-BE49-F238E27FC236}">
                  <a16:creationId xmlns:a16="http://schemas.microsoft.com/office/drawing/2014/main" id="{987E7DD4-420B-0111-85F7-BB3E3C469B89}"/>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9" name="Group 90">
            <a:extLst>
              <a:ext uri="{FF2B5EF4-FFF2-40B4-BE49-F238E27FC236}">
                <a16:creationId xmlns:a16="http://schemas.microsoft.com/office/drawing/2014/main" id="{0FF5B870-319E-CA6C-D204-F4C6EF49EC8C}"/>
              </a:ext>
            </a:extLst>
          </p:cNvPr>
          <p:cNvGrpSpPr>
            <a:grpSpLocks/>
          </p:cNvGrpSpPr>
          <p:nvPr/>
        </p:nvGrpSpPr>
        <p:grpSpPr bwMode="auto">
          <a:xfrm>
            <a:off x="4402659" y="4273432"/>
            <a:ext cx="893762" cy="828675"/>
            <a:chOff x="-44" y="1473"/>
            <a:chExt cx="981" cy="1105"/>
          </a:xfrm>
        </p:grpSpPr>
        <p:pic>
          <p:nvPicPr>
            <p:cNvPr id="10" name="Picture 91" descr="desktop_computer_stylized_medium">
              <a:extLst>
                <a:ext uri="{FF2B5EF4-FFF2-40B4-BE49-F238E27FC236}">
                  <a16:creationId xmlns:a16="http://schemas.microsoft.com/office/drawing/2014/main" id="{E984E16B-1394-16B9-DE42-189321FB5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92">
              <a:extLst>
                <a:ext uri="{FF2B5EF4-FFF2-40B4-BE49-F238E27FC236}">
                  <a16:creationId xmlns:a16="http://schemas.microsoft.com/office/drawing/2014/main" id="{39EE2FD1-83C6-5828-7863-EA3088E23859}"/>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2" name="Group 90">
            <a:extLst>
              <a:ext uri="{FF2B5EF4-FFF2-40B4-BE49-F238E27FC236}">
                <a16:creationId xmlns:a16="http://schemas.microsoft.com/office/drawing/2014/main" id="{5EC2F429-820A-7632-BE3F-CF4CFDC0772F}"/>
              </a:ext>
            </a:extLst>
          </p:cNvPr>
          <p:cNvGrpSpPr>
            <a:grpSpLocks/>
          </p:cNvGrpSpPr>
          <p:nvPr/>
        </p:nvGrpSpPr>
        <p:grpSpPr bwMode="auto">
          <a:xfrm>
            <a:off x="3062231" y="2008937"/>
            <a:ext cx="893762" cy="828675"/>
            <a:chOff x="-44" y="1473"/>
            <a:chExt cx="981" cy="1105"/>
          </a:xfrm>
        </p:grpSpPr>
        <p:pic>
          <p:nvPicPr>
            <p:cNvPr id="13" name="Picture 91" descr="desktop_computer_stylized_medium">
              <a:extLst>
                <a:ext uri="{FF2B5EF4-FFF2-40B4-BE49-F238E27FC236}">
                  <a16:creationId xmlns:a16="http://schemas.microsoft.com/office/drawing/2014/main" id="{BCD5BA2F-F736-3780-5EB4-3B3FB536F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92">
              <a:extLst>
                <a:ext uri="{FF2B5EF4-FFF2-40B4-BE49-F238E27FC236}">
                  <a16:creationId xmlns:a16="http://schemas.microsoft.com/office/drawing/2014/main" id="{5AB8487A-C223-3C8A-371D-DCC2448A043A}"/>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5" name="Group 90">
            <a:extLst>
              <a:ext uri="{FF2B5EF4-FFF2-40B4-BE49-F238E27FC236}">
                <a16:creationId xmlns:a16="http://schemas.microsoft.com/office/drawing/2014/main" id="{F3E608F2-C312-1C89-651E-0DDD1F6380C8}"/>
              </a:ext>
            </a:extLst>
          </p:cNvPr>
          <p:cNvGrpSpPr>
            <a:grpSpLocks/>
          </p:cNvGrpSpPr>
          <p:nvPr/>
        </p:nvGrpSpPr>
        <p:grpSpPr bwMode="auto">
          <a:xfrm>
            <a:off x="4528211" y="2600325"/>
            <a:ext cx="893762" cy="828675"/>
            <a:chOff x="-44" y="1473"/>
            <a:chExt cx="981" cy="1105"/>
          </a:xfrm>
        </p:grpSpPr>
        <p:pic>
          <p:nvPicPr>
            <p:cNvPr id="16" name="Picture 91" descr="desktop_computer_stylized_medium">
              <a:extLst>
                <a:ext uri="{FF2B5EF4-FFF2-40B4-BE49-F238E27FC236}">
                  <a16:creationId xmlns:a16="http://schemas.microsoft.com/office/drawing/2014/main" id="{3DE713B1-04E4-30B3-5357-C523B4FA7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92">
              <a:extLst>
                <a:ext uri="{FF2B5EF4-FFF2-40B4-BE49-F238E27FC236}">
                  <a16:creationId xmlns:a16="http://schemas.microsoft.com/office/drawing/2014/main" id="{60453F1D-CF2F-1DDF-C350-87C1C1EDAF28}"/>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8" name="Group 90">
            <a:extLst>
              <a:ext uri="{FF2B5EF4-FFF2-40B4-BE49-F238E27FC236}">
                <a16:creationId xmlns:a16="http://schemas.microsoft.com/office/drawing/2014/main" id="{6B78CB5C-B6E6-B2CE-4BDD-92D2A53F6C91}"/>
              </a:ext>
            </a:extLst>
          </p:cNvPr>
          <p:cNvGrpSpPr>
            <a:grpSpLocks/>
          </p:cNvGrpSpPr>
          <p:nvPr/>
        </p:nvGrpSpPr>
        <p:grpSpPr bwMode="auto">
          <a:xfrm>
            <a:off x="2615350" y="4806182"/>
            <a:ext cx="893762" cy="828675"/>
            <a:chOff x="-44" y="1473"/>
            <a:chExt cx="981" cy="1105"/>
          </a:xfrm>
        </p:grpSpPr>
        <p:pic>
          <p:nvPicPr>
            <p:cNvPr id="19" name="Picture 91" descr="desktop_computer_stylized_medium">
              <a:extLst>
                <a:ext uri="{FF2B5EF4-FFF2-40B4-BE49-F238E27FC236}">
                  <a16:creationId xmlns:a16="http://schemas.microsoft.com/office/drawing/2014/main" id="{9837592E-5C9A-04E7-942E-8E1766B45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92">
              <a:extLst>
                <a:ext uri="{FF2B5EF4-FFF2-40B4-BE49-F238E27FC236}">
                  <a16:creationId xmlns:a16="http://schemas.microsoft.com/office/drawing/2014/main" id="{9E975E9C-F868-5350-7E75-7F2BE4B6D493}"/>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21" name="Group 90">
            <a:extLst>
              <a:ext uri="{FF2B5EF4-FFF2-40B4-BE49-F238E27FC236}">
                <a16:creationId xmlns:a16="http://schemas.microsoft.com/office/drawing/2014/main" id="{A49CCC9C-B25A-7191-FB34-70564A4C887E}"/>
              </a:ext>
            </a:extLst>
          </p:cNvPr>
          <p:cNvGrpSpPr>
            <a:grpSpLocks/>
          </p:cNvGrpSpPr>
          <p:nvPr/>
        </p:nvGrpSpPr>
        <p:grpSpPr bwMode="auto">
          <a:xfrm>
            <a:off x="1263238" y="4128320"/>
            <a:ext cx="893762" cy="828675"/>
            <a:chOff x="-44" y="1473"/>
            <a:chExt cx="981" cy="1105"/>
          </a:xfrm>
        </p:grpSpPr>
        <p:pic>
          <p:nvPicPr>
            <p:cNvPr id="22" name="Picture 91" descr="desktop_computer_stylized_medium">
              <a:extLst>
                <a:ext uri="{FF2B5EF4-FFF2-40B4-BE49-F238E27FC236}">
                  <a16:creationId xmlns:a16="http://schemas.microsoft.com/office/drawing/2014/main" id="{CAAEEB83-6065-BFC3-15D7-9CA5436F9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92">
              <a:extLst>
                <a:ext uri="{FF2B5EF4-FFF2-40B4-BE49-F238E27FC236}">
                  <a16:creationId xmlns:a16="http://schemas.microsoft.com/office/drawing/2014/main" id="{B43243F8-46FE-F526-432B-A31D0C0DCD30}"/>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pic>
        <p:nvPicPr>
          <p:cNvPr id="43" name="Graphic 42" descr="Newspaper with solid fill">
            <a:extLst>
              <a:ext uri="{FF2B5EF4-FFF2-40B4-BE49-F238E27FC236}">
                <a16:creationId xmlns:a16="http://schemas.microsoft.com/office/drawing/2014/main" id="{BD78A2E8-4393-067B-038A-989AD03811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0106" y="2576955"/>
            <a:ext cx="521314" cy="521314"/>
          </a:xfrm>
          <a:prstGeom prst="rect">
            <a:avLst/>
          </a:prstGeom>
        </p:spPr>
      </p:pic>
      <p:pic>
        <p:nvPicPr>
          <p:cNvPr id="46" name="Graphic 45" descr="Newspaper outline">
            <a:extLst>
              <a:ext uri="{FF2B5EF4-FFF2-40B4-BE49-F238E27FC236}">
                <a16:creationId xmlns:a16="http://schemas.microsoft.com/office/drawing/2014/main" id="{93BAE44F-E2A6-111C-873C-9C0B11F32B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61851" y="4442167"/>
            <a:ext cx="514828" cy="514828"/>
          </a:xfrm>
          <a:prstGeom prst="rect">
            <a:avLst/>
          </a:prstGeom>
        </p:spPr>
      </p:pic>
      <p:sp>
        <p:nvSpPr>
          <p:cNvPr id="48" name="Line 10">
            <a:extLst>
              <a:ext uri="{FF2B5EF4-FFF2-40B4-BE49-F238E27FC236}">
                <a16:creationId xmlns:a16="http://schemas.microsoft.com/office/drawing/2014/main" id="{56D52000-E7A0-946D-D159-1FE7AF57B471}"/>
              </a:ext>
            </a:extLst>
          </p:cNvPr>
          <p:cNvSpPr>
            <a:spLocks noChangeShapeType="1"/>
          </p:cNvSpPr>
          <p:nvPr/>
        </p:nvSpPr>
        <p:spPr bwMode="auto">
          <a:xfrm rot="4781293" flipV="1">
            <a:off x="2049738" y="3233755"/>
            <a:ext cx="358145" cy="24009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58" name="Line 10">
            <a:extLst>
              <a:ext uri="{FF2B5EF4-FFF2-40B4-BE49-F238E27FC236}">
                <a16:creationId xmlns:a16="http://schemas.microsoft.com/office/drawing/2014/main" id="{9B0DA892-4922-940D-9497-692DC52F3673}"/>
              </a:ext>
            </a:extLst>
          </p:cNvPr>
          <p:cNvSpPr>
            <a:spLocks noChangeShapeType="1"/>
          </p:cNvSpPr>
          <p:nvPr/>
        </p:nvSpPr>
        <p:spPr bwMode="auto">
          <a:xfrm rot="4781293" flipH="1" flipV="1">
            <a:off x="3097770" y="4457331"/>
            <a:ext cx="384227" cy="21985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2" name="Line 10">
            <a:extLst>
              <a:ext uri="{FF2B5EF4-FFF2-40B4-BE49-F238E27FC236}">
                <a16:creationId xmlns:a16="http://schemas.microsoft.com/office/drawing/2014/main" id="{03743BCD-FDCF-5218-A851-06F4427D478B}"/>
              </a:ext>
            </a:extLst>
          </p:cNvPr>
          <p:cNvSpPr>
            <a:spLocks noChangeShapeType="1"/>
          </p:cNvSpPr>
          <p:nvPr/>
        </p:nvSpPr>
        <p:spPr bwMode="auto">
          <a:xfrm rot="4781293" flipV="1">
            <a:off x="2047839" y="3218693"/>
            <a:ext cx="386333" cy="254712"/>
          </a:xfrm>
          <a:prstGeom prst="line">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61" name="Content Placeholder 2">
            <a:extLst>
              <a:ext uri="{FF2B5EF4-FFF2-40B4-BE49-F238E27FC236}">
                <a16:creationId xmlns:a16="http://schemas.microsoft.com/office/drawing/2014/main" id="{153453B4-B88F-6F9C-71FA-A345465270D6}"/>
              </a:ext>
            </a:extLst>
          </p:cNvPr>
          <p:cNvSpPr>
            <a:spLocks noGrp="1"/>
          </p:cNvSpPr>
          <p:nvPr>
            <p:ph sz="half" idx="1"/>
          </p:nvPr>
        </p:nvSpPr>
        <p:spPr>
          <a:xfrm>
            <a:off x="6147149" y="2200370"/>
            <a:ext cx="5888756" cy="3218926"/>
          </a:xfrm>
        </p:spPr>
        <p:txBody>
          <a:bodyPr>
            <a:normAutofit/>
          </a:bodyPr>
          <a:lstStyle/>
          <a:p>
            <a:r>
              <a:rPr lang="en-US"/>
              <a:t>Solution: Use a collection of </a:t>
            </a:r>
            <a:r>
              <a:rPr lang="en-US">
                <a:solidFill>
                  <a:srgbClr val="C00000"/>
                </a:solidFill>
              </a:rPr>
              <a:t>shared</a:t>
            </a:r>
            <a:r>
              <a:rPr lang="en-US"/>
              <a:t> network devices and links.</a:t>
            </a:r>
          </a:p>
          <a:p>
            <a:r>
              <a:rPr lang="en-US"/>
              <a:t>Single-”hop” becomes multi-”hop”</a:t>
            </a:r>
          </a:p>
          <a:p>
            <a:r>
              <a:rPr lang="en-US" i="1">
                <a:solidFill>
                  <a:srgbClr val="C00000"/>
                </a:solidFill>
              </a:rPr>
              <a:t>Switches/</a:t>
            </a:r>
            <a:r>
              <a:rPr lang="en-US" i="1" err="1">
                <a:solidFill>
                  <a:srgbClr val="C00000"/>
                </a:solidFill>
              </a:rPr>
              <a:t>routers</a:t>
            </a:r>
            <a:r>
              <a:rPr lang="en-US" i="1" err="1"/>
              <a:t>’s</a:t>
            </a:r>
            <a:r>
              <a:rPr lang="en-US" i="1"/>
              <a:t> </a:t>
            </a:r>
            <a:r>
              <a:rPr lang="en-US"/>
              <a:t>job is to relay   the data</a:t>
            </a:r>
          </a:p>
          <a:p>
            <a:r>
              <a:rPr lang="en-US"/>
              <a:t>Q: What are the pros and cons of this approach?</a:t>
            </a:r>
          </a:p>
        </p:txBody>
      </p:sp>
      <p:sp>
        <p:nvSpPr>
          <p:cNvPr id="3" name="Line 10">
            <a:extLst>
              <a:ext uri="{FF2B5EF4-FFF2-40B4-BE49-F238E27FC236}">
                <a16:creationId xmlns:a16="http://schemas.microsoft.com/office/drawing/2014/main" id="{DA693BCF-DE5A-1DCC-F7EC-127D259F5802}"/>
              </a:ext>
            </a:extLst>
          </p:cNvPr>
          <p:cNvSpPr>
            <a:spLocks noChangeShapeType="1"/>
          </p:cNvSpPr>
          <p:nvPr/>
        </p:nvSpPr>
        <p:spPr bwMode="auto">
          <a:xfrm rot="4781293" flipH="1" flipV="1">
            <a:off x="2050078" y="3698344"/>
            <a:ext cx="230625" cy="395115"/>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44B2EA75-8BC0-3813-9B7B-BAB27CD8140E}"/>
              </a:ext>
            </a:extLst>
          </p:cNvPr>
          <p:cNvGrpSpPr/>
          <p:nvPr/>
        </p:nvGrpSpPr>
        <p:grpSpPr>
          <a:xfrm>
            <a:off x="2291235" y="3443857"/>
            <a:ext cx="516796" cy="338181"/>
            <a:chOff x="9497138" y="3394032"/>
            <a:chExt cx="367224" cy="240304"/>
          </a:xfrm>
        </p:grpSpPr>
        <p:sp>
          <p:nvSpPr>
            <p:cNvPr id="24" name="Freeform 235">
              <a:extLst>
                <a:ext uri="{FF2B5EF4-FFF2-40B4-BE49-F238E27FC236}">
                  <a16:creationId xmlns:a16="http://schemas.microsoft.com/office/drawing/2014/main" id="{8BF5FAB3-D4EC-3D67-F650-327A0981FA55}"/>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 name="Oval 24">
              <a:extLst>
                <a:ext uri="{FF2B5EF4-FFF2-40B4-BE49-F238E27FC236}">
                  <a16:creationId xmlns:a16="http://schemas.microsoft.com/office/drawing/2014/main" id="{6DA1973B-173F-B9B1-CC27-A97FE656B5CF}"/>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37">
              <a:extLst>
                <a:ext uri="{FF2B5EF4-FFF2-40B4-BE49-F238E27FC236}">
                  <a16:creationId xmlns:a16="http://schemas.microsoft.com/office/drawing/2014/main" id="{ADD89570-F64E-C7A3-D8A6-325457CAE14F}"/>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38">
              <a:extLst>
                <a:ext uri="{FF2B5EF4-FFF2-40B4-BE49-F238E27FC236}">
                  <a16:creationId xmlns:a16="http://schemas.microsoft.com/office/drawing/2014/main" id="{F557A2D8-27CC-A0D3-0427-D49AD4429E1E}"/>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39">
              <a:extLst>
                <a:ext uri="{FF2B5EF4-FFF2-40B4-BE49-F238E27FC236}">
                  <a16:creationId xmlns:a16="http://schemas.microsoft.com/office/drawing/2014/main" id="{8CBAAB08-1057-2371-9F12-B14BE8DE643B}"/>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40">
              <a:extLst>
                <a:ext uri="{FF2B5EF4-FFF2-40B4-BE49-F238E27FC236}">
                  <a16:creationId xmlns:a16="http://schemas.microsoft.com/office/drawing/2014/main" id="{238330E2-8D54-6000-38F6-2674FF61D2CE}"/>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762A2E85-D65D-E9F7-5DD5-9DA70DCFEB94}"/>
              </a:ext>
            </a:extLst>
          </p:cNvPr>
          <p:cNvGrpSpPr/>
          <p:nvPr/>
        </p:nvGrpSpPr>
        <p:grpSpPr>
          <a:xfrm>
            <a:off x="3139478" y="3180416"/>
            <a:ext cx="516796" cy="338181"/>
            <a:chOff x="9497138" y="3394032"/>
            <a:chExt cx="367224" cy="240304"/>
          </a:xfrm>
        </p:grpSpPr>
        <p:sp>
          <p:nvSpPr>
            <p:cNvPr id="31" name="Freeform 235">
              <a:extLst>
                <a:ext uri="{FF2B5EF4-FFF2-40B4-BE49-F238E27FC236}">
                  <a16:creationId xmlns:a16="http://schemas.microsoft.com/office/drawing/2014/main" id="{2ACBA09F-42BE-0F8F-0BE7-450D4653F270}"/>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3" name="Oval 32">
              <a:extLst>
                <a:ext uri="{FF2B5EF4-FFF2-40B4-BE49-F238E27FC236}">
                  <a16:creationId xmlns:a16="http://schemas.microsoft.com/office/drawing/2014/main" id="{39675F2E-4FFC-A114-4962-7EC07B112694}"/>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4" name="Freeform 237">
              <a:extLst>
                <a:ext uri="{FF2B5EF4-FFF2-40B4-BE49-F238E27FC236}">
                  <a16:creationId xmlns:a16="http://schemas.microsoft.com/office/drawing/2014/main" id="{2ED843B5-D81D-5199-FD61-9094CC44BD3B}"/>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238">
              <a:extLst>
                <a:ext uri="{FF2B5EF4-FFF2-40B4-BE49-F238E27FC236}">
                  <a16:creationId xmlns:a16="http://schemas.microsoft.com/office/drawing/2014/main" id="{E3BB6660-EA0E-DCDD-D9FE-7144A3409C2E}"/>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39">
              <a:extLst>
                <a:ext uri="{FF2B5EF4-FFF2-40B4-BE49-F238E27FC236}">
                  <a16:creationId xmlns:a16="http://schemas.microsoft.com/office/drawing/2014/main" id="{ACBA738E-27A1-DE79-A73C-2F74D4046797}"/>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240">
              <a:extLst>
                <a:ext uri="{FF2B5EF4-FFF2-40B4-BE49-F238E27FC236}">
                  <a16:creationId xmlns:a16="http://schemas.microsoft.com/office/drawing/2014/main" id="{6AF2A81A-2E3B-CDCA-6B43-21A2FE18A8EC}"/>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ED46EA30-343A-CFB4-0837-0D431E6AE183}"/>
              </a:ext>
            </a:extLst>
          </p:cNvPr>
          <p:cNvGrpSpPr/>
          <p:nvPr/>
        </p:nvGrpSpPr>
        <p:grpSpPr>
          <a:xfrm>
            <a:off x="3226175" y="4020389"/>
            <a:ext cx="516796" cy="338181"/>
            <a:chOff x="9497138" y="3394032"/>
            <a:chExt cx="367224" cy="240304"/>
          </a:xfrm>
        </p:grpSpPr>
        <p:sp>
          <p:nvSpPr>
            <p:cNvPr id="39" name="Freeform 235">
              <a:extLst>
                <a:ext uri="{FF2B5EF4-FFF2-40B4-BE49-F238E27FC236}">
                  <a16:creationId xmlns:a16="http://schemas.microsoft.com/office/drawing/2014/main" id="{8109BF02-4682-B0CB-F995-D5B9891FAC86}"/>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0" name="Oval 39">
              <a:extLst>
                <a:ext uri="{FF2B5EF4-FFF2-40B4-BE49-F238E27FC236}">
                  <a16:creationId xmlns:a16="http://schemas.microsoft.com/office/drawing/2014/main" id="{F07B7F48-7A44-1E07-B267-EE8BB4E0358F}"/>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1" name="Freeform 237">
              <a:extLst>
                <a:ext uri="{FF2B5EF4-FFF2-40B4-BE49-F238E27FC236}">
                  <a16:creationId xmlns:a16="http://schemas.microsoft.com/office/drawing/2014/main" id="{A503971B-D3FB-33AE-55B9-52C74195C845}"/>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238">
              <a:extLst>
                <a:ext uri="{FF2B5EF4-FFF2-40B4-BE49-F238E27FC236}">
                  <a16:creationId xmlns:a16="http://schemas.microsoft.com/office/drawing/2014/main" id="{D5A1BF6C-6470-CA4B-F622-D5043C76257E}"/>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239">
              <a:extLst>
                <a:ext uri="{FF2B5EF4-FFF2-40B4-BE49-F238E27FC236}">
                  <a16:creationId xmlns:a16="http://schemas.microsoft.com/office/drawing/2014/main" id="{C56C76F7-2732-CC51-6AB8-9F9EF99991B1}"/>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40">
              <a:extLst>
                <a:ext uri="{FF2B5EF4-FFF2-40B4-BE49-F238E27FC236}">
                  <a16:creationId xmlns:a16="http://schemas.microsoft.com/office/drawing/2014/main" id="{3B960C48-2B99-F563-491D-105D3CDB4E5F}"/>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5F3C7078-15A5-3542-2ADA-9BC955645D43}"/>
              </a:ext>
            </a:extLst>
          </p:cNvPr>
          <p:cNvGrpSpPr/>
          <p:nvPr/>
        </p:nvGrpSpPr>
        <p:grpSpPr>
          <a:xfrm>
            <a:off x="4248762" y="3704983"/>
            <a:ext cx="516796" cy="338181"/>
            <a:chOff x="9497138" y="3394032"/>
            <a:chExt cx="367224" cy="240304"/>
          </a:xfrm>
        </p:grpSpPr>
        <p:sp>
          <p:nvSpPr>
            <p:cNvPr id="63" name="Freeform 235">
              <a:extLst>
                <a:ext uri="{FF2B5EF4-FFF2-40B4-BE49-F238E27FC236}">
                  <a16:creationId xmlns:a16="http://schemas.microsoft.com/office/drawing/2014/main" id="{1686A034-88A6-BE16-B19A-C629C6BC5C16}"/>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4" name="Oval 63">
              <a:extLst>
                <a:ext uri="{FF2B5EF4-FFF2-40B4-BE49-F238E27FC236}">
                  <a16:creationId xmlns:a16="http://schemas.microsoft.com/office/drawing/2014/main" id="{EF5F2A1A-7C19-D714-BC0D-15971AE0F170}"/>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5" name="Freeform 237">
              <a:extLst>
                <a:ext uri="{FF2B5EF4-FFF2-40B4-BE49-F238E27FC236}">
                  <a16:creationId xmlns:a16="http://schemas.microsoft.com/office/drawing/2014/main" id="{E2DAECF2-DD21-ED44-4872-53DA22A76D2C}"/>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238">
              <a:extLst>
                <a:ext uri="{FF2B5EF4-FFF2-40B4-BE49-F238E27FC236}">
                  <a16:creationId xmlns:a16="http://schemas.microsoft.com/office/drawing/2014/main" id="{9126A161-17F9-4840-A432-77415C9909CE}"/>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239">
              <a:extLst>
                <a:ext uri="{FF2B5EF4-FFF2-40B4-BE49-F238E27FC236}">
                  <a16:creationId xmlns:a16="http://schemas.microsoft.com/office/drawing/2014/main" id="{1490571B-10C5-854C-61E7-DAF23977B589}"/>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240">
              <a:extLst>
                <a:ext uri="{FF2B5EF4-FFF2-40B4-BE49-F238E27FC236}">
                  <a16:creationId xmlns:a16="http://schemas.microsoft.com/office/drawing/2014/main" id="{53F7951B-4FD9-B0C5-C471-F34A87EDCBA2}"/>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Line 10">
            <a:extLst>
              <a:ext uri="{FF2B5EF4-FFF2-40B4-BE49-F238E27FC236}">
                <a16:creationId xmlns:a16="http://schemas.microsoft.com/office/drawing/2014/main" id="{2CF94CB1-33E3-AA8F-F575-BF864B0555EE}"/>
              </a:ext>
            </a:extLst>
          </p:cNvPr>
          <p:cNvSpPr>
            <a:spLocks noChangeShapeType="1"/>
          </p:cNvSpPr>
          <p:nvPr/>
        </p:nvSpPr>
        <p:spPr bwMode="auto">
          <a:xfrm rot="4781293" flipH="1" flipV="1">
            <a:off x="3303973" y="2823018"/>
            <a:ext cx="384227" cy="21985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0" name="Line 10">
            <a:extLst>
              <a:ext uri="{FF2B5EF4-FFF2-40B4-BE49-F238E27FC236}">
                <a16:creationId xmlns:a16="http://schemas.microsoft.com/office/drawing/2014/main" id="{156C82DA-7202-496A-EC73-6061F21CF543}"/>
              </a:ext>
            </a:extLst>
          </p:cNvPr>
          <p:cNvSpPr>
            <a:spLocks noChangeShapeType="1"/>
          </p:cNvSpPr>
          <p:nvPr/>
        </p:nvSpPr>
        <p:spPr bwMode="auto">
          <a:xfrm rot="4781293">
            <a:off x="2998262" y="3249769"/>
            <a:ext cx="27302" cy="42009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1" name="Line 10">
            <a:extLst>
              <a:ext uri="{FF2B5EF4-FFF2-40B4-BE49-F238E27FC236}">
                <a16:creationId xmlns:a16="http://schemas.microsoft.com/office/drawing/2014/main" id="{84E51480-07B4-5D16-345A-8531FF1DD4B1}"/>
              </a:ext>
            </a:extLst>
          </p:cNvPr>
          <p:cNvSpPr>
            <a:spLocks noChangeShapeType="1"/>
          </p:cNvSpPr>
          <p:nvPr/>
        </p:nvSpPr>
        <p:spPr bwMode="auto">
          <a:xfrm rot="4781293" flipH="1">
            <a:off x="2779162" y="3697673"/>
            <a:ext cx="446711" cy="47009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2" name="Line 10">
            <a:extLst>
              <a:ext uri="{FF2B5EF4-FFF2-40B4-BE49-F238E27FC236}">
                <a16:creationId xmlns:a16="http://schemas.microsoft.com/office/drawing/2014/main" id="{B942D0C5-EC6A-BFDE-9B68-FAA67729E0E2}"/>
              </a:ext>
            </a:extLst>
          </p:cNvPr>
          <p:cNvSpPr>
            <a:spLocks noChangeShapeType="1"/>
          </p:cNvSpPr>
          <p:nvPr/>
        </p:nvSpPr>
        <p:spPr bwMode="auto">
          <a:xfrm rot="4781293" flipH="1">
            <a:off x="3719008" y="3378889"/>
            <a:ext cx="444493" cy="517143"/>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3" name="Line 10">
            <a:extLst>
              <a:ext uri="{FF2B5EF4-FFF2-40B4-BE49-F238E27FC236}">
                <a16:creationId xmlns:a16="http://schemas.microsoft.com/office/drawing/2014/main" id="{094704DF-77CC-CB52-2ECD-9860F93289EF}"/>
              </a:ext>
            </a:extLst>
          </p:cNvPr>
          <p:cNvSpPr>
            <a:spLocks noChangeShapeType="1"/>
          </p:cNvSpPr>
          <p:nvPr/>
        </p:nvSpPr>
        <p:spPr bwMode="auto">
          <a:xfrm rot="4781293">
            <a:off x="3997614" y="3793859"/>
            <a:ext cx="70867" cy="52371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4" name="Line 10">
            <a:extLst>
              <a:ext uri="{FF2B5EF4-FFF2-40B4-BE49-F238E27FC236}">
                <a16:creationId xmlns:a16="http://schemas.microsoft.com/office/drawing/2014/main" id="{322699E3-2D32-3E40-31E9-52184CD01C54}"/>
              </a:ext>
            </a:extLst>
          </p:cNvPr>
          <p:cNvSpPr>
            <a:spLocks noChangeShapeType="1"/>
          </p:cNvSpPr>
          <p:nvPr/>
        </p:nvSpPr>
        <p:spPr bwMode="auto">
          <a:xfrm rot="4781293">
            <a:off x="3173112" y="3736230"/>
            <a:ext cx="515189" cy="5212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5" name="Line 10">
            <a:extLst>
              <a:ext uri="{FF2B5EF4-FFF2-40B4-BE49-F238E27FC236}">
                <a16:creationId xmlns:a16="http://schemas.microsoft.com/office/drawing/2014/main" id="{017E8A7C-8F77-4FAA-AD5D-D17DC9160608}"/>
              </a:ext>
            </a:extLst>
          </p:cNvPr>
          <p:cNvSpPr>
            <a:spLocks noChangeShapeType="1"/>
          </p:cNvSpPr>
          <p:nvPr/>
        </p:nvSpPr>
        <p:spPr bwMode="auto">
          <a:xfrm rot="4781293">
            <a:off x="4639000" y="3294502"/>
            <a:ext cx="304284" cy="44746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6" name="Line 10">
            <a:extLst>
              <a:ext uri="{FF2B5EF4-FFF2-40B4-BE49-F238E27FC236}">
                <a16:creationId xmlns:a16="http://schemas.microsoft.com/office/drawing/2014/main" id="{BEBBF316-7792-E770-973E-FCA3950E7DED}"/>
              </a:ext>
            </a:extLst>
          </p:cNvPr>
          <p:cNvSpPr>
            <a:spLocks noChangeShapeType="1"/>
          </p:cNvSpPr>
          <p:nvPr/>
        </p:nvSpPr>
        <p:spPr bwMode="auto">
          <a:xfrm rot="4781293" flipH="1">
            <a:off x="4469366" y="4162707"/>
            <a:ext cx="375181" cy="99999"/>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7" name="Line 10">
            <a:extLst>
              <a:ext uri="{FF2B5EF4-FFF2-40B4-BE49-F238E27FC236}">
                <a16:creationId xmlns:a16="http://schemas.microsoft.com/office/drawing/2014/main" id="{BE32EE6D-6EF2-69EA-C5CE-6B6DE1355F45}"/>
              </a:ext>
            </a:extLst>
          </p:cNvPr>
          <p:cNvSpPr>
            <a:spLocks noChangeShapeType="1"/>
          </p:cNvSpPr>
          <p:nvPr/>
        </p:nvSpPr>
        <p:spPr bwMode="auto">
          <a:xfrm rot="4781293" flipV="1">
            <a:off x="2800544" y="3718803"/>
            <a:ext cx="400187" cy="424133"/>
          </a:xfrm>
          <a:prstGeom prst="line">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8" name="Line 10">
            <a:extLst>
              <a:ext uri="{FF2B5EF4-FFF2-40B4-BE49-F238E27FC236}">
                <a16:creationId xmlns:a16="http://schemas.microsoft.com/office/drawing/2014/main" id="{A23103AC-68F6-1405-78F9-3E8F0AA08490}"/>
              </a:ext>
            </a:extLst>
          </p:cNvPr>
          <p:cNvSpPr>
            <a:spLocks noChangeShapeType="1"/>
          </p:cNvSpPr>
          <p:nvPr/>
        </p:nvSpPr>
        <p:spPr bwMode="auto">
          <a:xfrm rot="4781293" flipH="1" flipV="1">
            <a:off x="3977184" y="3754539"/>
            <a:ext cx="96289" cy="597572"/>
          </a:xfrm>
          <a:prstGeom prst="line">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9" name="Line 10">
            <a:extLst>
              <a:ext uri="{FF2B5EF4-FFF2-40B4-BE49-F238E27FC236}">
                <a16:creationId xmlns:a16="http://schemas.microsoft.com/office/drawing/2014/main" id="{8B8E1F5F-BF1B-D8E6-0C8F-96CA2D682DE6}"/>
              </a:ext>
            </a:extLst>
          </p:cNvPr>
          <p:cNvSpPr>
            <a:spLocks noChangeShapeType="1"/>
          </p:cNvSpPr>
          <p:nvPr/>
        </p:nvSpPr>
        <p:spPr bwMode="auto">
          <a:xfrm rot="4781293" flipV="1">
            <a:off x="4451126" y="4179781"/>
            <a:ext cx="431717" cy="121836"/>
          </a:xfrm>
          <a:prstGeom prst="line">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7" name="Content Placeholder 2">
            <a:extLst>
              <a:ext uri="{FF2B5EF4-FFF2-40B4-BE49-F238E27FC236}">
                <a16:creationId xmlns:a16="http://schemas.microsoft.com/office/drawing/2014/main" id="{6A469548-BF3C-2875-2F84-39D95E4A765E}"/>
              </a:ext>
            </a:extLst>
          </p:cNvPr>
          <p:cNvSpPr txBox="1">
            <a:spLocks/>
          </p:cNvSpPr>
          <p:nvPr/>
        </p:nvSpPr>
        <p:spPr>
          <a:xfrm>
            <a:off x="355023" y="2180832"/>
            <a:ext cx="1366173" cy="409102"/>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a:t>Sender</a:t>
            </a:r>
          </a:p>
        </p:txBody>
      </p:sp>
      <p:sp>
        <p:nvSpPr>
          <p:cNvPr id="49" name="Content Placeholder 2">
            <a:extLst>
              <a:ext uri="{FF2B5EF4-FFF2-40B4-BE49-F238E27FC236}">
                <a16:creationId xmlns:a16="http://schemas.microsoft.com/office/drawing/2014/main" id="{E14DD69B-799F-B01C-28B5-35E4DC114004}"/>
              </a:ext>
            </a:extLst>
          </p:cNvPr>
          <p:cNvSpPr txBox="1">
            <a:spLocks/>
          </p:cNvSpPr>
          <p:nvPr/>
        </p:nvSpPr>
        <p:spPr>
          <a:xfrm>
            <a:off x="4538044" y="3913567"/>
            <a:ext cx="1500083" cy="409102"/>
          </a:xfrm>
          <a:prstGeom prst="rect">
            <a:avLst/>
          </a:prstGeom>
        </p:spPr>
        <p:txBody>
          <a:bodyPr vert="horz" lIns="91440" tIns="45720" rIns="91440" bIns="45720" rtlCol="0">
            <a:normAutofit fontScale="850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a:t>Receiver</a:t>
            </a:r>
          </a:p>
        </p:txBody>
      </p:sp>
      <p:sp>
        <p:nvSpPr>
          <p:cNvPr id="50" name="Content Placeholder 2">
            <a:extLst>
              <a:ext uri="{FF2B5EF4-FFF2-40B4-BE49-F238E27FC236}">
                <a16:creationId xmlns:a16="http://schemas.microsoft.com/office/drawing/2014/main" id="{4E6F632A-BC59-256E-AF7B-6FAAC3965008}"/>
              </a:ext>
            </a:extLst>
          </p:cNvPr>
          <p:cNvSpPr txBox="1">
            <a:spLocks/>
          </p:cNvSpPr>
          <p:nvPr/>
        </p:nvSpPr>
        <p:spPr>
          <a:xfrm>
            <a:off x="2179998" y="2880974"/>
            <a:ext cx="1349150" cy="521314"/>
          </a:xfrm>
          <a:prstGeom prst="rect">
            <a:avLst/>
          </a:prstGeom>
        </p:spPr>
        <p:txBody>
          <a:bodyPr vert="horz" lIns="91440" tIns="45720" rIns="91440" bIns="45720" rtlCol="0">
            <a:normAutofit fontScale="77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sz="2400" b="1"/>
              <a:t>Switches/routers </a:t>
            </a:r>
          </a:p>
        </p:txBody>
      </p:sp>
    </p:spTree>
    <p:extLst>
      <p:ext uri="{BB962C8B-B14F-4D97-AF65-F5344CB8AC3E}">
        <p14:creationId xmlns:p14="http://schemas.microsoft.com/office/powerpoint/2010/main" val="106095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00E4-D53E-9DE2-CF90-6CE8F04B283D}"/>
              </a:ext>
            </a:extLst>
          </p:cNvPr>
          <p:cNvSpPr>
            <a:spLocks noGrp="1"/>
          </p:cNvSpPr>
          <p:nvPr>
            <p:ph type="title"/>
          </p:nvPr>
        </p:nvSpPr>
        <p:spPr/>
        <p:txBody>
          <a:bodyPr/>
          <a:lstStyle/>
          <a:p>
            <a:r>
              <a:rPr lang="en-US"/>
              <a:t>Communicating over a shared network</a:t>
            </a:r>
          </a:p>
        </p:txBody>
      </p:sp>
      <p:sp>
        <p:nvSpPr>
          <p:cNvPr id="3" name="Content Placeholder 2">
            <a:extLst>
              <a:ext uri="{FF2B5EF4-FFF2-40B4-BE49-F238E27FC236}">
                <a16:creationId xmlns:a16="http://schemas.microsoft.com/office/drawing/2014/main" id="{E6A98E5B-0FAA-9B87-9765-FB3ADA39CC5B}"/>
              </a:ext>
            </a:extLst>
          </p:cNvPr>
          <p:cNvSpPr>
            <a:spLocks noGrp="1"/>
          </p:cNvSpPr>
          <p:nvPr>
            <p:ph sz="half" idx="1"/>
          </p:nvPr>
        </p:nvSpPr>
        <p:spPr>
          <a:xfrm>
            <a:off x="838199" y="1825625"/>
            <a:ext cx="10515599" cy="4351338"/>
          </a:xfrm>
        </p:spPr>
        <p:txBody>
          <a:bodyPr>
            <a:normAutofit/>
          </a:bodyPr>
          <a:lstStyle/>
          <a:p>
            <a:r>
              <a:rPr lang="en-US"/>
              <a:t>Multiple pairs of senders and receivers will use the </a:t>
            </a:r>
            <a:r>
              <a:rPr lang="en-US">
                <a:solidFill>
                  <a:srgbClr val="C00000"/>
                </a:solidFill>
              </a:rPr>
              <a:t>shared</a:t>
            </a:r>
            <a:r>
              <a:rPr lang="en-US"/>
              <a:t> devices and links </a:t>
            </a:r>
            <a:r>
              <a:rPr lang="en-US">
                <a:solidFill>
                  <a:srgbClr val="C00000"/>
                </a:solidFill>
              </a:rPr>
              <a:t>simultaneously</a:t>
            </a:r>
            <a:r>
              <a:rPr lang="en-US"/>
              <a:t>.</a:t>
            </a:r>
          </a:p>
          <a:p>
            <a:r>
              <a:rPr lang="en-US"/>
              <a:t>Ideally, we’d like</a:t>
            </a:r>
          </a:p>
          <a:p>
            <a:pPr lvl="1"/>
            <a:r>
              <a:rPr lang="en-US"/>
              <a:t>data transfer between each pair to be done within a reasonable time.</a:t>
            </a:r>
          </a:p>
          <a:p>
            <a:pPr lvl="1"/>
            <a:r>
              <a:rPr lang="en-US"/>
              <a:t>the network to be utilized well – i.e., not to be overwhelmed with too many simultaneous requests or be left idle for too long.</a:t>
            </a:r>
          </a:p>
        </p:txBody>
      </p:sp>
      <p:sp>
        <p:nvSpPr>
          <p:cNvPr id="5" name="Slide Number Placeholder 4">
            <a:extLst>
              <a:ext uri="{FF2B5EF4-FFF2-40B4-BE49-F238E27FC236}">
                <a16:creationId xmlns:a16="http://schemas.microsoft.com/office/drawing/2014/main" id="{FD6730B3-D889-5C69-EB62-2A2F17F85C55}"/>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27</a:t>
            </a:fld>
            <a:endParaRPr lang="en-US"/>
          </a:p>
        </p:txBody>
      </p:sp>
    </p:spTree>
    <p:extLst>
      <p:ext uri="{BB962C8B-B14F-4D97-AF65-F5344CB8AC3E}">
        <p14:creationId xmlns:p14="http://schemas.microsoft.com/office/powerpoint/2010/main" val="992170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00E4-D53E-9DE2-CF90-6CE8F04B283D}"/>
              </a:ext>
            </a:extLst>
          </p:cNvPr>
          <p:cNvSpPr>
            <a:spLocks noGrp="1"/>
          </p:cNvSpPr>
          <p:nvPr>
            <p:ph type="title"/>
          </p:nvPr>
        </p:nvSpPr>
        <p:spPr/>
        <p:txBody>
          <a:bodyPr/>
          <a:lstStyle/>
          <a:p>
            <a:r>
              <a:rPr lang="en-US"/>
              <a:t>Communicating over a shared network</a:t>
            </a:r>
          </a:p>
        </p:txBody>
      </p:sp>
      <p:sp>
        <p:nvSpPr>
          <p:cNvPr id="3" name="Content Placeholder 2">
            <a:extLst>
              <a:ext uri="{FF2B5EF4-FFF2-40B4-BE49-F238E27FC236}">
                <a16:creationId xmlns:a16="http://schemas.microsoft.com/office/drawing/2014/main" id="{E6A98E5B-0FAA-9B87-9765-FB3ADA39CC5B}"/>
              </a:ext>
            </a:extLst>
          </p:cNvPr>
          <p:cNvSpPr>
            <a:spLocks noGrp="1"/>
          </p:cNvSpPr>
          <p:nvPr>
            <p:ph sz="half" idx="1"/>
          </p:nvPr>
        </p:nvSpPr>
        <p:spPr>
          <a:xfrm>
            <a:off x="838199" y="1825625"/>
            <a:ext cx="10515599" cy="4351338"/>
          </a:xfrm>
        </p:spPr>
        <p:txBody>
          <a:bodyPr>
            <a:normAutofit/>
          </a:bodyPr>
          <a:lstStyle/>
          <a:p>
            <a:r>
              <a:rPr lang="en-US"/>
              <a:t>Multiple pairs of senders and receivers will use the </a:t>
            </a:r>
            <a:r>
              <a:rPr lang="en-US">
                <a:solidFill>
                  <a:srgbClr val="FF0000"/>
                </a:solidFill>
              </a:rPr>
              <a:t>shared</a:t>
            </a:r>
            <a:r>
              <a:rPr lang="en-US"/>
              <a:t> devices and links </a:t>
            </a:r>
            <a:r>
              <a:rPr lang="en-US">
                <a:solidFill>
                  <a:srgbClr val="FF0000"/>
                </a:solidFill>
              </a:rPr>
              <a:t>simultaneously</a:t>
            </a:r>
            <a:r>
              <a:rPr lang="en-US"/>
              <a:t>.</a:t>
            </a:r>
          </a:p>
          <a:p>
            <a:r>
              <a:rPr lang="en-US"/>
              <a:t>Ideally, we’d like</a:t>
            </a:r>
          </a:p>
          <a:p>
            <a:pPr lvl="1"/>
            <a:r>
              <a:rPr lang="en-US"/>
              <a:t>data transfer between each pair to be done within a reasonable time.</a:t>
            </a:r>
          </a:p>
          <a:p>
            <a:pPr lvl="1"/>
            <a:r>
              <a:rPr lang="en-US"/>
              <a:t>the network to be utilized well – i.e., not to be overwhelmed with too many simultaneous requests or be left idle for too long.</a:t>
            </a:r>
          </a:p>
        </p:txBody>
      </p:sp>
      <p:sp>
        <p:nvSpPr>
          <p:cNvPr id="5" name="Slide Number Placeholder 4">
            <a:extLst>
              <a:ext uri="{FF2B5EF4-FFF2-40B4-BE49-F238E27FC236}">
                <a16:creationId xmlns:a16="http://schemas.microsoft.com/office/drawing/2014/main" id="{FD6730B3-D889-5C69-EB62-2A2F17F85C55}"/>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28</a:t>
            </a:fld>
            <a:endParaRPr lang="en-US"/>
          </a:p>
        </p:txBody>
      </p:sp>
      <p:sp>
        <p:nvSpPr>
          <p:cNvPr id="4" name="TextBox 3">
            <a:extLst>
              <a:ext uri="{FF2B5EF4-FFF2-40B4-BE49-F238E27FC236}">
                <a16:creationId xmlns:a16="http://schemas.microsoft.com/office/drawing/2014/main" id="{6761FADC-41BA-B580-695A-DBB723ECF96F}"/>
              </a:ext>
            </a:extLst>
          </p:cNvPr>
          <p:cNvSpPr txBox="1"/>
          <p:nvPr/>
        </p:nvSpPr>
        <p:spPr>
          <a:xfrm>
            <a:off x="5787190" y="5017169"/>
            <a:ext cx="4515916" cy="400110"/>
          </a:xfrm>
          <a:prstGeom prst="rect">
            <a:avLst/>
          </a:prstGeom>
          <a:noFill/>
        </p:spPr>
        <p:txBody>
          <a:bodyPr wrap="none" rtlCol="0">
            <a:spAutoFit/>
          </a:bodyPr>
          <a:lstStyle/>
          <a:p>
            <a:r>
              <a:rPr lang="en-US" sz="2000">
                <a:solidFill>
                  <a:srgbClr val="C00000"/>
                </a:solidFill>
              </a:rPr>
              <a:t>Q: what is considered “reasonable time”?</a:t>
            </a:r>
          </a:p>
        </p:txBody>
      </p:sp>
      <p:sp>
        <p:nvSpPr>
          <p:cNvPr id="6" name="Oval 5">
            <a:extLst>
              <a:ext uri="{FF2B5EF4-FFF2-40B4-BE49-F238E27FC236}">
                <a16:creationId xmlns:a16="http://schemas.microsoft.com/office/drawing/2014/main" id="{E9F023FB-A2C1-AD2B-9BB7-24D715FA31E1}"/>
              </a:ext>
            </a:extLst>
          </p:cNvPr>
          <p:cNvSpPr/>
          <p:nvPr/>
        </p:nvSpPr>
        <p:spPr>
          <a:xfrm>
            <a:off x="7538645" y="2943687"/>
            <a:ext cx="3052571" cy="774074"/>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8A997BE-35E2-512E-19C0-D3E3D7FAFB32}"/>
              </a:ext>
            </a:extLst>
          </p:cNvPr>
          <p:cNvCxnSpPr/>
          <p:nvPr/>
        </p:nvCxnSpPr>
        <p:spPr>
          <a:xfrm flipH="1">
            <a:off x="8734926" y="3729789"/>
            <a:ext cx="385011" cy="12873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291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00E4-D53E-9DE2-CF90-6CE8F04B283D}"/>
              </a:ext>
            </a:extLst>
          </p:cNvPr>
          <p:cNvSpPr>
            <a:spLocks noGrp="1"/>
          </p:cNvSpPr>
          <p:nvPr>
            <p:ph type="title"/>
          </p:nvPr>
        </p:nvSpPr>
        <p:spPr/>
        <p:txBody>
          <a:bodyPr/>
          <a:lstStyle/>
          <a:p>
            <a:r>
              <a:rPr lang="en-US"/>
              <a:t>Communicating over a shared network</a:t>
            </a:r>
          </a:p>
        </p:txBody>
      </p:sp>
      <p:sp>
        <p:nvSpPr>
          <p:cNvPr id="3" name="Content Placeholder 2">
            <a:extLst>
              <a:ext uri="{FF2B5EF4-FFF2-40B4-BE49-F238E27FC236}">
                <a16:creationId xmlns:a16="http://schemas.microsoft.com/office/drawing/2014/main" id="{E6A98E5B-0FAA-9B87-9765-FB3ADA39CC5B}"/>
              </a:ext>
            </a:extLst>
          </p:cNvPr>
          <p:cNvSpPr>
            <a:spLocks noGrp="1"/>
          </p:cNvSpPr>
          <p:nvPr>
            <p:ph sz="half" idx="1"/>
          </p:nvPr>
        </p:nvSpPr>
        <p:spPr>
          <a:xfrm>
            <a:off x="838199" y="1825625"/>
            <a:ext cx="10515599" cy="4351338"/>
          </a:xfrm>
        </p:spPr>
        <p:txBody>
          <a:bodyPr>
            <a:normAutofit/>
          </a:bodyPr>
          <a:lstStyle/>
          <a:p>
            <a:r>
              <a:rPr lang="en-US"/>
              <a:t>To make that happen, networking people have to solve several challenging problems:</a:t>
            </a:r>
          </a:p>
          <a:p>
            <a:pPr lvl="1"/>
            <a:r>
              <a:rPr lang="en-US"/>
              <a:t>How to decide when a sender gets to transmit data?</a:t>
            </a:r>
          </a:p>
          <a:p>
            <a:pPr lvl="1"/>
            <a:r>
              <a:rPr lang="en-US"/>
              <a:t>How to pick good paths for getting data from its source to its destination?</a:t>
            </a:r>
          </a:p>
          <a:p>
            <a:pPr lvl="1"/>
            <a:r>
              <a:rPr lang="en-US"/>
              <a:t>How to adapt when a switch/router or a link fails?</a:t>
            </a:r>
          </a:p>
          <a:p>
            <a:pPr lvl="1"/>
            <a:r>
              <a:rPr lang="en-US"/>
              <a:t>…</a:t>
            </a:r>
          </a:p>
          <a:p>
            <a:pPr marL="463550" lvl="1" indent="0">
              <a:buNone/>
            </a:pPr>
            <a:endParaRPr lang="en-US"/>
          </a:p>
          <a:p>
            <a:pPr lvl="1"/>
            <a:endParaRPr lang="en-US"/>
          </a:p>
        </p:txBody>
      </p:sp>
      <p:sp>
        <p:nvSpPr>
          <p:cNvPr id="5" name="Slide Number Placeholder 4">
            <a:extLst>
              <a:ext uri="{FF2B5EF4-FFF2-40B4-BE49-F238E27FC236}">
                <a16:creationId xmlns:a16="http://schemas.microsoft.com/office/drawing/2014/main" id="{FD6730B3-D889-5C69-EB62-2A2F17F85C55}"/>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29</a:t>
            </a:fld>
            <a:endParaRPr lang="en-US"/>
          </a:p>
        </p:txBody>
      </p:sp>
    </p:spTree>
    <p:extLst>
      <p:ext uri="{BB962C8B-B14F-4D97-AF65-F5344CB8AC3E}">
        <p14:creationId xmlns:p14="http://schemas.microsoft.com/office/powerpoint/2010/main" val="250962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4B7345-813C-B47E-D0A7-5271174EAA5F}"/>
              </a:ext>
            </a:extLst>
          </p:cNvPr>
          <p:cNvSpPr>
            <a:spLocks noGrp="1"/>
          </p:cNvSpPr>
          <p:nvPr>
            <p:ph idx="1"/>
          </p:nvPr>
        </p:nvSpPr>
        <p:spPr/>
        <p:txBody>
          <a:bodyPr/>
          <a:lstStyle/>
          <a:p>
            <a:r>
              <a:rPr lang="en-US" dirty="0" err="1"/>
              <a:t>Uzma’s</a:t>
            </a:r>
            <a:r>
              <a:rPr lang="en-US" dirty="0"/>
              <a:t> research area is computer network security.</a:t>
            </a:r>
          </a:p>
          <a:p>
            <a:pPr lvl="1"/>
            <a:r>
              <a:rPr lang="en-US" dirty="0"/>
              <a:t>Specifically, IoT security, Internet Censorship, and applying Machine learning solutions for computer network security</a:t>
            </a:r>
          </a:p>
          <a:p>
            <a:r>
              <a:rPr lang="en-US" dirty="0"/>
              <a:t> She got her PhD from the University of New South Wales, Sydney, Australia, in 2023</a:t>
            </a:r>
          </a:p>
          <a:p>
            <a:r>
              <a:rPr lang="en-US" dirty="0"/>
              <a:t> She joined the University of Waterloo as a Postdoctoral Fellow in November 2023</a:t>
            </a:r>
          </a:p>
          <a:p>
            <a:endParaRPr lang="en-US" dirty="0"/>
          </a:p>
        </p:txBody>
      </p:sp>
      <p:sp>
        <p:nvSpPr>
          <p:cNvPr id="3" name="Title 2">
            <a:extLst>
              <a:ext uri="{FF2B5EF4-FFF2-40B4-BE49-F238E27FC236}">
                <a16:creationId xmlns:a16="http://schemas.microsoft.com/office/drawing/2014/main" id="{90B1D1E0-A74B-E216-708B-2ED00A2C431D}"/>
              </a:ext>
            </a:extLst>
          </p:cNvPr>
          <p:cNvSpPr>
            <a:spLocks noGrp="1"/>
          </p:cNvSpPr>
          <p:nvPr>
            <p:ph type="title"/>
          </p:nvPr>
        </p:nvSpPr>
        <p:spPr/>
        <p:txBody>
          <a:bodyPr>
            <a:normAutofit/>
          </a:bodyPr>
          <a:lstStyle/>
          <a:p>
            <a:r>
              <a:rPr lang="en-US"/>
              <a:t>About the instructors – Uzma Maroof</a:t>
            </a:r>
          </a:p>
        </p:txBody>
      </p:sp>
      <p:sp>
        <p:nvSpPr>
          <p:cNvPr id="4" name="Slide Number Placeholder 3">
            <a:extLst>
              <a:ext uri="{FF2B5EF4-FFF2-40B4-BE49-F238E27FC236}">
                <a16:creationId xmlns:a16="http://schemas.microsoft.com/office/drawing/2014/main" id="{0247AE8D-1247-D4AD-72C4-869AF5E26B96}"/>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3</a:t>
            </a:fld>
            <a:endParaRPr lang="en-US"/>
          </a:p>
        </p:txBody>
      </p:sp>
    </p:spTree>
    <p:extLst>
      <p:ext uri="{BB962C8B-B14F-4D97-AF65-F5344CB8AC3E}">
        <p14:creationId xmlns:p14="http://schemas.microsoft.com/office/powerpoint/2010/main" val="2857937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00E4-D53E-9DE2-CF90-6CE8F04B283D}"/>
              </a:ext>
            </a:extLst>
          </p:cNvPr>
          <p:cNvSpPr>
            <a:spLocks noGrp="1"/>
          </p:cNvSpPr>
          <p:nvPr>
            <p:ph type="title"/>
          </p:nvPr>
        </p:nvSpPr>
        <p:spPr/>
        <p:txBody>
          <a:bodyPr/>
          <a:lstStyle/>
          <a:p>
            <a:r>
              <a:rPr lang="en-US" dirty="0"/>
              <a:t>Communicating over a shared network</a:t>
            </a:r>
          </a:p>
        </p:txBody>
      </p:sp>
      <p:sp>
        <p:nvSpPr>
          <p:cNvPr id="5" name="Slide Number Placeholder 4">
            <a:extLst>
              <a:ext uri="{FF2B5EF4-FFF2-40B4-BE49-F238E27FC236}">
                <a16:creationId xmlns:a16="http://schemas.microsoft.com/office/drawing/2014/main" id="{FD6730B3-D889-5C69-EB62-2A2F17F85C55}"/>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30</a:t>
            </a:fld>
            <a:endParaRPr lang="en-US"/>
          </a:p>
        </p:txBody>
      </p:sp>
      <p:sp>
        <p:nvSpPr>
          <p:cNvPr id="4" name="TextBox 3">
            <a:extLst>
              <a:ext uri="{FF2B5EF4-FFF2-40B4-BE49-F238E27FC236}">
                <a16:creationId xmlns:a16="http://schemas.microsoft.com/office/drawing/2014/main" id="{C8BF5EA7-008F-79EF-8E2B-D87ABBBEA698}"/>
              </a:ext>
            </a:extLst>
          </p:cNvPr>
          <p:cNvSpPr txBox="1"/>
          <p:nvPr/>
        </p:nvSpPr>
        <p:spPr>
          <a:xfrm>
            <a:off x="1078831" y="4578882"/>
            <a:ext cx="4515916" cy="707886"/>
          </a:xfrm>
          <a:prstGeom prst="rect">
            <a:avLst/>
          </a:prstGeom>
          <a:noFill/>
        </p:spPr>
        <p:txBody>
          <a:bodyPr wrap="square" rtlCol="0">
            <a:spAutoFit/>
          </a:bodyPr>
          <a:lstStyle/>
          <a:p>
            <a:r>
              <a:rPr lang="en-US" sz="2000" dirty="0">
                <a:solidFill>
                  <a:srgbClr val="C00000"/>
                </a:solidFill>
              </a:rPr>
              <a:t>Not as straightforward as it may seem.</a:t>
            </a:r>
          </a:p>
          <a:p>
            <a:r>
              <a:rPr lang="en-US" sz="2000" dirty="0">
                <a:solidFill>
                  <a:srgbClr val="C00000"/>
                </a:solidFill>
              </a:rPr>
              <a:t>We’ll discuss two common solutions.</a:t>
            </a:r>
          </a:p>
        </p:txBody>
      </p:sp>
      <p:cxnSp>
        <p:nvCxnSpPr>
          <p:cNvPr id="6" name="Straight Arrow Connector 5">
            <a:extLst>
              <a:ext uri="{FF2B5EF4-FFF2-40B4-BE49-F238E27FC236}">
                <a16:creationId xmlns:a16="http://schemas.microsoft.com/office/drawing/2014/main" id="{43395DD4-FD2B-7D6A-8F75-DED9D9AB700E}"/>
              </a:ext>
            </a:extLst>
          </p:cNvPr>
          <p:cNvCxnSpPr>
            <a:cxnSpLocks/>
            <a:endCxn id="4" idx="1"/>
          </p:cNvCxnSpPr>
          <p:nvPr/>
        </p:nvCxnSpPr>
        <p:spPr>
          <a:xfrm rot="5400000">
            <a:off x="359004" y="3679595"/>
            <a:ext cx="1973057" cy="533402"/>
          </a:xfrm>
          <a:prstGeom prst="bentConnector4">
            <a:avLst>
              <a:gd name="adj1" fmla="val 5663"/>
              <a:gd name="adj2" fmla="val 142857"/>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3D63481-7A1C-3A1E-D5A6-FA6641BE199C}"/>
              </a:ext>
            </a:extLst>
          </p:cNvPr>
          <p:cNvSpPr>
            <a:spLocks noGrp="1"/>
          </p:cNvSpPr>
          <p:nvPr>
            <p:ph sz="half" idx="1"/>
          </p:nvPr>
        </p:nvSpPr>
        <p:spPr/>
        <p:txBody>
          <a:bodyPr/>
          <a:lstStyle/>
          <a:p>
            <a:endParaRPr lang="en-US"/>
          </a:p>
        </p:txBody>
      </p:sp>
      <p:sp>
        <p:nvSpPr>
          <p:cNvPr id="10" name="TextBox 9">
            <a:extLst>
              <a:ext uri="{FF2B5EF4-FFF2-40B4-BE49-F238E27FC236}">
                <a16:creationId xmlns:a16="http://schemas.microsoft.com/office/drawing/2014/main" id="{23756EA5-4875-C23C-6F55-2ABAC7C4F931}"/>
              </a:ext>
            </a:extLst>
          </p:cNvPr>
          <p:cNvSpPr txBox="1"/>
          <p:nvPr/>
        </p:nvSpPr>
        <p:spPr>
          <a:xfrm>
            <a:off x="838200" y="1816000"/>
            <a:ext cx="10515600" cy="2850524"/>
          </a:xfrm>
          <a:prstGeom prst="rect">
            <a:avLst/>
          </a:prstGeom>
          <a:noFill/>
        </p:spPr>
        <p:txBody>
          <a:bodyPr wrap="square">
            <a:spAutoFit/>
          </a:body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make that happen, networking people have to solve several challenging problems: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How to decide when a sender gets to transmit data?</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 to pick good paths for getting data from its source to its destination?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 to adapt when a switch/router or a link fails?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63550" marR="0" lvl="1" indent="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5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FDE9-07B8-F3EC-DCE8-2B2BB4B29913}"/>
              </a:ext>
            </a:extLst>
          </p:cNvPr>
          <p:cNvSpPr>
            <a:spLocks noGrp="1"/>
          </p:cNvSpPr>
          <p:nvPr>
            <p:ph type="title"/>
          </p:nvPr>
        </p:nvSpPr>
        <p:spPr/>
        <p:txBody>
          <a:bodyPr/>
          <a:lstStyle/>
          <a:p>
            <a:r>
              <a:rPr lang="en-US" dirty="0"/>
              <a:t>Solution 1: Reserve before sending</a:t>
            </a:r>
          </a:p>
        </p:txBody>
      </p:sp>
      <p:sp>
        <p:nvSpPr>
          <p:cNvPr id="5" name="Slide Number Placeholder 4">
            <a:extLst>
              <a:ext uri="{FF2B5EF4-FFF2-40B4-BE49-F238E27FC236}">
                <a16:creationId xmlns:a16="http://schemas.microsoft.com/office/drawing/2014/main" id="{AE28442E-67DA-BE55-B5E8-682AAE539E4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31</a:t>
            </a:fld>
            <a:endParaRPr lang="en-US"/>
          </a:p>
        </p:txBody>
      </p:sp>
      <mc:AlternateContent xmlns:mc="http://schemas.openxmlformats.org/markup-compatibility/2006" xmlns:a14="http://schemas.microsoft.com/office/drawing/2010/main">
        <mc:Choice Requires="a14">
          <p:sp>
            <p:nvSpPr>
              <p:cNvPr id="159" name="Content Placeholder 2">
                <a:extLst>
                  <a:ext uri="{FF2B5EF4-FFF2-40B4-BE49-F238E27FC236}">
                    <a16:creationId xmlns:a16="http://schemas.microsoft.com/office/drawing/2014/main" id="{32C40E68-4901-DAB5-39D8-3E06E05E36E9}"/>
                  </a:ext>
                </a:extLst>
              </p:cNvPr>
              <p:cNvSpPr>
                <a:spLocks noGrp="1"/>
              </p:cNvSpPr>
              <p:nvPr>
                <p:ph sz="half" idx="1"/>
              </p:nvPr>
            </p:nvSpPr>
            <p:spPr>
              <a:xfrm>
                <a:off x="492765" y="1825625"/>
                <a:ext cx="6861859" cy="4351338"/>
              </a:xfrm>
            </p:spPr>
            <p:txBody>
              <a:bodyPr/>
              <a:lstStyle/>
              <a:p>
                <a:r>
                  <a:rPr lang="en-US" dirty="0"/>
                  <a:t>D1, D2, D3, and D4 are network devices.</a:t>
                </a:r>
              </a:p>
              <a:p>
                <a:r>
                  <a:rPr lang="en-US" dirty="0"/>
                  <a:t>Suppose that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oMath>
                </a14:m>
                <a:r>
                  <a:rPr lang="en-US" dirty="0"/>
                  <a:t> is connected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𝑗</m:t>
                        </m:r>
                      </m:sub>
                    </m:sSub>
                  </m:oMath>
                </a14:m>
                <a:r>
                  <a:rPr lang="en-US" dirty="0"/>
                  <a:t>, it can send </a:t>
                </a:r>
                <a14:m>
                  <m:oMath xmlns:m="http://schemas.openxmlformats.org/officeDocument/2006/math">
                    <m:r>
                      <a:rPr lang="en-US" b="0" i="1" smtClean="0">
                        <a:latin typeface="Cambria Math" panose="02040503050406030204" pitchFamily="18" charset="0"/>
                      </a:rPr>
                      <m:t>𝑋</m:t>
                    </m:r>
                  </m:oMath>
                </a14:m>
                <a:r>
                  <a:rPr lang="en-US" dirty="0"/>
                  <a:t> data units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𝑗</m:t>
                        </m:r>
                      </m:sub>
                    </m:sSub>
                  </m:oMath>
                </a14:m>
                <a:r>
                  <a:rPr lang="en-US" dirty="0"/>
                  <a:t> every second.</a:t>
                </a:r>
              </a:p>
              <a:p>
                <a:r>
                  <a:rPr lang="en-US" dirty="0"/>
                  <a:t>In diagram, each link has four circuits </a:t>
                </a:r>
              </a:p>
            </p:txBody>
          </p:sp>
        </mc:Choice>
        <mc:Fallback xmlns="">
          <p:sp>
            <p:nvSpPr>
              <p:cNvPr id="159" name="Content Placeholder 2">
                <a:extLst>
                  <a:ext uri="{FF2B5EF4-FFF2-40B4-BE49-F238E27FC236}">
                    <a16:creationId xmlns:a16="http://schemas.microsoft.com/office/drawing/2014/main" id="{32C40E68-4901-DAB5-39D8-3E06E05E36E9}"/>
                  </a:ext>
                </a:extLst>
              </p:cNvPr>
              <p:cNvSpPr>
                <a:spLocks noGrp="1" noRot="1" noChangeAspect="1" noMove="1" noResize="1" noEditPoints="1" noAdjustHandles="1" noChangeArrowheads="1" noChangeShapeType="1" noTextEdit="1"/>
              </p:cNvSpPr>
              <p:nvPr>
                <p:ph sz="half" idx="1"/>
              </p:nvPr>
            </p:nvSpPr>
            <p:spPr>
              <a:xfrm>
                <a:off x="492765" y="1825625"/>
                <a:ext cx="6861859" cy="4351338"/>
              </a:xfrm>
              <a:blipFill>
                <a:blip r:embed="rId2"/>
                <a:stretch>
                  <a:fillRect t="-2326" r="-2033"/>
                </a:stretch>
              </a:blipFill>
            </p:spPr>
            <p:txBody>
              <a:bodyPr/>
              <a:lstStyle/>
              <a:p>
                <a:r>
                  <a:rPr lang="en-US">
                    <a:noFill/>
                  </a:rPr>
                  <a:t> </a:t>
                </a:r>
              </a:p>
            </p:txBody>
          </p:sp>
        </mc:Fallback>
      </mc:AlternateContent>
      <p:grpSp>
        <p:nvGrpSpPr>
          <p:cNvPr id="160" name="Group 159">
            <a:extLst>
              <a:ext uri="{FF2B5EF4-FFF2-40B4-BE49-F238E27FC236}">
                <a16:creationId xmlns:a16="http://schemas.microsoft.com/office/drawing/2014/main" id="{B856984D-E53C-638C-9F59-4F21CD72AF71}"/>
              </a:ext>
            </a:extLst>
          </p:cNvPr>
          <p:cNvGrpSpPr/>
          <p:nvPr/>
        </p:nvGrpSpPr>
        <p:grpSpPr>
          <a:xfrm>
            <a:off x="7354624" y="1585080"/>
            <a:ext cx="4373798" cy="4250862"/>
            <a:chOff x="7002625" y="1711520"/>
            <a:chExt cx="4373798" cy="4250862"/>
          </a:xfrm>
        </p:grpSpPr>
        <p:sp>
          <p:nvSpPr>
            <p:cNvPr id="161" name="Rectangle 160">
              <a:extLst>
                <a:ext uri="{FF2B5EF4-FFF2-40B4-BE49-F238E27FC236}">
                  <a16:creationId xmlns:a16="http://schemas.microsoft.com/office/drawing/2014/main" id="{276F0E0D-78EE-347D-9107-D6A787BA4F67}"/>
                </a:ext>
              </a:extLst>
            </p:cNvPr>
            <p:cNvSpPr/>
            <p:nvPr/>
          </p:nvSpPr>
          <p:spPr bwMode="auto">
            <a:xfrm>
              <a:off x="8424977" y="2768303"/>
              <a:ext cx="1498678" cy="62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3" name="Rectangle 162">
              <a:extLst>
                <a:ext uri="{FF2B5EF4-FFF2-40B4-BE49-F238E27FC236}">
                  <a16:creationId xmlns:a16="http://schemas.microsoft.com/office/drawing/2014/main" id="{BAEB5D64-10CC-2013-4A3A-639C96FE51FF}"/>
                </a:ext>
              </a:extLst>
            </p:cNvPr>
            <p:cNvSpPr/>
            <p:nvPr/>
          </p:nvSpPr>
          <p:spPr bwMode="auto">
            <a:xfrm>
              <a:off x="8424977" y="2893815"/>
              <a:ext cx="1498678" cy="62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4" name="Rectangle 163">
              <a:extLst>
                <a:ext uri="{FF2B5EF4-FFF2-40B4-BE49-F238E27FC236}">
                  <a16:creationId xmlns:a16="http://schemas.microsoft.com/office/drawing/2014/main" id="{C4C0293E-650E-00C6-85EC-8A5BFFAD93D5}"/>
                </a:ext>
              </a:extLst>
            </p:cNvPr>
            <p:cNvSpPr/>
            <p:nvPr/>
          </p:nvSpPr>
          <p:spPr bwMode="auto">
            <a:xfrm>
              <a:off x="8424977" y="2956570"/>
              <a:ext cx="1498678" cy="62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65" name="Group 75">
              <a:extLst>
                <a:ext uri="{FF2B5EF4-FFF2-40B4-BE49-F238E27FC236}">
                  <a16:creationId xmlns:a16="http://schemas.microsoft.com/office/drawing/2014/main" id="{11736614-03F8-4719-95F9-5DEC84B8D38F}"/>
                </a:ext>
              </a:extLst>
            </p:cNvPr>
            <p:cNvGrpSpPr>
              <a:grpSpLocks/>
            </p:cNvGrpSpPr>
            <p:nvPr/>
          </p:nvGrpSpPr>
          <p:grpSpPr bwMode="auto">
            <a:xfrm rot="5400000">
              <a:off x="7309151" y="3674784"/>
              <a:ext cx="1446966" cy="261562"/>
              <a:chOff x="4876800" y="1143000"/>
              <a:chExt cx="1752600" cy="304800"/>
            </a:xfrm>
          </p:grpSpPr>
          <p:sp>
            <p:nvSpPr>
              <p:cNvPr id="229" name="Rectangle 228">
                <a:extLst>
                  <a:ext uri="{FF2B5EF4-FFF2-40B4-BE49-F238E27FC236}">
                    <a16:creationId xmlns:a16="http://schemas.microsoft.com/office/drawing/2014/main" id="{E7032FD4-F919-E96D-99D1-5EF622A49BB1}"/>
                  </a:ext>
                </a:extLst>
              </p:cNvPr>
              <p:cNvSpPr/>
              <p:nvPr/>
            </p:nvSpPr>
            <p:spPr>
              <a:xfrm>
                <a:off x="4865941" y="1169772"/>
                <a:ext cx="1752599"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0" name="Rectangle 229">
                <a:extLst>
                  <a:ext uri="{FF2B5EF4-FFF2-40B4-BE49-F238E27FC236}">
                    <a16:creationId xmlns:a16="http://schemas.microsoft.com/office/drawing/2014/main" id="{CAD46EB9-3772-68D6-66CE-AC626CAF4389}"/>
                  </a:ext>
                </a:extLst>
              </p:cNvPr>
              <p:cNvSpPr/>
              <p:nvPr/>
            </p:nvSpPr>
            <p:spPr>
              <a:xfrm>
                <a:off x="4865941" y="1245972"/>
                <a:ext cx="1752599"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1" name="Rectangle 230">
                <a:extLst>
                  <a:ext uri="{FF2B5EF4-FFF2-40B4-BE49-F238E27FC236}">
                    <a16:creationId xmlns:a16="http://schemas.microsoft.com/office/drawing/2014/main" id="{182B003E-62C8-E3F4-5105-B5B088FBA996}"/>
                  </a:ext>
                </a:extLst>
              </p:cNvPr>
              <p:cNvSpPr/>
              <p:nvPr/>
            </p:nvSpPr>
            <p:spPr>
              <a:xfrm>
                <a:off x="4865941" y="1322172"/>
                <a:ext cx="1752599"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2" name="Rectangle 231">
                <a:extLst>
                  <a:ext uri="{FF2B5EF4-FFF2-40B4-BE49-F238E27FC236}">
                    <a16:creationId xmlns:a16="http://schemas.microsoft.com/office/drawing/2014/main" id="{2E0A4BED-8F80-FBCB-BF68-C7168FC214FD}"/>
                  </a:ext>
                </a:extLst>
              </p:cNvPr>
              <p:cNvSpPr/>
              <p:nvPr/>
            </p:nvSpPr>
            <p:spPr>
              <a:xfrm>
                <a:off x="4865941" y="1398372"/>
                <a:ext cx="1752599"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grpSp>
          <p:nvGrpSpPr>
            <p:cNvPr id="166" name="Group 80">
              <a:extLst>
                <a:ext uri="{FF2B5EF4-FFF2-40B4-BE49-F238E27FC236}">
                  <a16:creationId xmlns:a16="http://schemas.microsoft.com/office/drawing/2014/main" id="{9EE9823C-C907-185F-3B23-96237DED67BE}"/>
                </a:ext>
              </a:extLst>
            </p:cNvPr>
            <p:cNvGrpSpPr>
              <a:grpSpLocks/>
            </p:cNvGrpSpPr>
            <p:nvPr/>
          </p:nvGrpSpPr>
          <p:grpSpPr bwMode="auto">
            <a:xfrm>
              <a:off x="8509808" y="4656351"/>
              <a:ext cx="1479238" cy="251023"/>
              <a:chOff x="4876800" y="1143000"/>
              <a:chExt cx="1752600" cy="304800"/>
            </a:xfrm>
          </p:grpSpPr>
          <p:sp>
            <p:nvSpPr>
              <p:cNvPr id="225" name="Rectangle 224">
                <a:extLst>
                  <a:ext uri="{FF2B5EF4-FFF2-40B4-BE49-F238E27FC236}">
                    <a16:creationId xmlns:a16="http://schemas.microsoft.com/office/drawing/2014/main" id="{B0DC2782-2ECE-17BB-413F-7B7FAA52A04F}"/>
                  </a:ext>
                </a:extLst>
              </p:cNvPr>
              <p:cNvSpPr/>
              <p:nvPr/>
            </p:nvSpPr>
            <p:spPr>
              <a:xfrm>
                <a:off x="4876800" y="1143000"/>
                <a:ext cx="1752600"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6" name="Rectangle 225">
                <a:extLst>
                  <a:ext uri="{FF2B5EF4-FFF2-40B4-BE49-F238E27FC236}">
                    <a16:creationId xmlns:a16="http://schemas.microsoft.com/office/drawing/2014/main" id="{0FF98F5E-9341-0459-0D61-7EE394E01C76}"/>
                  </a:ext>
                </a:extLst>
              </p:cNvPr>
              <p:cNvSpPr/>
              <p:nvPr/>
            </p:nvSpPr>
            <p:spPr>
              <a:xfrm>
                <a:off x="4876800" y="1219201"/>
                <a:ext cx="1752600"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7" name="Rectangle 226">
                <a:extLst>
                  <a:ext uri="{FF2B5EF4-FFF2-40B4-BE49-F238E27FC236}">
                    <a16:creationId xmlns:a16="http://schemas.microsoft.com/office/drawing/2014/main" id="{8DFD4140-B69B-75B7-0F7E-E4871058BF0A}"/>
                  </a:ext>
                </a:extLst>
              </p:cNvPr>
              <p:cNvSpPr/>
              <p:nvPr/>
            </p:nvSpPr>
            <p:spPr>
              <a:xfrm>
                <a:off x="4876800" y="1295400"/>
                <a:ext cx="1752600"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8" name="Rectangle 227">
                <a:extLst>
                  <a:ext uri="{FF2B5EF4-FFF2-40B4-BE49-F238E27FC236}">
                    <a16:creationId xmlns:a16="http://schemas.microsoft.com/office/drawing/2014/main" id="{0A1644BA-9225-94A3-E925-0509AE16B676}"/>
                  </a:ext>
                </a:extLst>
              </p:cNvPr>
              <p:cNvSpPr/>
              <p:nvPr/>
            </p:nvSpPr>
            <p:spPr>
              <a:xfrm>
                <a:off x="4876800" y="1371601"/>
                <a:ext cx="1752600"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sp>
          <p:nvSpPr>
            <p:cNvPr id="167" name="Rectangle 166">
              <a:extLst>
                <a:ext uri="{FF2B5EF4-FFF2-40B4-BE49-F238E27FC236}">
                  <a16:creationId xmlns:a16="http://schemas.microsoft.com/office/drawing/2014/main" id="{D0510640-00C1-1426-B162-269E362F837F}"/>
                </a:ext>
              </a:extLst>
            </p:cNvPr>
            <p:cNvSpPr/>
            <p:nvPr/>
          </p:nvSpPr>
          <p:spPr bwMode="auto">
            <a:xfrm rot="5400000">
              <a:off x="9755990" y="3772869"/>
              <a:ext cx="1446966" cy="6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8" name="Rectangle 167">
              <a:extLst>
                <a:ext uri="{FF2B5EF4-FFF2-40B4-BE49-F238E27FC236}">
                  <a16:creationId xmlns:a16="http://schemas.microsoft.com/office/drawing/2014/main" id="{EBEE9F9D-3B25-B280-3303-831541212F16}"/>
                </a:ext>
              </a:extLst>
            </p:cNvPr>
            <p:cNvSpPr/>
            <p:nvPr/>
          </p:nvSpPr>
          <p:spPr bwMode="auto">
            <a:xfrm rot="5400000">
              <a:off x="9690600" y="3772869"/>
              <a:ext cx="1446966" cy="653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9" name="Rectangle 168">
              <a:extLst>
                <a:ext uri="{FF2B5EF4-FFF2-40B4-BE49-F238E27FC236}">
                  <a16:creationId xmlns:a16="http://schemas.microsoft.com/office/drawing/2014/main" id="{6CD4A10F-9764-5440-38A2-611C9C4C7CE4}"/>
                </a:ext>
              </a:extLst>
            </p:cNvPr>
            <p:cNvSpPr/>
            <p:nvPr/>
          </p:nvSpPr>
          <p:spPr bwMode="auto">
            <a:xfrm rot="5400000">
              <a:off x="9625209" y="3772869"/>
              <a:ext cx="1446966" cy="6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71" name="Group 100">
              <a:extLst>
                <a:ext uri="{FF2B5EF4-FFF2-40B4-BE49-F238E27FC236}">
                  <a16:creationId xmlns:a16="http://schemas.microsoft.com/office/drawing/2014/main" id="{EA859A06-20C9-2975-3118-7AC3965AE1C0}"/>
                </a:ext>
              </a:extLst>
            </p:cNvPr>
            <p:cNvGrpSpPr>
              <a:grpSpLocks/>
            </p:cNvGrpSpPr>
            <p:nvPr/>
          </p:nvGrpSpPr>
          <p:grpSpPr bwMode="auto">
            <a:xfrm>
              <a:off x="10013910" y="1711520"/>
              <a:ext cx="701622" cy="568387"/>
              <a:chOff x="-44" y="1473"/>
              <a:chExt cx="981" cy="1105"/>
            </a:xfrm>
          </p:grpSpPr>
          <p:pic>
            <p:nvPicPr>
              <p:cNvPr id="223" name="Picture 101" descr="desktop_computer_stylized_medium">
                <a:extLst>
                  <a:ext uri="{FF2B5EF4-FFF2-40B4-BE49-F238E27FC236}">
                    <a16:creationId xmlns:a16="http://schemas.microsoft.com/office/drawing/2014/main" id="{D188B62D-E486-102A-6F76-11970AD34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 name="Freeform 102">
                <a:extLst>
                  <a:ext uri="{FF2B5EF4-FFF2-40B4-BE49-F238E27FC236}">
                    <a16:creationId xmlns:a16="http://schemas.microsoft.com/office/drawing/2014/main" id="{82257223-60BB-5F73-98B7-4AE6DCE0958E}"/>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2" name="Rectangle 171">
              <a:extLst>
                <a:ext uri="{FF2B5EF4-FFF2-40B4-BE49-F238E27FC236}">
                  <a16:creationId xmlns:a16="http://schemas.microsoft.com/office/drawing/2014/main" id="{821D0359-3600-7868-0B44-132D59FFDB03}"/>
                </a:ext>
              </a:extLst>
            </p:cNvPr>
            <p:cNvSpPr/>
            <p:nvPr/>
          </p:nvSpPr>
          <p:spPr bwMode="auto">
            <a:xfrm rot="2465437" flipV="1">
              <a:off x="10213493" y="4720899"/>
              <a:ext cx="581445" cy="645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3" name="Rectangle 172">
              <a:extLst>
                <a:ext uri="{FF2B5EF4-FFF2-40B4-BE49-F238E27FC236}">
                  <a16:creationId xmlns:a16="http://schemas.microsoft.com/office/drawing/2014/main" id="{D6EC2E6D-E5BA-9F47-27C9-B6F0F62B65D7}"/>
                </a:ext>
              </a:extLst>
            </p:cNvPr>
            <p:cNvSpPr/>
            <p:nvPr/>
          </p:nvSpPr>
          <p:spPr bwMode="auto">
            <a:xfrm>
              <a:off x="7105364" y="4795380"/>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5" name="Rectangle 174">
              <a:extLst>
                <a:ext uri="{FF2B5EF4-FFF2-40B4-BE49-F238E27FC236}">
                  <a16:creationId xmlns:a16="http://schemas.microsoft.com/office/drawing/2014/main" id="{81331D1E-34E5-673B-90DE-956720A3BF58}"/>
                </a:ext>
              </a:extLst>
            </p:cNvPr>
            <p:cNvSpPr/>
            <p:nvPr/>
          </p:nvSpPr>
          <p:spPr bwMode="auto">
            <a:xfrm rot="5400000">
              <a:off x="7825925" y="5242087"/>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7" name="Rectangle 176">
              <a:extLst>
                <a:ext uri="{FF2B5EF4-FFF2-40B4-BE49-F238E27FC236}">
                  <a16:creationId xmlns:a16="http://schemas.microsoft.com/office/drawing/2014/main" id="{2A452925-FF9B-B7FB-9318-FD00122B9EF7}"/>
                </a:ext>
              </a:extLst>
            </p:cNvPr>
            <p:cNvSpPr/>
            <p:nvPr/>
          </p:nvSpPr>
          <p:spPr bwMode="auto">
            <a:xfrm rot="10800000">
              <a:off x="10882518" y="4775822"/>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8" name="Rectangle 177">
              <a:extLst>
                <a:ext uri="{FF2B5EF4-FFF2-40B4-BE49-F238E27FC236}">
                  <a16:creationId xmlns:a16="http://schemas.microsoft.com/office/drawing/2014/main" id="{8D952E48-9036-CE24-67B5-575EA73B9B78}"/>
                </a:ext>
              </a:extLst>
            </p:cNvPr>
            <p:cNvSpPr/>
            <p:nvPr/>
          </p:nvSpPr>
          <p:spPr bwMode="auto">
            <a:xfrm>
              <a:off x="7002625" y="2887816"/>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9" name="Rectangle 178">
              <a:extLst>
                <a:ext uri="{FF2B5EF4-FFF2-40B4-BE49-F238E27FC236}">
                  <a16:creationId xmlns:a16="http://schemas.microsoft.com/office/drawing/2014/main" id="{883CA1A5-CC81-781C-4D30-182B02AB6276}"/>
                </a:ext>
              </a:extLst>
            </p:cNvPr>
            <p:cNvSpPr/>
            <p:nvPr/>
          </p:nvSpPr>
          <p:spPr bwMode="auto">
            <a:xfrm>
              <a:off x="10811014" y="2867389"/>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80" name="Rectangle 179">
              <a:extLst>
                <a:ext uri="{FF2B5EF4-FFF2-40B4-BE49-F238E27FC236}">
                  <a16:creationId xmlns:a16="http://schemas.microsoft.com/office/drawing/2014/main" id="{ADBDBF15-A7DC-8FD1-A0B0-5C45DD9ABF47}"/>
                </a:ext>
              </a:extLst>
            </p:cNvPr>
            <p:cNvSpPr/>
            <p:nvPr/>
          </p:nvSpPr>
          <p:spPr bwMode="auto">
            <a:xfrm rot="5400000">
              <a:off x="10115327" y="2348120"/>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81" name="Group 100">
              <a:extLst>
                <a:ext uri="{FF2B5EF4-FFF2-40B4-BE49-F238E27FC236}">
                  <a16:creationId xmlns:a16="http://schemas.microsoft.com/office/drawing/2014/main" id="{41A3738D-8407-9A41-0F9B-757686BAD2BC}"/>
                </a:ext>
              </a:extLst>
            </p:cNvPr>
            <p:cNvGrpSpPr>
              <a:grpSpLocks/>
            </p:cNvGrpSpPr>
            <p:nvPr/>
          </p:nvGrpSpPr>
          <p:grpSpPr bwMode="auto">
            <a:xfrm>
              <a:off x="9946631" y="5393995"/>
              <a:ext cx="703389" cy="568387"/>
              <a:chOff x="-44" y="1473"/>
              <a:chExt cx="981" cy="1105"/>
            </a:xfrm>
          </p:grpSpPr>
          <p:pic>
            <p:nvPicPr>
              <p:cNvPr id="221" name="Picture 101" descr="desktop_computer_stylized_medium">
                <a:extLst>
                  <a:ext uri="{FF2B5EF4-FFF2-40B4-BE49-F238E27FC236}">
                    <a16:creationId xmlns:a16="http://schemas.microsoft.com/office/drawing/2014/main" id="{A4209FB6-06CA-484E-D492-3C53D9DB7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102">
                <a:extLst>
                  <a:ext uri="{FF2B5EF4-FFF2-40B4-BE49-F238E27FC236}">
                    <a16:creationId xmlns:a16="http://schemas.microsoft.com/office/drawing/2014/main" id="{F8AF52DB-3F66-D5C2-3514-ECE8A3797BD1}"/>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2" name="Group 100">
              <a:extLst>
                <a:ext uri="{FF2B5EF4-FFF2-40B4-BE49-F238E27FC236}">
                  <a16:creationId xmlns:a16="http://schemas.microsoft.com/office/drawing/2014/main" id="{7F250C58-9221-64ED-9B30-8736860E907E}"/>
                </a:ext>
              </a:extLst>
            </p:cNvPr>
            <p:cNvGrpSpPr>
              <a:grpSpLocks/>
            </p:cNvGrpSpPr>
            <p:nvPr/>
          </p:nvGrpSpPr>
          <p:grpSpPr bwMode="auto">
            <a:xfrm>
              <a:off x="7560992" y="1744853"/>
              <a:ext cx="703389" cy="568387"/>
              <a:chOff x="-44" y="1473"/>
              <a:chExt cx="981" cy="1105"/>
            </a:xfrm>
          </p:grpSpPr>
          <p:pic>
            <p:nvPicPr>
              <p:cNvPr id="219" name="Picture 101" descr="desktop_computer_stylized_medium">
                <a:extLst>
                  <a:ext uri="{FF2B5EF4-FFF2-40B4-BE49-F238E27FC236}">
                    <a16:creationId xmlns:a16="http://schemas.microsoft.com/office/drawing/2014/main" id="{7C5AF15D-6F93-F573-17C6-00397BA7D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Freeform 102">
                <a:extLst>
                  <a:ext uri="{FF2B5EF4-FFF2-40B4-BE49-F238E27FC236}">
                    <a16:creationId xmlns:a16="http://schemas.microsoft.com/office/drawing/2014/main" id="{CE6ECAEA-D7ED-9C52-5BA6-DF20761C0185}"/>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3" name="Group 182">
              <a:extLst>
                <a:ext uri="{FF2B5EF4-FFF2-40B4-BE49-F238E27FC236}">
                  <a16:creationId xmlns:a16="http://schemas.microsoft.com/office/drawing/2014/main" id="{BD21C7DB-EF53-5336-9C38-15DF7AAC54C4}"/>
                </a:ext>
              </a:extLst>
            </p:cNvPr>
            <p:cNvGrpSpPr/>
            <p:nvPr/>
          </p:nvGrpSpPr>
          <p:grpSpPr>
            <a:xfrm>
              <a:off x="7484685" y="2654601"/>
              <a:ext cx="946204" cy="493906"/>
              <a:chOff x="7493876" y="2774731"/>
              <a:chExt cx="1481958" cy="894622"/>
            </a:xfrm>
          </p:grpSpPr>
          <p:sp>
            <p:nvSpPr>
              <p:cNvPr id="212" name="Freeform 211">
                <a:extLst>
                  <a:ext uri="{FF2B5EF4-FFF2-40B4-BE49-F238E27FC236}">
                    <a16:creationId xmlns:a16="http://schemas.microsoft.com/office/drawing/2014/main" id="{6ACF6E54-D63B-9E41-BAF2-28AEE8220B0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13" name="Oval 212">
                <a:extLst>
                  <a:ext uri="{FF2B5EF4-FFF2-40B4-BE49-F238E27FC236}">
                    <a16:creationId xmlns:a16="http://schemas.microsoft.com/office/drawing/2014/main" id="{8EE229AD-9025-2233-8507-5F8C62C0D10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14" name="Group 213">
                <a:extLst>
                  <a:ext uri="{FF2B5EF4-FFF2-40B4-BE49-F238E27FC236}">
                    <a16:creationId xmlns:a16="http://schemas.microsoft.com/office/drawing/2014/main" id="{3BE8729A-C76C-C61C-2145-1990A363B274}"/>
                  </a:ext>
                </a:extLst>
              </p:cNvPr>
              <p:cNvGrpSpPr/>
              <p:nvPr/>
            </p:nvGrpSpPr>
            <p:grpSpPr>
              <a:xfrm>
                <a:off x="7713663" y="2848339"/>
                <a:ext cx="1042107" cy="425543"/>
                <a:chOff x="7786941" y="2884917"/>
                <a:chExt cx="897649" cy="353919"/>
              </a:xfrm>
            </p:grpSpPr>
            <p:sp>
              <p:nvSpPr>
                <p:cNvPr id="215" name="Freeform 214">
                  <a:extLst>
                    <a:ext uri="{FF2B5EF4-FFF2-40B4-BE49-F238E27FC236}">
                      <a16:creationId xmlns:a16="http://schemas.microsoft.com/office/drawing/2014/main" id="{7CFD5501-67D1-8091-B104-0A505BC2914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F34C24BE-7274-E6CF-662C-BCE181C7CFE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Freeform 216">
                  <a:extLst>
                    <a:ext uri="{FF2B5EF4-FFF2-40B4-BE49-F238E27FC236}">
                      <a16:creationId xmlns:a16="http://schemas.microsoft.com/office/drawing/2014/main" id="{00629936-3971-0906-1CEF-9895F31DA25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 name="Freeform 217">
                  <a:extLst>
                    <a:ext uri="{FF2B5EF4-FFF2-40B4-BE49-F238E27FC236}">
                      <a16:creationId xmlns:a16="http://schemas.microsoft.com/office/drawing/2014/main" id="{BE00E4D4-93BC-0C1C-320B-177665B44C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4" name="Group 183">
              <a:extLst>
                <a:ext uri="{FF2B5EF4-FFF2-40B4-BE49-F238E27FC236}">
                  <a16:creationId xmlns:a16="http://schemas.microsoft.com/office/drawing/2014/main" id="{7294085B-B660-A150-8F7B-5A164B74B464}"/>
                </a:ext>
              </a:extLst>
            </p:cNvPr>
            <p:cNvGrpSpPr/>
            <p:nvPr/>
          </p:nvGrpSpPr>
          <p:grpSpPr>
            <a:xfrm>
              <a:off x="7567435" y="4520082"/>
              <a:ext cx="946204" cy="493906"/>
              <a:chOff x="7493876" y="2774731"/>
              <a:chExt cx="1481958" cy="894622"/>
            </a:xfrm>
          </p:grpSpPr>
          <p:sp>
            <p:nvSpPr>
              <p:cNvPr id="205" name="Freeform 204">
                <a:extLst>
                  <a:ext uri="{FF2B5EF4-FFF2-40B4-BE49-F238E27FC236}">
                    <a16:creationId xmlns:a16="http://schemas.microsoft.com/office/drawing/2014/main" id="{F6469A4D-1629-E856-CB6B-772AFB5762A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06" name="Oval 205">
                <a:extLst>
                  <a:ext uri="{FF2B5EF4-FFF2-40B4-BE49-F238E27FC236}">
                    <a16:creationId xmlns:a16="http://schemas.microsoft.com/office/drawing/2014/main" id="{CF30896C-2A10-4593-DD7C-B281685445F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7" name="Group 206">
                <a:extLst>
                  <a:ext uri="{FF2B5EF4-FFF2-40B4-BE49-F238E27FC236}">
                    <a16:creationId xmlns:a16="http://schemas.microsoft.com/office/drawing/2014/main" id="{AE99DB08-FF0E-692E-3698-15659B87EA49}"/>
                  </a:ext>
                </a:extLst>
              </p:cNvPr>
              <p:cNvGrpSpPr/>
              <p:nvPr/>
            </p:nvGrpSpPr>
            <p:grpSpPr>
              <a:xfrm>
                <a:off x="7713663" y="2848339"/>
                <a:ext cx="1042107" cy="425543"/>
                <a:chOff x="7786941" y="2884917"/>
                <a:chExt cx="897649" cy="353919"/>
              </a:xfrm>
            </p:grpSpPr>
            <p:sp>
              <p:nvSpPr>
                <p:cNvPr id="208" name="Freeform 207">
                  <a:extLst>
                    <a:ext uri="{FF2B5EF4-FFF2-40B4-BE49-F238E27FC236}">
                      <a16:creationId xmlns:a16="http://schemas.microsoft.com/office/drawing/2014/main" id="{25DBF50D-75B1-B15E-814A-90A13D7BC72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 name="Freeform 208">
                  <a:extLst>
                    <a:ext uri="{FF2B5EF4-FFF2-40B4-BE49-F238E27FC236}">
                      <a16:creationId xmlns:a16="http://schemas.microsoft.com/office/drawing/2014/main" id="{A207EB5D-5B9F-09C0-42D2-A6730F703E0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Freeform 209">
                  <a:extLst>
                    <a:ext uri="{FF2B5EF4-FFF2-40B4-BE49-F238E27FC236}">
                      <a16:creationId xmlns:a16="http://schemas.microsoft.com/office/drawing/2014/main" id="{FF8C2849-028F-57DF-133E-ED6CABFDE1A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Freeform 210">
                  <a:extLst>
                    <a:ext uri="{FF2B5EF4-FFF2-40B4-BE49-F238E27FC236}">
                      <a16:creationId xmlns:a16="http://schemas.microsoft.com/office/drawing/2014/main" id="{2312C0CD-8098-85B1-2678-375002AD452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08429AC8-5E93-1818-53C7-7A5F229293BA}"/>
                </a:ext>
              </a:extLst>
            </p:cNvPr>
            <p:cNvGrpSpPr/>
            <p:nvPr/>
          </p:nvGrpSpPr>
          <p:grpSpPr>
            <a:xfrm>
              <a:off x="9940980" y="4520082"/>
              <a:ext cx="946204" cy="493906"/>
              <a:chOff x="7493876" y="2774731"/>
              <a:chExt cx="1481958" cy="894622"/>
            </a:xfrm>
          </p:grpSpPr>
          <p:sp>
            <p:nvSpPr>
              <p:cNvPr id="198" name="Freeform 197">
                <a:extLst>
                  <a:ext uri="{FF2B5EF4-FFF2-40B4-BE49-F238E27FC236}">
                    <a16:creationId xmlns:a16="http://schemas.microsoft.com/office/drawing/2014/main" id="{31284DF4-04B4-0EB7-117D-C0E0F9023A0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9" name="Oval 198">
                <a:extLst>
                  <a:ext uri="{FF2B5EF4-FFF2-40B4-BE49-F238E27FC236}">
                    <a16:creationId xmlns:a16="http://schemas.microsoft.com/office/drawing/2014/main" id="{0A92C374-3334-C9A6-BAAD-815CC69D148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0" name="Group 199">
                <a:extLst>
                  <a:ext uri="{FF2B5EF4-FFF2-40B4-BE49-F238E27FC236}">
                    <a16:creationId xmlns:a16="http://schemas.microsoft.com/office/drawing/2014/main" id="{3885AB15-CD54-6BB8-7484-7FFB4B706B27}"/>
                  </a:ext>
                </a:extLst>
              </p:cNvPr>
              <p:cNvGrpSpPr/>
              <p:nvPr/>
            </p:nvGrpSpPr>
            <p:grpSpPr>
              <a:xfrm>
                <a:off x="7713663" y="2848339"/>
                <a:ext cx="1042107" cy="425543"/>
                <a:chOff x="7786941" y="2884917"/>
                <a:chExt cx="897649" cy="353919"/>
              </a:xfrm>
            </p:grpSpPr>
            <p:sp>
              <p:nvSpPr>
                <p:cNvPr id="201" name="Freeform 200">
                  <a:extLst>
                    <a:ext uri="{FF2B5EF4-FFF2-40B4-BE49-F238E27FC236}">
                      <a16:creationId xmlns:a16="http://schemas.microsoft.com/office/drawing/2014/main" id="{E69AF9E6-81A8-D1E8-7257-D718D2113FD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Freeform 201">
                  <a:extLst>
                    <a:ext uri="{FF2B5EF4-FFF2-40B4-BE49-F238E27FC236}">
                      <a16:creationId xmlns:a16="http://schemas.microsoft.com/office/drawing/2014/main" id="{F7BB7D41-EEAE-E333-78F1-BAA18355CD8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Freeform 202">
                  <a:extLst>
                    <a:ext uri="{FF2B5EF4-FFF2-40B4-BE49-F238E27FC236}">
                      <a16:creationId xmlns:a16="http://schemas.microsoft.com/office/drawing/2014/main" id="{E8A96386-0035-AB72-6744-25BA40B9D87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Freeform 203">
                  <a:extLst>
                    <a:ext uri="{FF2B5EF4-FFF2-40B4-BE49-F238E27FC236}">
                      <a16:creationId xmlns:a16="http://schemas.microsoft.com/office/drawing/2014/main" id="{9752FAA6-C6D8-FF4B-E667-78D3614B88B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6" name="Group 185">
              <a:extLst>
                <a:ext uri="{FF2B5EF4-FFF2-40B4-BE49-F238E27FC236}">
                  <a16:creationId xmlns:a16="http://schemas.microsoft.com/office/drawing/2014/main" id="{2BC6B737-0EFF-EE19-C82D-BEBD6576B474}"/>
                </a:ext>
              </a:extLst>
            </p:cNvPr>
            <p:cNvGrpSpPr/>
            <p:nvPr/>
          </p:nvGrpSpPr>
          <p:grpSpPr>
            <a:xfrm>
              <a:off x="9889177" y="2634520"/>
              <a:ext cx="946204" cy="493906"/>
              <a:chOff x="7493876" y="2774731"/>
              <a:chExt cx="1481958" cy="894622"/>
            </a:xfrm>
          </p:grpSpPr>
          <p:sp>
            <p:nvSpPr>
              <p:cNvPr id="191" name="Freeform 190">
                <a:extLst>
                  <a:ext uri="{FF2B5EF4-FFF2-40B4-BE49-F238E27FC236}">
                    <a16:creationId xmlns:a16="http://schemas.microsoft.com/office/drawing/2014/main" id="{B627515D-A2C7-229D-A43D-E046E111F8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2" name="Oval 191">
                <a:extLst>
                  <a:ext uri="{FF2B5EF4-FFF2-40B4-BE49-F238E27FC236}">
                    <a16:creationId xmlns:a16="http://schemas.microsoft.com/office/drawing/2014/main" id="{48A3EA83-1D49-AFC1-4CA9-B80580D031A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3" name="Group 192">
                <a:extLst>
                  <a:ext uri="{FF2B5EF4-FFF2-40B4-BE49-F238E27FC236}">
                    <a16:creationId xmlns:a16="http://schemas.microsoft.com/office/drawing/2014/main" id="{50E1B01B-8532-6370-F83F-450EEBD760A4}"/>
                  </a:ext>
                </a:extLst>
              </p:cNvPr>
              <p:cNvGrpSpPr/>
              <p:nvPr/>
            </p:nvGrpSpPr>
            <p:grpSpPr>
              <a:xfrm>
                <a:off x="7713663" y="2848339"/>
                <a:ext cx="1042107" cy="425543"/>
                <a:chOff x="7786941" y="2884917"/>
                <a:chExt cx="897649" cy="353919"/>
              </a:xfrm>
            </p:grpSpPr>
            <p:sp>
              <p:nvSpPr>
                <p:cNvPr id="194" name="Freeform 193">
                  <a:extLst>
                    <a:ext uri="{FF2B5EF4-FFF2-40B4-BE49-F238E27FC236}">
                      <a16:creationId xmlns:a16="http://schemas.microsoft.com/office/drawing/2014/main" id="{C99FEF03-7DE7-FD8E-53ED-E30B7B027A5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Freeform 194">
                  <a:extLst>
                    <a:ext uri="{FF2B5EF4-FFF2-40B4-BE49-F238E27FC236}">
                      <a16:creationId xmlns:a16="http://schemas.microsoft.com/office/drawing/2014/main" id="{2DAC2891-2180-932A-4AE5-3FBCC8A66ED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Freeform 195">
                  <a:extLst>
                    <a:ext uri="{FF2B5EF4-FFF2-40B4-BE49-F238E27FC236}">
                      <a16:creationId xmlns:a16="http://schemas.microsoft.com/office/drawing/2014/main" id="{B9C5172D-A5DE-7ABA-D852-012ABAEDB60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Freeform 196">
                  <a:extLst>
                    <a:ext uri="{FF2B5EF4-FFF2-40B4-BE49-F238E27FC236}">
                      <a16:creationId xmlns:a16="http://schemas.microsoft.com/office/drawing/2014/main" id="{2ACA6752-13BF-BB8E-9F65-834FF66D00D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90" name="TextBox 189">
              <a:extLst>
                <a:ext uri="{FF2B5EF4-FFF2-40B4-BE49-F238E27FC236}">
                  <a16:creationId xmlns:a16="http://schemas.microsoft.com/office/drawing/2014/main" id="{F189174E-6F47-0AC2-3763-E9793027B622}"/>
                </a:ext>
              </a:extLst>
            </p:cNvPr>
            <p:cNvSpPr txBox="1"/>
            <p:nvPr/>
          </p:nvSpPr>
          <p:spPr>
            <a:xfrm>
              <a:off x="7150308" y="1753849"/>
              <a:ext cx="184731" cy="369332"/>
            </a:xfrm>
            <a:prstGeom prst="rect">
              <a:avLst/>
            </a:prstGeom>
            <a:noFill/>
          </p:spPr>
          <p:txBody>
            <a:bodyPr wrap="none" rtlCol="0">
              <a:spAutoFit/>
            </a:bodyPr>
            <a:lstStyle/>
            <a:p>
              <a:endParaRPr lang="en-US"/>
            </a:p>
          </p:txBody>
        </p:sp>
      </p:grpSp>
      <p:sp>
        <p:nvSpPr>
          <p:cNvPr id="233" name="Text Box 308">
            <a:extLst>
              <a:ext uri="{FF2B5EF4-FFF2-40B4-BE49-F238E27FC236}">
                <a16:creationId xmlns:a16="http://schemas.microsoft.com/office/drawing/2014/main" id="{994BC4CC-F105-77FB-5793-60E32D223770}"/>
              </a:ext>
            </a:extLst>
          </p:cNvPr>
          <p:cNvSpPr txBox="1">
            <a:spLocks noChangeArrowheads="1"/>
          </p:cNvSpPr>
          <p:nvPr/>
        </p:nvSpPr>
        <p:spPr bwMode="auto">
          <a:xfrm>
            <a:off x="8078266" y="1210848"/>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A</a:t>
            </a:r>
          </a:p>
        </p:txBody>
      </p:sp>
      <p:sp>
        <p:nvSpPr>
          <p:cNvPr id="234" name="Text Box 308">
            <a:extLst>
              <a:ext uri="{FF2B5EF4-FFF2-40B4-BE49-F238E27FC236}">
                <a16:creationId xmlns:a16="http://schemas.microsoft.com/office/drawing/2014/main" id="{B52C6291-07FC-FB10-40FF-9C6862F1FD7D}"/>
              </a:ext>
            </a:extLst>
          </p:cNvPr>
          <p:cNvSpPr txBox="1">
            <a:spLocks noChangeArrowheads="1"/>
          </p:cNvSpPr>
          <p:nvPr/>
        </p:nvSpPr>
        <p:spPr bwMode="auto">
          <a:xfrm>
            <a:off x="10943028" y="5636878"/>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rPr>
              <a:t>B</a:t>
            </a:r>
          </a:p>
        </p:txBody>
      </p:sp>
      <p:sp>
        <p:nvSpPr>
          <p:cNvPr id="235" name="Text Box 308">
            <a:extLst>
              <a:ext uri="{FF2B5EF4-FFF2-40B4-BE49-F238E27FC236}">
                <a16:creationId xmlns:a16="http://schemas.microsoft.com/office/drawing/2014/main" id="{F6CD74A3-E544-7F98-DE2C-0BB59AF267AC}"/>
              </a:ext>
            </a:extLst>
          </p:cNvPr>
          <p:cNvSpPr txBox="1">
            <a:spLocks noChangeArrowheads="1"/>
          </p:cNvSpPr>
          <p:nvPr/>
        </p:nvSpPr>
        <p:spPr bwMode="auto">
          <a:xfrm>
            <a:off x="7498230" y="2194382"/>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p>
        </p:txBody>
      </p:sp>
      <p:sp>
        <p:nvSpPr>
          <p:cNvPr id="236" name="Text Box 308">
            <a:extLst>
              <a:ext uri="{FF2B5EF4-FFF2-40B4-BE49-F238E27FC236}">
                <a16:creationId xmlns:a16="http://schemas.microsoft.com/office/drawing/2014/main" id="{E5E2B41E-EEB2-7E37-4FBD-CD5E4BADD574}"/>
              </a:ext>
            </a:extLst>
          </p:cNvPr>
          <p:cNvSpPr txBox="1">
            <a:spLocks noChangeArrowheads="1"/>
          </p:cNvSpPr>
          <p:nvPr/>
        </p:nvSpPr>
        <p:spPr bwMode="auto">
          <a:xfrm>
            <a:off x="11105677" y="2261997"/>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D2</a:t>
            </a:r>
          </a:p>
        </p:txBody>
      </p:sp>
      <p:sp>
        <p:nvSpPr>
          <p:cNvPr id="237" name="Text Box 308">
            <a:extLst>
              <a:ext uri="{FF2B5EF4-FFF2-40B4-BE49-F238E27FC236}">
                <a16:creationId xmlns:a16="http://schemas.microsoft.com/office/drawing/2014/main" id="{9B8B0E61-427A-8795-7C53-47C9F3BD8131}"/>
              </a:ext>
            </a:extLst>
          </p:cNvPr>
          <p:cNvSpPr txBox="1">
            <a:spLocks noChangeArrowheads="1"/>
          </p:cNvSpPr>
          <p:nvPr/>
        </p:nvSpPr>
        <p:spPr bwMode="auto">
          <a:xfrm>
            <a:off x="7508746" y="4131003"/>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D3</a:t>
            </a:r>
          </a:p>
        </p:txBody>
      </p:sp>
      <p:sp>
        <p:nvSpPr>
          <p:cNvPr id="238" name="Text Box 308">
            <a:extLst>
              <a:ext uri="{FF2B5EF4-FFF2-40B4-BE49-F238E27FC236}">
                <a16:creationId xmlns:a16="http://schemas.microsoft.com/office/drawing/2014/main" id="{FA822B6C-D842-8B3F-4E53-D533A882398A}"/>
              </a:ext>
            </a:extLst>
          </p:cNvPr>
          <p:cNvSpPr txBox="1">
            <a:spLocks noChangeArrowheads="1"/>
          </p:cNvSpPr>
          <p:nvPr/>
        </p:nvSpPr>
        <p:spPr bwMode="auto">
          <a:xfrm>
            <a:off x="11165114" y="4152522"/>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D4</a:t>
            </a:r>
          </a:p>
        </p:txBody>
      </p:sp>
    </p:spTree>
    <p:extLst>
      <p:ext uri="{BB962C8B-B14F-4D97-AF65-F5344CB8AC3E}">
        <p14:creationId xmlns:p14="http://schemas.microsoft.com/office/powerpoint/2010/main" val="37646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4B3A-2420-E856-0FBC-61FD51915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A4D32-72F5-8CC1-60BA-D9497479294A}"/>
              </a:ext>
            </a:extLst>
          </p:cNvPr>
          <p:cNvSpPr>
            <a:spLocks noGrp="1"/>
          </p:cNvSpPr>
          <p:nvPr>
            <p:ph type="title"/>
          </p:nvPr>
        </p:nvSpPr>
        <p:spPr/>
        <p:txBody>
          <a:bodyPr/>
          <a:lstStyle/>
          <a:p>
            <a:r>
              <a:rPr lang="en-US" dirty="0"/>
              <a:t>Solution 1: Reserve before sending</a:t>
            </a:r>
          </a:p>
        </p:txBody>
      </p:sp>
      <p:sp>
        <p:nvSpPr>
          <p:cNvPr id="5" name="Slide Number Placeholder 4">
            <a:extLst>
              <a:ext uri="{FF2B5EF4-FFF2-40B4-BE49-F238E27FC236}">
                <a16:creationId xmlns:a16="http://schemas.microsoft.com/office/drawing/2014/main" id="{BB0775A7-7E60-1A30-34FB-3561F02E7A81}"/>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32</a:t>
            </a:fld>
            <a:endParaRPr lang="en-US"/>
          </a:p>
        </p:txBody>
      </p:sp>
      <mc:AlternateContent xmlns:mc="http://schemas.openxmlformats.org/markup-compatibility/2006" xmlns:a14="http://schemas.microsoft.com/office/drawing/2010/main">
        <mc:Choice Requires="a14">
          <p:sp>
            <p:nvSpPr>
              <p:cNvPr id="159" name="Content Placeholder 2">
                <a:extLst>
                  <a:ext uri="{FF2B5EF4-FFF2-40B4-BE49-F238E27FC236}">
                    <a16:creationId xmlns:a16="http://schemas.microsoft.com/office/drawing/2014/main" id="{D6D42025-8C58-8D7E-A0BB-001BBDF5E0B6}"/>
                  </a:ext>
                </a:extLst>
              </p:cNvPr>
              <p:cNvSpPr>
                <a:spLocks noGrp="1"/>
              </p:cNvSpPr>
              <p:nvPr>
                <p:ph sz="half" idx="1"/>
              </p:nvPr>
            </p:nvSpPr>
            <p:spPr>
              <a:xfrm>
                <a:off x="492765" y="1825625"/>
                <a:ext cx="6861859" cy="4351338"/>
              </a:xfrm>
            </p:spPr>
            <p:txBody>
              <a:bodyPr/>
              <a:lstStyle/>
              <a:p>
                <a:r>
                  <a:rPr lang="en-US" dirty="0"/>
                  <a:t>D1, D2, D3, and D4 are network devices.</a:t>
                </a:r>
              </a:p>
              <a:p>
                <a:r>
                  <a:rPr lang="en-US" dirty="0"/>
                  <a:t>Suppose that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oMath>
                </a14:m>
                <a:r>
                  <a:rPr lang="en-US" dirty="0"/>
                  <a:t> is connected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𝑗</m:t>
                        </m:r>
                      </m:sub>
                    </m:sSub>
                  </m:oMath>
                </a14:m>
                <a:r>
                  <a:rPr lang="en-US" dirty="0"/>
                  <a:t>, it can send </a:t>
                </a:r>
                <a14:m>
                  <m:oMath xmlns:m="http://schemas.openxmlformats.org/officeDocument/2006/math">
                    <m:r>
                      <a:rPr lang="en-US" b="0" i="1" smtClean="0">
                        <a:latin typeface="Cambria Math" panose="02040503050406030204" pitchFamily="18" charset="0"/>
                      </a:rPr>
                      <m:t>𝑋</m:t>
                    </m:r>
                  </m:oMath>
                </a14:m>
                <a:r>
                  <a:rPr lang="en-US" dirty="0"/>
                  <a:t> data units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𝑗</m:t>
                        </m:r>
                      </m:sub>
                    </m:sSub>
                  </m:oMath>
                </a14:m>
                <a:r>
                  <a:rPr lang="en-US" dirty="0"/>
                  <a:t> every second.</a:t>
                </a:r>
              </a:p>
              <a:p>
                <a:r>
                  <a:rPr lang="en-US" dirty="0"/>
                  <a:t>In diagram, each link has four “slots” </a:t>
                </a:r>
              </a:p>
            </p:txBody>
          </p:sp>
        </mc:Choice>
        <mc:Fallback xmlns="">
          <p:sp>
            <p:nvSpPr>
              <p:cNvPr id="159" name="Content Placeholder 2">
                <a:extLst>
                  <a:ext uri="{FF2B5EF4-FFF2-40B4-BE49-F238E27FC236}">
                    <a16:creationId xmlns:a16="http://schemas.microsoft.com/office/drawing/2014/main" id="{D6D42025-8C58-8D7E-A0BB-001BBDF5E0B6}"/>
                  </a:ext>
                </a:extLst>
              </p:cNvPr>
              <p:cNvSpPr>
                <a:spLocks noGrp="1" noRot="1" noChangeAspect="1" noMove="1" noResize="1" noEditPoints="1" noAdjustHandles="1" noChangeArrowheads="1" noChangeShapeType="1" noTextEdit="1"/>
              </p:cNvSpPr>
              <p:nvPr>
                <p:ph sz="half" idx="1"/>
              </p:nvPr>
            </p:nvSpPr>
            <p:spPr>
              <a:xfrm>
                <a:off x="492765" y="1825625"/>
                <a:ext cx="6861859" cy="4351338"/>
              </a:xfrm>
              <a:blipFill>
                <a:blip r:embed="rId2"/>
                <a:stretch>
                  <a:fillRect t="-2326" r="-2033"/>
                </a:stretch>
              </a:blipFill>
            </p:spPr>
            <p:txBody>
              <a:bodyPr/>
              <a:lstStyle/>
              <a:p>
                <a:r>
                  <a:rPr lang="en-US">
                    <a:noFill/>
                  </a:rPr>
                  <a:t> </a:t>
                </a:r>
              </a:p>
            </p:txBody>
          </p:sp>
        </mc:Fallback>
      </mc:AlternateContent>
      <p:grpSp>
        <p:nvGrpSpPr>
          <p:cNvPr id="160" name="Group 159">
            <a:extLst>
              <a:ext uri="{FF2B5EF4-FFF2-40B4-BE49-F238E27FC236}">
                <a16:creationId xmlns:a16="http://schemas.microsoft.com/office/drawing/2014/main" id="{C3EA17AF-8AE7-8D45-5734-48C1D5F62178}"/>
              </a:ext>
            </a:extLst>
          </p:cNvPr>
          <p:cNvGrpSpPr/>
          <p:nvPr/>
        </p:nvGrpSpPr>
        <p:grpSpPr>
          <a:xfrm>
            <a:off x="7354624" y="1585080"/>
            <a:ext cx="4373798" cy="4250862"/>
            <a:chOff x="7002625" y="1711520"/>
            <a:chExt cx="4373798" cy="4250862"/>
          </a:xfrm>
        </p:grpSpPr>
        <p:sp>
          <p:nvSpPr>
            <p:cNvPr id="161" name="Rectangle 160">
              <a:extLst>
                <a:ext uri="{FF2B5EF4-FFF2-40B4-BE49-F238E27FC236}">
                  <a16:creationId xmlns:a16="http://schemas.microsoft.com/office/drawing/2014/main" id="{969B45B2-538F-21B0-866E-43CF98ABDE2B}"/>
                </a:ext>
              </a:extLst>
            </p:cNvPr>
            <p:cNvSpPr/>
            <p:nvPr/>
          </p:nvSpPr>
          <p:spPr bwMode="auto">
            <a:xfrm>
              <a:off x="8424977" y="2768303"/>
              <a:ext cx="1498678" cy="62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3" name="Rectangle 162">
              <a:extLst>
                <a:ext uri="{FF2B5EF4-FFF2-40B4-BE49-F238E27FC236}">
                  <a16:creationId xmlns:a16="http://schemas.microsoft.com/office/drawing/2014/main" id="{5ECDFF6E-D5E6-FA26-E84C-A55A280BBEFA}"/>
                </a:ext>
              </a:extLst>
            </p:cNvPr>
            <p:cNvSpPr/>
            <p:nvPr/>
          </p:nvSpPr>
          <p:spPr bwMode="auto">
            <a:xfrm>
              <a:off x="8424977" y="2893815"/>
              <a:ext cx="1498678" cy="62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4" name="Rectangle 163">
              <a:extLst>
                <a:ext uri="{FF2B5EF4-FFF2-40B4-BE49-F238E27FC236}">
                  <a16:creationId xmlns:a16="http://schemas.microsoft.com/office/drawing/2014/main" id="{90DFDB05-97BB-F592-3986-FF1D57ED442C}"/>
                </a:ext>
              </a:extLst>
            </p:cNvPr>
            <p:cNvSpPr/>
            <p:nvPr/>
          </p:nvSpPr>
          <p:spPr bwMode="auto">
            <a:xfrm>
              <a:off x="8424977" y="2956570"/>
              <a:ext cx="1498678" cy="62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65" name="Group 75">
              <a:extLst>
                <a:ext uri="{FF2B5EF4-FFF2-40B4-BE49-F238E27FC236}">
                  <a16:creationId xmlns:a16="http://schemas.microsoft.com/office/drawing/2014/main" id="{8B4739B1-F2AD-E005-156E-B150A8015255}"/>
                </a:ext>
              </a:extLst>
            </p:cNvPr>
            <p:cNvGrpSpPr>
              <a:grpSpLocks/>
            </p:cNvGrpSpPr>
            <p:nvPr/>
          </p:nvGrpSpPr>
          <p:grpSpPr bwMode="auto">
            <a:xfrm rot="5400000">
              <a:off x="7309151" y="3674784"/>
              <a:ext cx="1446966" cy="261562"/>
              <a:chOff x="4876800" y="1143000"/>
              <a:chExt cx="1752600" cy="304800"/>
            </a:xfrm>
          </p:grpSpPr>
          <p:sp>
            <p:nvSpPr>
              <p:cNvPr id="229" name="Rectangle 228">
                <a:extLst>
                  <a:ext uri="{FF2B5EF4-FFF2-40B4-BE49-F238E27FC236}">
                    <a16:creationId xmlns:a16="http://schemas.microsoft.com/office/drawing/2014/main" id="{67394D5F-6C82-9DEA-6755-6819DF78B489}"/>
                  </a:ext>
                </a:extLst>
              </p:cNvPr>
              <p:cNvSpPr/>
              <p:nvPr/>
            </p:nvSpPr>
            <p:spPr>
              <a:xfrm>
                <a:off x="4865941" y="1169772"/>
                <a:ext cx="1752599"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0" name="Rectangle 229">
                <a:extLst>
                  <a:ext uri="{FF2B5EF4-FFF2-40B4-BE49-F238E27FC236}">
                    <a16:creationId xmlns:a16="http://schemas.microsoft.com/office/drawing/2014/main" id="{3AA37AE4-9510-2850-8E8D-9BEA030FFA47}"/>
                  </a:ext>
                </a:extLst>
              </p:cNvPr>
              <p:cNvSpPr/>
              <p:nvPr/>
            </p:nvSpPr>
            <p:spPr>
              <a:xfrm>
                <a:off x="4865941" y="1245972"/>
                <a:ext cx="1752599"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1" name="Rectangle 230">
                <a:extLst>
                  <a:ext uri="{FF2B5EF4-FFF2-40B4-BE49-F238E27FC236}">
                    <a16:creationId xmlns:a16="http://schemas.microsoft.com/office/drawing/2014/main" id="{01F4A495-FB85-121E-C1A2-A4EA439C8F94}"/>
                  </a:ext>
                </a:extLst>
              </p:cNvPr>
              <p:cNvSpPr/>
              <p:nvPr/>
            </p:nvSpPr>
            <p:spPr>
              <a:xfrm>
                <a:off x="4865941" y="1322172"/>
                <a:ext cx="1752599"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2" name="Rectangle 231">
                <a:extLst>
                  <a:ext uri="{FF2B5EF4-FFF2-40B4-BE49-F238E27FC236}">
                    <a16:creationId xmlns:a16="http://schemas.microsoft.com/office/drawing/2014/main" id="{4C6DB41A-6A0E-CFB1-696B-B34EF4FB89C6}"/>
                  </a:ext>
                </a:extLst>
              </p:cNvPr>
              <p:cNvSpPr/>
              <p:nvPr/>
            </p:nvSpPr>
            <p:spPr>
              <a:xfrm>
                <a:off x="4865941" y="1398372"/>
                <a:ext cx="1752599"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grpSp>
          <p:nvGrpSpPr>
            <p:cNvPr id="166" name="Group 80">
              <a:extLst>
                <a:ext uri="{FF2B5EF4-FFF2-40B4-BE49-F238E27FC236}">
                  <a16:creationId xmlns:a16="http://schemas.microsoft.com/office/drawing/2014/main" id="{30EE9340-BF9B-B2DC-7058-312A82B697F8}"/>
                </a:ext>
              </a:extLst>
            </p:cNvPr>
            <p:cNvGrpSpPr>
              <a:grpSpLocks/>
            </p:cNvGrpSpPr>
            <p:nvPr/>
          </p:nvGrpSpPr>
          <p:grpSpPr bwMode="auto">
            <a:xfrm>
              <a:off x="8509808" y="4656351"/>
              <a:ext cx="1479238" cy="251023"/>
              <a:chOff x="4876800" y="1143000"/>
              <a:chExt cx="1752600" cy="304800"/>
            </a:xfrm>
          </p:grpSpPr>
          <p:sp>
            <p:nvSpPr>
              <p:cNvPr id="225" name="Rectangle 224">
                <a:extLst>
                  <a:ext uri="{FF2B5EF4-FFF2-40B4-BE49-F238E27FC236}">
                    <a16:creationId xmlns:a16="http://schemas.microsoft.com/office/drawing/2014/main" id="{94794B7D-78C1-A143-7F8C-1C18766E1158}"/>
                  </a:ext>
                </a:extLst>
              </p:cNvPr>
              <p:cNvSpPr/>
              <p:nvPr/>
            </p:nvSpPr>
            <p:spPr>
              <a:xfrm>
                <a:off x="4876800" y="1143000"/>
                <a:ext cx="1752600"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6" name="Rectangle 225">
                <a:extLst>
                  <a:ext uri="{FF2B5EF4-FFF2-40B4-BE49-F238E27FC236}">
                    <a16:creationId xmlns:a16="http://schemas.microsoft.com/office/drawing/2014/main" id="{8F88ABB8-C5AD-E119-248C-32F0E64CFCD5}"/>
                  </a:ext>
                </a:extLst>
              </p:cNvPr>
              <p:cNvSpPr/>
              <p:nvPr/>
            </p:nvSpPr>
            <p:spPr>
              <a:xfrm>
                <a:off x="4876800" y="1219201"/>
                <a:ext cx="1752600"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7" name="Rectangle 226">
                <a:extLst>
                  <a:ext uri="{FF2B5EF4-FFF2-40B4-BE49-F238E27FC236}">
                    <a16:creationId xmlns:a16="http://schemas.microsoft.com/office/drawing/2014/main" id="{80356819-EAA3-9375-AFD3-FE0075C0CDD7}"/>
                  </a:ext>
                </a:extLst>
              </p:cNvPr>
              <p:cNvSpPr/>
              <p:nvPr/>
            </p:nvSpPr>
            <p:spPr>
              <a:xfrm>
                <a:off x="4876800" y="1295400"/>
                <a:ext cx="1752600"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8" name="Rectangle 227">
                <a:extLst>
                  <a:ext uri="{FF2B5EF4-FFF2-40B4-BE49-F238E27FC236}">
                    <a16:creationId xmlns:a16="http://schemas.microsoft.com/office/drawing/2014/main" id="{FC84BF54-7427-E2A2-F647-03B73C2262A3}"/>
                  </a:ext>
                </a:extLst>
              </p:cNvPr>
              <p:cNvSpPr/>
              <p:nvPr/>
            </p:nvSpPr>
            <p:spPr>
              <a:xfrm>
                <a:off x="4876800" y="1371601"/>
                <a:ext cx="1752600"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sp>
          <p:nvSpPr>
            <p:cNvPr id="167" name="Rectangle 166">
              <a:extLst>
                <a:ext uri="{FF2B5EF4-FFF2-40B4-BE49-F238E27FC236}">
                  <a16:creationId xmlns:a16="http://schemas.microsoft.com/office/drawing/2014/main" id="{D9FFF9BE-1C3F-BD1C-AE4D-AA9C31560145}"/>
                </a:ext>
              </a:extLst>
            </p:cNvPr>
            <p:cNvSpPr/>
            <p:nvPr/>
          </p:nvSpPr>
          <p:spPr bwMode="auto">
            <a:xfrm rot="5400000">
              <a:off x="9755990" y="3772869"/>
              <a:ext cx="1446966" cy="6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8" name="Rectangle 167">
              <a:extLst>
                <a:ext uri="{FF2B5EF4-FFF2-40B4-BE49-F238E27FC236}">
                  <a16:creationId xmlns:a16="http://schemas.microsoft.com/office/drawing/2014/main" id="{2A8B044A-914C-7E7E-C94B-6C3546A67910}"/>
                </a:ext>
              </a:extLst>
            </p:cNvPr>
            <p:cNvSpPr/>
            <p:nvPr/>
          </p:nvSpPr>
          <p:spPr bwMode="auto">
            <a:xfrm rot="5400000">
              <a:off x="9690600" y="3772869"/>
              <a:ext cx="1446966" cy="653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9" name="Rectangle 168">
              <a:extLst>
                <a:ext uri="{FF2B5EF4-FFF2-40B4-BE49-F238E27FC236}">
                  <a16:creationId xmlns:a16="http://schemas.microsoft.com/office/drawing/2014/main" id="{A0DC0ED3-D564-8D60-A6EC-9B03755D0DAD}"/>
                </a:ext>
              </a:extLst>
            </p:cNvPr>
            <p:cNvSpPr/>
            <p:nvPr/>
          </p:nvSpPr>
          <p:spPr bwMode="auto">
            <a:xfrm rot="5400000">
              <a:off x="9625209" y="3772869"/>
              <a:ext cx="1446966" cy="6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71" name="Group 100">
              <a:extLst>
                <a:ext uri="{FF2B5EF4-FFF2-40B4-BE49-F238E27FC236}">
                  <a16:creationId xmlns:a16="http://schemas.microsoft.com/office/drawing/2014/main" id="{8FC0EE04-21F7-9D43-8A77-E2336000D47E}"/>
                </a:ext>
              </a:extLst>
            </p:cNvPr>
            <p:cNvGrpSpPr>
              <a:grpSpLocks/>
            </p:cNvGrpSpPr>
            <p:nvPr/>
          </p:nvGrpSpPr>
          <p:grpSpPr bwMode="auto">
            <a:xfrm>
              <a:off x="10013910" y="1711520"/>
              <a:ext cx="701622" cy="568387"/>
              <a:chOff x="-44" y="1473"/>
              <a:chExt cx="981" cy="1105"/>
            </a:xfrm>
          </p:grpSpPr>
          <p:pic>
            <p:nvPicPr>
              <p:cNvPr id="223" name="Picture 101" descr="desktop_computer_stylized_medium">
                <a:extLst>
                  <a:ext uri="{FF2B5EF4-FFF2-40B4-BE49-F238E27FC236}">
                    <a16:creationId xmlns:a16="http://schemas.microsoft.com/office/drawing/2014/main" id="{37486293-021B-CDA4-4547-064EF2DF9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 name="Freeform 102">
                <a:extLst>
                  <a:ext uri="{FF2B5EF4-FFF2-40B4-BE49-F238E27FC236}">
                    <a16:creationId xmlns:a16="http://schemas.microsoft.com/office/drawing/2014/main" id="{6710D24C-99CD-5301-CFD2-051E85083116}"/>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2" name="Rectangle 171">
              <a:extLst>
                <a:ext uri="{FF2B5EF4-FFF2-40B4-BE49-F238E27FC236}">
                  <a16:creationId xmlns:a16="http://schemas.microsoft.com/office/drawing/2014/main" id="{6BECC69C-56E0-EF24-2294-A529F1AD11E1}"/>
                </a:ext>
              </a:extLst>
            </p:cNvPr>
            <p:cNvSpPr/>
            <p:nvPr/>
          </p:nvSpPr>
          <p:spPr bwMode="auto">
            <a:xfrm rot="2465437" flipV="1">
              <a:off x="10213493" y="4720899"/>
              <a:ext cx="581445" cy="645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3" name="Rectangle 172">
              <a:extLst>
                <a:ext uri="{FF2B5EF4-FFF2-40B4-BE49-F238E27FC236}">
                  <a16:creationId xmlns:a16="http://schemas.microsoft.com/office/drawing/2014/main" id="{FB3C9076-2C04-664C-7811-4BD54FD8E518}"/>
                </a:ext>
              </a:extLst>
            </p:cNvPr>
            <p:cNvSpPr/>
            <p:nvPr/>
          </p:nvSpPr>
          <p:spPr bwMode="auto">
            <a:xfrm>
              <a:off x="7105364" y="4795380"/>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5" name="Rectangle 174">
              <a:extLst>
                <a:ext uri="{FF2B5EF4-FFF2-40B4-BE49-F238E27FC236}">
                  <a16:creationId xmlns:a16="http://schemas.microsoft.com/office/drawing/2014/main" id="{44CB2D41-46F9-6286-1901-9ABCDB0C848E}"/>
                </a:ext>
              </a:extLst>
            </p:cNvPr>
            <p:cNvSpPr/>
            <p:nvPr/>
          </p:nvSpPr>
          <p:spPr bwMode="auto">
            <a:xfrm rot="5400000">
              <a:off x="7825925" y="5242087"/>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7" name="Rectangle 176">
              <a:extLst>
                <a:ext uri="{FF2B5EF4-FFF2-40B4-BE49-F238E27FC236}">
                  <a16:creationId xmlns:a16="http://schemas.microsoft.com/office/drawing/2014/main" id="{FD927CA9-D447-F97F-D3E3-BF16549D9DD6}"/>
                </a:ext>
              </a:extLst>
            </p:cNvPr>
            <p:cNvSpPr/>
            <p:nvPr/>
          </p:nvSpPr>
          <p:spPr bwMode="auto">
            <a:xfrm rot="10800000">
              <a:off x="10882518" y="4775822"/>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8" name="Rectangle 177">
              <a:extLst>
                <a:ext uri="{FF2B5EF4-FFF2-40B4-BE49-F238E27FC236}">
                  <a16:creationId xmlns:a16="http://schemas.microsoft.com/office/drawing/2014/main" id="{1DEEEE4E-F6BD-38AB-5C60-FDAAA14F2465}"/>
                </a:ext>
              </a:extLst>
            </p:cNvPr>
            <p:cNvSpPr/>
            <p:nvPr/>
          </p:nvSpPr>
          <p:spPr bwMode="auto">
            <a:xfrm>
              <a:off x="7002625" y="2887816"/>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9" name="Rectangle 178">
              <a:extLst>
                <a:ext uri="{FF2B5EF4-FFF2-40B4-BE49-F238E27FC236}">
                  <a16:creationId xmlns:a16="http://schemas.microsoft.com/office/drawing/2014/main" id="{79736461-A41F-0BCC-D1F1-7B8A09CA020E}"/>
                </a:ext>
              </a:extLst>
            </p:cNvPr>
            <p:cNvSpPr/>
            <p:nvPr/>
          </p:nvSpPr>
          <p:spPr bwMode="auto">
            <a:xfrm>
              <a:off x="10811014" y="2867389"/>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80" name="Rectangle 179">
              <a:extLst>
                <a:ext uri="{FF2B5EF4-FFF2-40B4-BE49-F238E27FC236}">
                  <a16:creationId xmlns:a16="http://schemas.microsoft.com/office/drawing/2014/main" id="{EB9A8CF6-7A81-011E-18BE-48479A087851}"/>
                </a:ext>
              </a:extLst>
            </p:cNvPr>
            <p:cNvSpPr/>
            <p:nvPr/>
          </p:nvSpPr>
          <p:spPr bwMode="auto">
            <a:xfrm rot="5400000">
              <a:off x="10115327" y="2348120"/>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81" name="Group 100">
              <a:extLst>
                <a:ext uri="{FF2B5EF4-FFF2-40B4-BE49-F238E27FC236}">
                  <a16:creationId xmlns:a16="http://schemas.microsoft.com/office/drawing/2014/main" id="{80844939-2D0A-9494-BB73-8AB6AF668E8B}"/>
                </a:ext>
              </a:extLst>
            </p:cNvPr>
            <p:cNvGrpSpPr>
              <a:grpSpLocks/>
            </p:cNvGrpSpPr>
            <p:nvPr/>
          </p:nvGrpSpPr>
          <p:grpSpPr bwMode="auto">
            <a:xfrm>
              <a:off x="9946631" y="5393995"/>
              <a:ext cx="703389" cy="568387"/>
              <a:chOff x="-44" y="1473"/>
              <a:chExt cx="981" cy="1105"/>
            </a:xfrm>
          </p:grpSpPr>
          <p:pic>
            <p:nvPicPr>
              <p:cNvPr id="221" name="Picture 101" descr="desktop_computer_stylized_medium">
                <a:extLst>
                  <a:ext uri="{FF2B5EF4-FFF2-40B4-BE49-F238E27FC236}">
                    <a16:creationId xmlns:a16="http://schemas.microsoft.com/office/drawing/2014/main" id="{F0529E45-7F40-89CF-A514-6F39F0036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102">
                <a:extLst>
                  <a:ext uri="{FF2B5EF4-FFF2-40B4-BE49-F238E27FC236}">
                    <a16:creationId xmlns:a16="http://schemas.microsoft.com/office/drawing/2014/main" id="{A08AB4B4-43AA-6F7E-0DFD-63C30DBF1D11}"/>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2" name="Group 100">
              <a:extLst>
                <a:ext uri="{FF2B5EF4-FFF2-40B4-BE49-F238E27FC236}">
                  <a16:creationId xmlns:a16="http://schemas.microsoft.com/office/drawing/2014/main" id="{0BEA9AAE-B37F-A9B2-4AC0-550A2C5D850A}"/>
                </a:ext>
              </a:extLst>
            </p:cNvPr>
            <p:cNvGrpSpPr>
              <a:grpSpLocks/>
            </p:cNvGrpSpPr>
            <p:nvPr/>
          </p:nvGrpSpPr>
          <p:grpSpPr bwMode="auto">
            <a:xfrm>
              <a:off x="7560992" y="1744853"/>
              <a:ext cx="703389" cy="568387"/>
              <a:chOff x="-44" y="1473"/>
              <a:chExt cx="981" cy="1105"/>
            </a:xfrm>
          </p:grpSpPr>
          <p:pic>
            <p:nvPicPr>
              <p:cNvPr id="219" name="Picture 101" descr="desktop_computer_stylized_medium">
                <a:extLst>
                  <a:ext uri="{FF2B5EF4-FFF2-40B4-BE49-F238E27FC236}">
                    <a16:creationId xmlns:a16="http://schemas.microsoft.com/office/drawing/2014/main" id="{946B6269-696B-DA62-87AD-88F62EF06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Freeform 102">
                <a:extLst>
                  <a:ext uri="{FF2B5EF4-FFF2-40B4-BE49-F238E27FC236}">
                    <a16:creationId xmlns:a16="http://schemas.microsoft.com/office/drawing/2014/main" id="{53EEA67D-D624-B8DE-3DF1-3B69D574A5FD}"/>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3" name="Group 182">
              <a:extLst>
                <a:ext uri="{FF2B5EF4-FFF2-40B4-BE49-F238E27FC236}">
                  <a16:creationId xmlns:a16="http://schemas.microsoft.com/office/drawing/2014/main" id="{A3286769-C869-D0F2-7EB2-2127A7A064EB}"/>
                </a:ext>
              </a:extLst>
            </p:cNvPr>
            <p:cNvGrpSpPr/>
            <p:nvPr/>
          </p:nvGrpSpPr>
          <p:grpSpPr>
            <a:xfrm>
              <a:off x="7484685" y="2654601"/>
              <a:ext cx="946204" cy="493906"/>
              <a:chOff x="7493876" y="2774731"/>
              <a:chExt cx="1481958" cy="894622"/>
            </a:xfrm>
          </p:grpSpPr>
          <p:sp>
            <p:nvSpPr>
              <p:cNvPr id="212" name="Freeform 211">
                <a:extLst>
                  <a:ext uri="{FF2B5EF4-FFF2-40B4-BE49-F238E27FC236}">
                    <a16:creationId xmlns:a16="http://schemas.microsoft.com/office/drawing/2014/main" id="{D91C08E5-78FE-7E0C-D0B3-BC365C4EA88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13" name="Oval 212">
                <a:extLst>
                  <a:ext uri="{FF2B5EF4-FFF2-40B4-BE49-F238E27FC236}">
                    <a16:creationId xmlns:a16="http://schemas.microsoft.com/office/drawing/2014/main" id="{95FC8ABA-E1F2-A8B8-D712-5CCB3270EBA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14" name="Group 213">
                <a:extLst>
                  <a:ext uri="{FF2B5EF4-FFF2-40B4-BE49-F238E27FC236}">
                    <a16:creationId xmlns:a16="http://schemas.microsoft.com/office/drawing/2014/main" id="{BE5A8DB7-AE5C-D3FB-19C1-CBD325B070E9}"/>
                  </a:ext>
                </a:extLst>
              </p:cNvPr>
              <p:cNvGrpSpPr/>
              <p:nvPr/>
            </p:nvGrpSpPr>
            <p:grpSpPr>
              <a:xfrm>
                <a:off x="7713663" y="2848339"/>
                <a:ext cx="1042107" cy="425543"/>
                <a:chOff x="7786941" y="2884917"/>
                <a:chExt cx="897649" cy="353919"/>
              </a:xfrm>
            </p:grpSpPr>
            <p:sp>
              <p:nvSpPr>
                <p:cNvPr id="215" name="Freeform 214">
                  <a:extLst>
                    <a:ext uri="{FF2B5EF4-FFF2-40B4-BE49-F238E27FC236}">
                      <a16:creationId xmlns:a16="http://schemas.microsoft.com/office/drawing/2014/main" id="{6C7D366C-8759-72B4-DAE8-6041A97F04A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DCC0CC01-D65A-8899-3EFD-10A56D0A346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Freeform 216">
                  <a:extLst>
                    <a:ext uri="{FF2B5EF4-FFF2-40B4-BE49-F238E27FC236}">
                      <a16:creationId xmlns:a16="http://schemas.microsoft.com/office/drawing/2014/main" id="{BCBC51B1-5BC4-CBB8-A866-6D4242D61E7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 name="Freeform 217">
                  <a:extLst>
                    <a:ext uri="{FF2B5EF4-FFF2-40B4-BE49-F238E27FC236}">
                      <a16:creationId xmlns:a16="http://schemas.microsoft.com/office/drawing/2014/main" id="{568833A7-EA22-7795-B469-C69898F3141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4" name="Group 183">
              <a:extLst>
                <a:ext uri="{FF2B5EF4-FFF2-40B4-BE49-F238E27FC236}">
                  <a16:creationId xmlns:a16="http://schemas.microsoft.com/office/drawing/2014/main" id="{7FCFF029-3776-B677-E56E-73F376D9F2C5}"/>
                </a:ext>
              </a:extLst>
            </p:cNvPr>
            <p:cNvGrpSpPr/>
            <p:nvPr/>
          </p:nvGrpSpPr>
          <p:grpSpPr>
            <a:xfrm>
              <a:off x="7567435" y="4520082"/>
              <a:ext cx="946204" cy="493906"/>
              <a:chOff x="7493876" y="2774731"/>
              <a:chExt cx="1481958" cy="894622"/>
            </a:xfrm>
          </p:grpSpPr>
          <p:sp>
            <p:nvSpPr>
              <p:cNvPr id="205" name="Freeform 204">
                <a:extLst>
                  <a:ext uri="{FF2B5EF4-FFF2-40B4-BE49-F238E27FC236}">
                    <a16:creationId xmlns:a16="http://schemas.microsoft.com/office/drawing/2014/main" id="{2BCC67E1-A447-75C0-E556-B07AC8DA0CF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06" name="Oval 205">
                <a:extLst>
                  <a:ext uri="{FF2B5EF4-FFF2-40B4-BE49-F238E27FC236}">
                    <a16:creationId xmlns:a16="http://schemas.microsoft.com/office/drawing/2014/main" id="{4B80CC2E-9EC9-14C4-D197-D3CAE9B94C3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7" name="Group 206">
                <a:extLst>
                  <a:ext uri="{FF2B5EF4-FFF2-40B4-BE49-F238E27FC236}">
                    <a16:creationId xmlns:a16="http://schemas.microsoft.com/office/drawing/2014/main" id="{C628DEF2-E289-94F9-D78F-C13E9A05A1CA}"/>
                  </a:ext>
                </a:extLst>
              </p:cNvPr>
              <p:cNvGrpSpPr/>
              <p:nvPr/>
            </p:nvGrpSpPr>
            <p:grpSpPr>
              <a:xfrm>
                <a:off x="7713663" y="2848339"/>
                <a:ext cx="1042107" cy="425543"/>
                <a:chOff x="7786941" y="2884917"/>
                <a:chExt cx="897649" cy="353919"/>
              </a:xfrm>
            </p:grpSpPr>
            <p:sp>
              <p:nvSpPr>
                <p:cNvPr id="208" name="Freeform 207">
                  <a:extLst>
                    <a:ext uri="{FF2B5EF4-FFF2-40B4-BE49-F238E27FC236}">
                      <a16:creationId xmlns:a16="http://schemas.microsoft.com/office/drawing/2014/main" id="{B8A508DF-543C-D821-B7FB-C5014FFADE5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 name="Freeform 208">
                  <a:extLst>
                    <a:ext uri="{FF2B5EF4-FFF2-40B4-BE49-F238E27FC236}">
                      <a16:creationId xmlns:a16="http://schemas.microsoft.com/office/drawing/2014/main" id="{05B6D3C2-302A-58A3-E03B-7D76961C684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Freeform 209">
                  <a:extLst>
                    <a:ext uri="{FF2B5EF4-FFF2-40B4-BE49-F238E27FC236}">
                      <a16:creationId xmlns:a16="http://schemas.microsoft.com/office/drawing/2014/main" id="{D7F61B41-7CDC-38F7-A549-3561AF96CB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Freeform 210">
                  <a:extLst>
                    <a:ext uri="{FF2B5EF4-FFF2-40B4-BE49-F238E27FC236}">
                      <a16:creationId xmlns:a16="http://schemas.microsoft.com/office/drawing/2014/main" id="{61116FD2-E079-1619-CD50-F1EAC4B2D9E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541A4CB3-00D1-F9BA-77FD-198F0C5D91B5}"/>
                </a:ext>
              </a:extLst>
            </p:cNvPr>
            <p:cNvGrpSpPr/>
            <p:nvPr/>
          </p:nvGrpSpPr>
          <p:grpSpPr>
            <a:xfrm>
              <a:off x="9940980" y="4520082"/>
              <a:ext cx="946204" cy="493906"/>
              <a:chOff x="7493876" y="2774731"/>
              <a:chExt cx="1481958" cy="894622"/>
            </a:xfrm>
          </p:grpSpPr>
          <p:sp>
            <p:nvSpPr>
              <p:cNvPr id="198" name="Freeform 197">
                <a:extLst>
                  <a:ext uri="{FF2B5EF4-FFF2-40B4-BE49-F238E27FC236}">
                    <a16:creationId xmlns:a16="http://schemas.microsoft.com/office/drawing/2014/main" id="{1101798F-14B4-C85C-3E8C-EE518053795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9" name="Oval 198">
                <a:extLst>
                  <a:ext uri="{FF2B5EF4-FFF2-40B4-BE49-F238E27FC236}">
                    <a16:creationId xmlns:a16="http://schemas.microsoft.com/office/drawing/2014/main" id="{D170E9D9-82B0-4912-E7EF-F138F4633F1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0" name="Group 199">
                <a:extLst>
                  <a:ext uri="{FF2B5EF4-FFF2-40B4-BE49-F238E27FC236}">
                    <a16:creationId xmlns:a16="http://schemas.microsoft.com/office/drawing/2014/main" id="{79DF36F5-4420-689D-ADCE-C71DEC0E6E2F}"/>
                  </a:ext>
                </a:extLst>
              </p:cNvPr>
              <p:cNvGrpSpPr/>
              <p:nvPr/>
            </p:nvGrpSpPr>
            <p:grpSpPr>
              <a:xfrm>
                <a:off x="7713663" y="2848339"/>
                <a:ext cx="1042107" cy="425543"/>
                <a:chOff x="7786941" y="2884917"/>
                <a:chExt cx="897649" cy="353919"/>
              </a:xfrm>
            </p:grpSpPr>
            <p:sp>
              <p:nvSpPr>
                <p:cNvPr id="201" name="Freeform 200">
                  <a:extLst>
                    <a:ext uri="{FF2B5EF4-FFF2-40B4-BE49-F238E27FC236}">
                      <a16:creationId xmlns:a16="http://schemas.microsoft.com/office/drawing/2014/main" id="{474657F7-14F8-AC91-A417-1DB50E088AE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Freeform 201">
                  <a:extLst>
                    <a:ext uri="{FF2B5EF4-FFF2-40B4-BE49-F238E27FC236}">
                      <a16:creationId xmlns:a16="http://schemas.microsoft.com/office/drawing/2014/main" id="{82D4CC99-5B68-9E8C-E8B9-D4AFD8C0009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Freeform 202">
                  <a:extLst>
                    <a:ext uri="{FF2B5EF4-FFF2-40B4-BE49-F238E27FC236}">
                      <a16:creationId xmlns:a16="http://schemas.microsoft.com/office/drawing/2014/main" id="{811EFDC2-4AF2-481F-A52D-E7C7694D3A6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Freeform 203">
                  <a:extLst>
                    <a:ext uri="{FF2B5EF4-FFF2-40B4-BE49-F238E27FC236}">
                      <a16:creationId xmlns:a16="http://schemas.microsoft.com/office/drawing/2014/main" id="{45245080-D3D0-617E-761A-00EB2BD780A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6" name="Group 185">
              <a:extLst>
                <a:ext uri="{FF2B5EF4-FFF2-40B4-BE49-F238E27FC236}">
                  <a16:creationId xmlns:a16="http://schemas.microsoft.com/office/drawing/2014/main" id="{D23DB65D-A313-6235-4FD1-A00BC874849A}"/>
                </a:ext>
              </a:extLst>
            </p:cNvPr>
            <p:cNvGrpSpPr/>
            <p:nvPr/>
          </p:nvGrpSpPr>
          <p:grpSpPr>
            <a:xfrm>
              <a:off x="9889177" y="2634520"/>
              <a:ext cx="946204" cy="493906"/>
              <a:chOff x="7493876" y="2774731"/>
              <a:chExt cx="1481958" cy="894622"/>
            </a:xfrm>
          </p:grpSpPr>
          <p:sp>
            <p:nvSpPr>
              <p:cNvPr id="191" name="Freeform 190">
                <a:extLst>
                  <a:ext uri="{FF2B5EF4-FFF2-40B4-BE49-F238E27FC236}">
                    <a16:creationId xmlns:a16="http://schemas.microsoft.com/office/drawing/2014/main" id="{8058ABF4-BA84-AD57-6976-663A8CD70E9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2" name="Oval 191">
                <a:extLst>
                  <a:ext uri="{FF2B5EF4-FFF2-40B4-BE49-F238E27FC236}">
                    <a16:creationId xmlns:a16="http://schemas.microsoft.com/office/drawing/2014/main" id="{79E1ECAD-E88E-1E10-4BC4-117FDDC84DD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3" name="Group 192">
                <a:extLst>
                  <a:ext uri="{FF2B5EF4-FFF2-40B4-BE49-F238E27FC236}">
                    <a16:creationId xmlns:a16="http://schemas.microsoft.com/office/drawing/2014/main" id="{B71077D0-EC6E-6627-D71F-4D43F489376A}"/>
                  </a:ext>
                </a:extLst>
              </p:cNvPr>
              <p:cNvGrpSpPr/>
              <p:nvPr/>
            </p:nvGrpSpPr>
            <p:grpSpPr>
              <a:xfrm>
                <a:off x="7713663" y="2848339"/>
                <a:ext cx="1042107" cy="425543"/>
                <a:chOff x="7786941" y="2884917"/>
                <a:chExt cx="897649" cy="353919"/>
              </a:xfrm>
            </p:grpSpPr>
            <p:sp>
              <p:nvSpPr>
                <p:cNvPr id="194" name="Freeform 193">
                  <a:extLst>
                    <a:ext uri="{FF2B5EF4-FFF2-40B4-BE49-F238E27FC236}">
                      <a16:creationId xmlns:a16="http://schemas.microsoft.com/office/drawing/2014/main" id="{9DDA2CFD-0F94-D909-C170-7BC1ECC6F57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Freeform 194">
                  <a:extLst>
                    <a:ext uri="{FF2B5EF4-FFF2-40B4-BE49-F238E27FC236}">
                      <a16:creationId xmlns:a16="http://schemas.microsoft.com/office/drawing/2014/main" id="{A1FD4D96-8352-D353-3216-8A4F1B7EE11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Freeform 195">
                  <a:extLst>
                    <a:ext uri="{FF2B5EF4-FFF2-40B4-BE49-F238E27FC236}">
                      <a16:creationId xmlns:a16="http://schemas.microsoft.com/office/drawing/2014/main" id="{BDC56F19-E237-D3E9-B1E3-2247E35A531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Freeform 196">
                  <a:extLst>
                    <a:ext uri="{FF2B5EF4-FFF2-40B4-BE49-F238E27FC236}">
                      <a16:creationId xmlns:a16="http://schemas.microsoft.com/office/drawing/2014/main" id="{04DEEE8D-7793-45B0-6F25-87B664907C5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90" name="TextBox 189">
              <a:extLst>
                <a:ext uri="{FF2B5EF4-FFF2-40B4-BE49-F238E27FC236}">
                  <a16:creationId xmlns:a16="http://schemas.microsoft.com/office/drawing/2014/main" id="{6B85418F-07F1-9FD6-5389-188E5186BF05}"/>
                </a:ext>
              </a:extLst>
            </p:cNvPr>
            <p:cNvSpPr txBox="1"/>
            <p:nvPr/>
          </p:nvSpPr>
          <p:spPr>
            <a:xfrm>
              <a:off x="7150308" y="1753849"/>
              <a:ext cx="184731" cy="369332"/>
            </a:xfrm>
            <a:prstGeom prst="rect">
              <a:avLst/>
            </a:prstGeom>
            <a:noFill/>
          </p:spPr>
          <p:txBody>
            <a:bodyPr wrap="none" rtlCol="0">
              <a:spAutoFit/>
            </a:bodyPr>
            <a:lstStyle/>
            <a:p>
              <a:endParaRPr lang="en-US"/>
            </a:p>
          </p:txBody>
        </p:sp>
      </p:grpSp>
      <p:sp>
        <p:nvSpPr>
          <p:cNvPr id="233" name="Text Box 308">
            <a:extLst>
              <a:ext uri="{FF2B5EF4-FFF2-40B4-BE49-F238E27FC236}">
                <a16:creationId xmlns:a16="http://schemas.microsoft.com/office/drawing/2014/main" id="{E55C0D86-6318-3171-CC0A-3E6872145461}"/>
              </a:ext>
            </a:extLst>
          </p:cNvPr>
          <p:cNvSpPr txBox="1">
            <a:spLocks noChangeArrowheads="1"/>
          </p:cNvSpPr>
          <p:nvPr/>
        </p:nvSpPr>
        <p:spPr bwMode="auto">
          <a:xfrm>
            <a:off x="8078266" y="1210848"/>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A</a:t>
            </a:r>
          </a:p>
        </p:txBody>
      </p:sp>
      <p:sp>
        <p:nvSpPr>
          <p:cNvPr id="234" name="Text Box 308">
            <a:extLst>
              <a:ext uri="{FF2B5EF4-FFF2-40B4-BE49-F238E27FC236}">
                <a16:creationId xmlns:a16="http://schemas.microsoft.com/office/drawing/2014/main" id="{031D80F1-8089-85BD-D96E-44E1882F0F03}"/>
              </a:ext>
            </a:extLst>
          </p:cNvPr>
          <p:cNvSpPr txBox="1">
            <a:spLocks noChangeArrowheads="1"/>
          </p:cNvSpPr>
          <p:nvPr/>
        </p:nvSpPr>
        <p:spPr bwMode="auto">
          <a:xfrm>
            <a:off x="10943028" y="5636878"/>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rPr>
              <a:t>B</a:t>
            </a:r>
          </a:p>
        </p:txBody>
      </p:sp>
      <p:sp>
        <p:nvSpPr>
          <p:cNvPr id="235" name="Text Box 308">
            <a:extLst>
              <a:ext uri="{FF2B5EF4-FFF2-40B4-BE49-F238E27FC236}">
                <a16:creationId xmlns:a16="http://schemas.microsoft.com/office/drawing/2014/main" id="{FA1A5E8D-C76D-8C31-9576-E76A4892F26F}"/>
              </a:ext>
            </a:extLst>
          </p:cNvPr>
          <p:cNvSpPr txBox="1">
            <a:spLocks noChangeArrowheads="1"/>
          </p:cNvSpPr>
          <p:nvPr/>
        </p:nvSpPr>
        <p:spPr bwMode="auto">
          <a:xfrm>
            <a:off x="7498230" y="2194382"/>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p>
        </p:txBody>
      </p:sp>
      <p:sp>
        <p:nvSpPr>
          <p:cNvPr id="236" name="Text Box 308">
            <a:extLst>
              <a:ext uri="{FF2B5EF4-FFF2-40B4-BE49-F238E27FC236}">
                <a16:creationId xmlns:a16="http://schemas.microsoft.com/office/drawing/2014/main" id="{D68457E8-256B-E015-FFF1-DF7E24EF145A}"/>
              </a:ext>
            </a:extLst>
          </p:cNvPr>
          <p:cNvSpPr txBox="1">
            <a:spLocks noChangeArrowheads="1"/>
          </p:cNvSpPr>
          <p:nvPr/>
        </p:nvSpPr>
        <p:spPr bwMode="auto">
          <a:xfrm>
            <a:off x="11105677" y="2261997"/>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D2</a:t>
            </a:r>
          </a:p>
        </p:txBody>
      </p:sp>
      <p:sp>
        <p:nvSpPr>
          <p:cNvPr id="237" name="Text Box 308">
            <a:extLst>
              <a:ext uri="{FF2B5EF4-FFF2-40B4-BE49-F238E27FC236}">
                <a16:creationId xmlns:a16="http://schemas.microsoft.com/office/drawing/2014/main" id="{15475C59-38BB-3DA3-A77E-D7037B06FBA1}"/>
              </a:ext>
            </a:extLst>
          </p:cNvPr>
          <p:cNvSpPr txBox="1">
            <a:spLocks noChangeArrowheads="1"/>
          </p:cNvSpPr>
          <p:nvPr/>
        </p:nvSpPr>
        <p:spPr bwMode="auto">
          <a:xfrm>
            <a:off x="7508746" y="4131003"/>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D3</a:t>
            </a:r>
          </a:p>
        </p:txBody>
      </p:sp>
      <p:sp>
        <p:nvSpPr>
          <p:cNvPr id="238" name="Text Box 308">
            <a:extLst>
              <a:ext uri="{FF2B5EF4-FFF2-40B4-BE49-F238E27FC236}">
                <a16:creationId xmlns:a16="http://schemas.microsoft.com/office/drawing/2014/main" id="{6BB2642A-A303-951C-EAA7-20B157E58B14}"/>
              </a:ext>
            </a:extLst>
          </p:cNvPr>
          <p:cNvSpPr txBox="1">
            <a:spLocks noChangeArrowheads="1"/>
          </p:cNvSpPr>
          <p:nvPr/>
        </p:nvSpPr>
        <p:spPr bwMode="auto">
          <a:xfrm>
            <a:off x="11165114" y="4152522"/>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D4</a:t>
            </a:r>
          </a:p>
        </p:txBody>
      </p:sp>
      <p:sp>
        <p:nvSpPr>
          <p:cNvPr id="11" name="Rectangle 10">
            <a:extLst>
              <a:ext uri="{FF2B5EF4-FFF2-40B4-BE49-F238E27FC236}">
                <a16:creationId xmlns:a16="http://schemas.microsoft.com/office/drawing/2014/main" id="{3103C13D-FC92-0B6F-BC39-B88CB50D7066}"/>
              </a:ext>
            </a:extLst>
          </p:cNvPr>
          <p:cNvSpPr/>
          <p:nvPr/>
        </p:nvSpPr>
        <p:spPr bwMode="auto">
          <a:xfrm>
            <a:off x="8776976" y="2704618"/>
            <a:ext cx="1498678" cy="627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2" name="Rectangle 11">
            <a:extLst>
              <a:ext uri="{FF2B5EF4-FFF2-40B4-BE49-F238E27FC236}">
                <a16:creationId xmlns:a16="http://schemas.microsoft.com/office/drawing/2014/main" id="{04D688C3-4C14-522E-3C6B-59FF1F334B9B}"/>
              </a:ext>
            </a:extLst>
          </p:cNvPr>
          <p:cNvSpPr/>
          <p:nvPr/>
        </p:nvSpPr>
        <p:spPr bwMode="auto">
          <a:xfrm rot="5400000">
            <a:off x="9911818" y="3646429"/>
            <a:ext cx="1446966" cy="653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3" name="Rectangle 12">
            <a:extLst>
              <a:ext uri="{FF2B5EF4-FFF2-40B4-BE49-F238E27FC236}">
                <a16:creationId xmlns:a16="http://schemas.microsoft.com/office/drawing/2014/main" id="{6CA9F340-312C-FC7D-1216-DE3BCF1C2A32}"/>
              </a:ext>
            </a:extLst>
          </p:cNvPr>
          <p:cNvSpPr/>
          <p:nvPr/>
        </p:nvSpPr>
        <p:spPr bwMode="auto">
          <a:xfrm rot="5400000">
            <a:off x="8074580" y="2235836"/>
            <a:ext cx="513165" cy="697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4" name="Rectangle 13">
            <a:extLst>
              <a:ext uri="{FF2B5EF4-FFF2-40B4-BE49-F238E27FC236}">
                <a16:creationId xmlns:a16="http://schemas.microsoft.com/office/drawing/2014/main" id="{9B174730-DB07-8308-1B23-70F668224234}"/>
              </a:ext>
            </a:extLst>
          </p:cNvPr>
          <p:cNvSpPr/>
          <p:nvPr/>
        </p:nvSpPr>
        <p:spPr bwMode="auto">
          <a:xfrm rot="5400000">
            <a:off x="10553294" y="5090835"/>
            <a:ext cx="493905" cy="6833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5" name="Rectangle 14">
            <a:extLst>
              <a:ext uri="{FF2B5EF4-FFF2-40B4-BE49-F238E27FC236}">
                <a16:creationId xmlns:a16="http://schemas.microsoft.com/office/drawing/2014/main" id="{BE58D94A-DD75-0ECA-E973-A1C53359F34D}"/>
              </a:ext>
            </a:extLst>
          </p:cNvPr>
          <p:cNvSpPr/>
          <p:nvPr/>
        </p:nvSpPr>
        <p:spPr bwMode="auto">
          <a:xfrm rot="1634516">
            <a:off x="8292836" y="2582653"/>
            <a:ext cx="535922" cy="731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 name="Rectangle 15">
            <a:extLst>
              <a:ext uri="{FF2B5EF4-FFF2-40B4-BE49-F238E27FC236}">
                <a16:creationId xmlns:a16="http://schemas.microsoft.com/office/drawing/2014/main" id="{03E819E5-FAEF-B8AF-77CB-DAF566F8FF1A}"/>
              </a:ext>
            </a:extLst>
          </p:cNvPr>
          <p:cNvSpPr/>
          <p:nvPr/>
        </p:nvSpPr>
        <p:spPr bwMode="auto">
          <a:xfrm rot="2101064">
            <a:off x="10169291" y="2844281"/>
            <a:ext cx="535922" cy="731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 name="Rectangle 16">
            <a:extLst>
              <a:ext uri="{FF2B5EF4-FFF2-40B4-BE49-F238E27FC236}">
                <a16:creationId xmlns:a16="http://schemas.microsoft.com/office/drawing/2014/main" id="{9B083C27-0B74-60F9-F5FB-8E8AEAF9BBC2}"/>
              </a:ext>
            </a:extLst>
          </p:cNvPr>
          <p:cNvSpPr/>
          <p:nvPr/>
        </p:nvSpPr>
        <p:spPr bwMode="auto">
          <a:xfrm rot="4253584">
            <a:off x="10448992" y="4603304"/>
            <a:ext cx="547683" cy="757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9" name="TextBox 18">
            <a:extLst>
              <a:ext uri="{FF2B5EF4-FFF2-40B4-BE49-F238E27FC236}">
                <a16:creationId xmlns:a16="http://schemas.microsoft.com/office/drawing/2014/main" id="{8DE0A96E-3E13-E70B-CE79-3DEA5A5B8CEC}"/>
              </a:ext>
            </a:extLst>
          </p:cNvPr>
          <p:cNvSpPr txBox="1"/>
          <p:nvPr/>
        </p:nvSpPr>
        <p:spPr>
          <a:xfrm>
            <a:off x="439964" y="3805553"/>
            <a:ext cx="7527535" cy="480131"/>
          </a:xfrm>
          <a:prstGeom prst="rect">
            <a:avLst/>
          </a:prstGeom>
          <a:noFill/>
        </p:spPr>
        <p:txBody>
          <a:bodyPr wrap="square">
            <a:spAutoFit/>
          </a:body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A wants to communicate with B</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BF45252-B66D-B75D-30E3-967505AA2CCB}"/>
                  </a:ext>
                </a:extLst>
              </p:cNvPr>
              <p:cNvSpPr txBox="1"/>
              <p:nvPr/>
            </p:nvSpPr>
            <p:spPr>
              <a:xfrm>
                <a:off x="498904" y="4357425"/>
                <a:ext cx="7188133" cy="2020425"/>
              </a:xfrm>
              <a:prstGeom prst="rect">
                <a:avLst/>
              </a:prstGeom>
              <a:noFill/>
            </p:spPr>
            <p:txBody>
              <a:bodyPr wrap="square">
                <a:spAutoFit/>
              </a:bodyPr>
              <a:lstStyle/>
              <a:p>
                <a:pPr marL="695325" lvl="1" indent="-231775">
                  <a:lnSpc>
                    <a:spcPct val="90000"/>
                  </a:lnSpc>
                  <a:spcBef>
                    <a:spcPts val="500"/>
                  </a:spcBef>
                  <a:buClr>
                    <a:srgbClr val="0000A8"/>
                  </a:buClr>
                  <a:buFont typeface="Arial" panose="020B0604020202020204" pitchFamily="34" charset="0"/>
                  <a:buChar char="•"/>
                  <a:defRPr/>
                </a:pPr>
                <a:r>
                  <a:rPr lang="en-US" sz="2400" dirty="0">
                    <a:solidFill>
                      <a:prstClr val="black"/>
                    </a:solidFill>
                  </a:rPr>
                  <a:t>A tells the network how many data units per second it needs to send (</a:t>
                </a:r>
                <a14:m>
                  <m:oMath xmlns:m="http://schemas.openxmlformats.org/officeDocument/2006/math">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𝑋</m:t>
                        </m:r>
                      </m:num>
                      <m:den>
                        <m:r>
                          <a:rPr lang="en-US" sz="2400" i="1">
                            <a:solidFill>
                              <a:prstClr val="black"/>
                            </a:solidFill>
                            <a:latin typeface="Cambria Math" panose="02040503050406030204" pitchFamily="18" charset="0"/>
                          </a:rPr>
                          <m:t>4</m:t>
                        </m:r>
                      </m:den>
                    </m:f>
                  </m:oMath>
                </a14:m>
                <a:r>
                  <a:rPr lang="en-US" sz="2400" dirty="0">
                    <a:solidFill>
                      <a:prstClr val="black"/>
                    </a:solidFill>
                  </a:rPr>
                  <a:t> in this example)</a:t>
                </a:r>
              </a:p>
              <a:p>
                <a:pPr marL="695325" lvl="1" indent="-231775">
                  <a:lnSpc>
                    <a:spcPct val="90000"/>
                  </a:lnSpc>
                  <a:spcBef>
                    <a:spcPts val="500"/>
                  </a:spcBef>
                  <a:buClr>
                    <a:srgbClr val="0000A8"/>
                  </a:buClr>
                  <a:buFont typeface="Arial" panose="020B0604020202020204" pitchFamily="34" charset="0"/>
                  <a:buChar char="•"/>
                  <a:defRPr/>
                </a:pPr>
                <a:r>
                  <a:rPr lang="en-US" sz="2400" dirty="0">
                    <a:solidFill>
                      <a:prstClr val="black"/>
                    </a:solidFill>
                  </a:rPr>
                  <a:t>asks the network to reserve resources along a path between A and B accordingly.</a:t>
                </a:r>
              </a:p>
              <a:p>
                <a:pPr marL="695325" lvl="1" indent="-231775">
                  <a:lnSpc>
                    <a:spcPct val="90000"/>
                  </a:lnSpc>
                  <a:spcBef>
                    <a:spcPts val="500"/>
                  </a:spcBef>
                  <a:buClr>
                    <a:srgbClr val="0000A8"/>
                  </a:buClr>
                  <a:buFont typeface="Arial" panose="020B0604020202020204" pitchFamily="34" charset="0"/>
                  <a:buChar char="•"/>
                  <a:defRPr/>
                </a:pPr>
                <a:endParaRPr lang="en-US" sz="2400" dirty="0">
                  <a:solidFill>
                    <a:prstClr val="black"/>
                  </a:solidFill>
                </a:endParaRPr>
              </a:p>
            </p:txBody>
          </p:sp>
        </mc:Choice>
        <mc:Fallback xmlns="">
          <p:sp>
            <p:nvSpPr>
              <p:cNvPr id="21" name="TextBox 20">
                <a:extLst>
                  <a:ext uri="{FF2B5EF4-FFF2-40B4-BE49-F238E27FC236}">
                    <a16:creationId xmlns:a16="http://schemas.microsoft.com/office/drawing/2014/main" id="{0BF45252-B66D-B75D-30E3-967505AA2CCB}"/>
                  </a:ext>
                </a:extLst>
              </p:cNvPr>
              <p:cNvSpPr txBox="1">
                <a:spLocks noRot="1" noChangeAspect="1" noMove="1" noResize="1" noEditPoints="1" noAdjustHandles="1" noChangeArrowheads="1" noChangeShapeType="1" noTextEdit="1"/>
              </p:cNvSpPr>
              <p:nvPr/>
            </p:nvSpPr>
            <p:spPr>
              <a:xfrm>
                <a:off x="498904" y="4357425"/>
                <a:ext cx="7188133" cy="2020425"/>
              </a:xfrm>
              <a:prstGeom prst="rect">
                <a:avLst/>
              </a:prstGeom>
              <a:blipFill>
                <a:blip r:embed="rId4"/>
                <a:stretch>
                  <a:fillRect t="-3750" r="-1764"/>
                </a:stretch>
              </a:blipFill>
            </p:spPr>
            <p:txBody>
              <a:bodyPr/>
              <a:lstStyle/>
              <a:p>
                <a:r>
                  <a:rPr lang="en-US">
                    <a:noFill/>
                  </a:rPr>
                  <a:t> </a:t>
                </a:r>
              </a:p>
            </p:txBody>
          </p:sp>
        </mc:Fallback>
      </mc:AlternateContent>
    </p:spTree>
    <p:extLst>
      <p:ext uri="{BB962C8B-B14F-4D97-AF65-F5344CB8AC3E}">
        <p14:creationId xmlns:p14="http://schemas.microsoft.com/office/powerpoint/2010/main" val="32829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p:bldP spid="2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FDE9-07B8-F3EC-DCE8-2B2BB4B29913}"/>
              </a:ext>
            </a:extLst>
          </p:cNvPr>
          <p:cNvSpPr>
            <a:spLocks noGrp="1"/>
          </p:cNvSpPr>
          <p:nvPr>
            <p:ph type="title"/>
          </p:nvPr>
        </p:nvSpPr>
        <p:spPr/>
        <p:txBody>
          <a:bodyPr/>
          <a:lstStyle/>
          <a:p>
            <a:r>
              <a:rPr lang="en-US" dirty="0"/>
              <a:t>Solution 1: Reserve before sending</a:t>
            </a:r>
          </a:p>
        </p:txBody>
      </p:sp>
      <p:sp>
        <p:nvSpPr>
          <p:cNvPr id="5" name="Slide Number Placeholder 4">
            <a:extLst>
              <a:ext uri="{FF2B5EF4-FFF2-40B4-BE49-F238E27FC236}">
                <a16:creationId xmlns:a16="http://schemas.microsoft.com/office/drawing/2014/main" id="{AE28442E-67DA-BE55-B5E8-682AAE539E4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33</a:t>
            </a:fld>
            <a:endParaRPr lang="en-US"/>
          </a:p>
        </p:txBody>
      </p:sp>
      <p:sp>
        <p:nvSpPr>
          <p:cNvPr id="159" name="Content Placeholder 2">
            <a:extLst>
              <a:ext uri="{FF2B5EF4-FFF2-40B4-BE49-F238E27FC236}">
                <a16:creationId xmlns:a16="http://schemas.microsoft.com/office/drawing/2014/main" id="{32C40E68-4901-DAB5-39D8-3E06E05E36E9}"/>
              </a:ext>
            </a:extLst>
          </p:cNvPr>
          <p:cNvSpPr>
            <a:spLocks noGrp="1"/>
          </p:cNvSpPr>
          <p:nvPr>
            <p:ph sz="half" idx="1"/>
          </p:nvPr>
        </p:nvSpPr>
        <p:spPr>
          <a:xfrm>
            <a:off x="492765" y="1825625"/>
            <a:ext cx="6861859" cy="4351338"/>
          </a:xfrm>
        </p:spPr>
        <p:txBody>
          <a:bodyPr>
            <a:normAutofit/>
          </a:bodyPr>
          <a:lstStyle/>
          <a:p>
            <a:r>
              <a:rPr lang="en-US" dirty="0"/>
              <a:t>To reserve resources, each device along the path records that it needs to reserve 1/4th of the capacity of its link to the next device for the data from A to B.</a:t>
            </a:r>
          </a:p>
          <a:p>
            <a:pPr lvl="1"/>
            <a:r>
              <a:rPr lang="en-US" dirty="0"/>
              <a:t>call gets 2nd slot in top link and 1st slot in right link.</a:t>
            </a:r>
          </a:p>
          <a:p>
            <a:r>
              <a:rPr lang="en-US" dirty="0"/>
              <a:t>Once the network confirms the reservation, A can start sending. </a:t>
            </a:r>
          </a:p>
          <a:p>
            <a:r>
              <a:rPr lang="en-US" dirty="0"/>
              <a:t>Once A is done sending, the network can end the reservation.</a:t>
            </a:r>
          </a:p>
          <a:p>
            <a:endParaRPr lang="en-US" dirty="0"/>
          </a:p>
        </p:txBody>
      </p:sp>
      <p:grpSp>
        <p:nvGrpSpPr>
          <p:cNvPr id="160" name="Group 159">
            <a:extLst>
              <a:ext uri="{FF2B5EF4-FFF2-40B4-BE49-F238E27FC236}">
                <a16:creationId xmlns:a16="http://schemas.microsoft.com/office/drawing/2014/main" id="{B856984D-E53C-638C-9F59-4F21CD72AF71}"/>
              </a:ext>
            </a:extLst>
          </p:cNvPr>
          <p:cNvGrpSpPr/>
          <p:nvPr/>
        </p:nvGrpSpPr>
        <p:grpSpPr>
          <a:xfrm>
            <a:off x="7354624" y="1585080"/>
            <a:ext cx="4373798" cy="4250862"/>
            <a:chOff x="7002625" y="1711520"/>
            <a:chExt cx="4373798" cy="4250862"/>
          </a:xfrm>
        </p:grpSpPr>
        <p:sp>
          <p:nvSpPr>
            <p:cNvPr id="161" name="Rectangle 160">
              <a:extLst>
                <a:ext uri="{FF2B5EF4-FFF2-40B4-BE49-F238E27FC236}">
                  <a16:creationId xmlns:a16="http://schemas.microsoft.com/office/drawing/2014/main" id="{276F0E0D-78EE-347D-9107-D6A787BA4F67}"/>
                </a:ext>
              </a:extLst>
            </p:cNvPr>
            <p:cNvSpPr/>
            <p:nvPr/>
          </p:nvSpPr>
          <p:spPr bwMode="auto">
            <a:xfrm>
              <a:off x="8424977" y="2768303"/>
              <a:ext cx="1498678" cy="62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2" name="Rectangle 161">
              <a:extLst>
                <a:ext uri="{FF2B5EF4-FFF2-40B4-BE49-F238E27FC236}">
                  <a16:creationId xmlns:a16="http://schemas.microsoft.com/office/drawing/2014/main" id="{E9ECFC19-C85B-2655-55D9-7796B471B389}"/>
                </a:ext>
              </a:extLst>
            </p:cNvPr>
            <p:cNvSpPr/>
            <p:nvPr/>
          </p:nvSpPr>
          <p:spPr bwMode="auto">
            <a:xfrm>
              <a:off x="8424977" y="2831058"/>
              <a:ext cx="1498678" cy="627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3" name="Rectangle 162">
              <a:extLst>
                <a:ext uri="{FF2B5EF4-FFF2-40B4-BE49-F238E27FC236}">
                  <a16:creationId xmlns:a16="http://schemas.microsoft.com/office/drawing/2014/main" id="{BAEB5D64-10CC-2013-4A3A-639C96FE51FF}"/>
                </a:ext>
              </a:extLst>
            </p:cNvPr>
            <p:cNvSpPr/>
            <p:nvPr/>
          </p:nvSpPr>
          <p:spPr bwMode="auto">
            <a:xfrm>
              <a:off x="8424977" y="2893815"/>
              <a:ext cx="1498678" cy="62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4" name="Rectangle 163">
              <a:extLst>
                <a:ext uri="{FF2B5EF4-FFF2-40B4-BE49-F238E27FC236}">
                  <a16:creationId xmlns:a16="http://schemas.microsoft.com/office/drawing/2014/main" id="{C4C0293E-650E-00C6-85EC-8A5BFFAD93D5}"/>
                </a:ext>
              </a:extLst>
            </p:cNvPr>
            <p:cNvSpPr/>
            <p:nvPr/>
          </p:nvSpPr>
          <p:spPr bwMode="auto">
            <a:xfrm>
              <a:off x="8424977" y="2956570"/>
              <a:ext cx="1498678" cy="62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65" name="Group 75">
              <a:extLst>
                <a:ext uri="{FF2B5EF4-FFF2-40B4-BE49-F238E27FC236}">
                  <a16:creationId xmlns:a16="http://schemas.microsoft.com/office/drawing/2014/main" id="{11736614-03F8-4719-95F9-5DEC84B8D38F}"/>
                </a:ext>
              </a:extLst>
            </p:cNvPr>
            <p:cNvGrpSpPr>
              <a:grpSpLocks/>
            </p:cNvGrpSpPr>
            <p:nvPr/>
          </p:nvGrpSpPr>
          <p:grpSpPr bwMode="auto">
            <a:xfrm rot="5400000">
              <a:off x="7309151" y="3674784"/>
              <a:ext cx="1446966" cy="261562"/>
              <a:chOff x="4876800" y="1143000"/>
              <a:chExt cx="1752600" cy="304800"/>
            </a:xfrm>
          </p:grpSpPr>
          <p:sp>
            <p:nvSpPr>
              <p:cNvPr id="229" name="Rectangle 228">
                <a:extLst>
                  <a:ext uri="{FF2B5EF4-FFF2-40B4-BE49-F238E27FC236}">
                    <a16:creationId xmlns:a16="http://schemas.microsoft.com/office/drawing/2014/main" id="{E7032FD4-F919-E96D-99D1-5EF622A49BB1}"/>
                  </a:ext>
                </a:extLst>
              </p:cNvPr>
              <p:cNvSpPr/>
              <p:nvPr/>
            </p:nvSpPr>
            <p:spPr>
              <a:xfrm>
                <a:off x="4865941" y="1169772"/>
                <a:ext cx="1752599"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0" name="Rectangle 229">
                <a:extLst>
                  <a:ext uri="{FF2B5EF4-FFF2-40B4-BE49-F238E27FC236}">
                    <a16:creationId xmlns:a16="http://schemas.microsoft.com/office/drawing/2014/main" id="{CAD46EB9-3772-68D6-66CE-AC626CAF4389}"/>
                  </a:ext>
                </a:extLst>
              </p:cNvPr>
              <p:cNvSpPr/>
              <p:nvPr/>
            </p:nvSpPr>
            <p:spPr>
              <a:xfrm>
                <a:off x="4865941" y="1245972"/>
                <a:ext cx="1752599"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1" name="Rectangle 230">
                <a:extLst>
                  <a:ext uri="{FF2B5EF4-FFF2-40B4-BE49-F238E27FC236}">
                    <a16:creationId xmlns:a16="http://schemas.microsoft.com/office/drawing/2014/main" id="{182B003E-62C8-E3F4-5105-B5B088FBA996}"/>
                  </a:ext>
                </a:extLst>
              </p:cNvPr>
              <p:cNvSpPr/>
              <p:nvPr/>
            </p:nvSpPr>
            <p:spPr>
              <a:xfrm>
                <a:off x="4865941" y="1322172"/>
                <a:ext cx="1752599"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2" name="Rectangle 231">
                <a:extLst>
                  <a:ext uri="{FF2B5EF4-FFF2-40B4-BE49-F238E27FC236}">
                    <a16:creationId xmlns:a16="http://schemas.microsoft.com/office/drawing/2014/main" id="{2E0A4BED-8F80-FBCB-BF68-C7168FC214FD}"/>
                  </a:ext>
                </a:extLst>
              </p:cNvPr>
              <p:cNvSpPr/>
              <p:nvPr/>
            </p:nvSpPr>
            <p:spPr>
              <a:xfrm>
                <a:off x="4865941" y="1398372"/>
                <a:ext cx="1752599"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grpSp>
          <p:nvGrpSpPr>
            <p:cNvPr id="166" name="Group 80">
              <a:extLst>
                <a:ext uri="{FF2B5EF4-FFF2-40B4-BE49-F238E27FC236}">
                  <a16:creationId xmlns:a16="http://schemas.microsoft.com/office/drawing/2014/main" id="{9EE9823C-C907-185F-3B23-96237DED67BE}"/>
                </a:ext>
              </a:extLst>
            </p:cNvPr>
            <p:cNvGrpSpPr>
              <a:grpSpLocks/>
            </p:cNvGrpSpPr>
            <p:nvPr/>
          </p:nvGrpSpPr>
          <p:grpSpPr bwMode="auto">
            <a:xfrm>
              <a:off x="8509808" y="4656351"/>
              <a:ext cx="1479238" cy="251023"/>
              <a:chOff x="4876800" y="1143000"/>
              <a:chExt cx="1752600" cy="304800"/>
            </a:xfrm>
          </p:grpSpPr>
          <p:sp>
            <p:nvSpPr>
              <p:cNvPr id="225" name="Rectangle 224">
                <a:extLst>
                  <a:ext uri="{FF2B5EF4-FFF2-40B4-BE49-F238E27FC236}">
                    <a16:creationId xmlns:a16="http://schemas.microsoft.com/office/drawing/2014/main" id="{B0DC2782-2ECE-17BB-413F-7B7FAA52A04F}"/>
                  </a:ext>
                </a:extLst>
              </p:cNvPr>
              <p:cNvSpPr/>
              <p:nvPr/>
            </p:nvSpPr>
            <p:spPr>
              <a:xfrm>
                <a:off x="4876800" y="1143000"/>
                <a:ext cx="1752600"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6" name="Rectangle 225">
                <a:extLst>
                  <a:ext uri="{FF2B5EF4-FFF2-40B4-BE49-F238E27FC236}">
                    <a16:creationId xmlns:a16="http://schemas.microsoft.com/office/drawing/2014/main" id="{0FF98F5E-9341-0459-0D61-7EE394E01C76}"/>
                  </a:ext>
                </a:extLst>
              </p:cNvPr>
              <p:cNvSpPr/>
              <p:nvPr/>
            </p:nvSpPr>
            <p:spPr>
              <a:xfrm>
                <a:off x="4876800" y="1219201"/>
                <a:ext cx="1752600"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7" name="Rectangle 226">
                <a:extLst>
                  <a:ext uri="{FF2B5EF4-FFF2-40B4-BE49-F238E27FC236}">
                    <a16:creationId xmlns:a16="http://schemas.microsoft.com/office/drawing/2014/main" id="{8DFD4140-B69B-75B7-0F7E-E4871058BF0A}"/>
                  </a:ext>
                </a:extLst>
              </p:cNvPr>
              <p:cNvSpPr/>
              <p:nvPr/>
            </p:nvSpPr>
            <p:spPr>
              <a:xfrm>
                <a:off x="4876800" y="1295400"/>
                <a:ext cx="1752600"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8" name="Rectangle 227">
                <a:extLst>
                  <a:ext uri="{FF2B5EF4-FFF2-40B4-BE49-F238E27FC236}">
                    <a16:creationId xmlns:a16="http://schemas.microsoft.com/office/drawing/2014/main" id="{0A1644BA-9225-94A3-E925-0509AE16B676}"/>
                  </a:ext>
                </a:extLst>
              </p:cNvPr>
              <p:cNvSpPr/>
              <p:nvPr/>
            </p:nvSpPr>
            <p:spPr>
              <a:xfrm>
                <a:off x="4876800" y="1371601"/>
                <a:ext cx="1752600"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sp>
          <p:nvSpPr>
            <p:cNvPr id="167" name="Rectangle 166">
              <a:extLst>
                <a:ext uri="{FF2B5EF4-FFF2-40B4-BE49-F238E27FC236}">
                  <a16:creationId xmlns:a16="http://schemas.microsoft.com/office/drawing/2014/main" id="{D0510640-00C1-1426-B162-269E362F837F}"/>
                </a:ext>
              </a:extLst>
            </p:cNvPr>
            <p:cNvSpPr/>
            <p:nvPr/>
          </p:nvSpPr>
          <p:spPr bwMode="auto">
            <a:xfrm rot="5400000">
              <a:off x="9755990" y="3772869"/>
              <a:ext cx="1446966" cy="6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8" name="Rectangle 167">
              <a:extLst>
                <a:ext uri="{FF2B5EF4-FFF2-40B4-BE49-F238E27FC236}">
                  <a16:creationId xmlns:a16="http://schemas.microsoft.com/office/drawing/2014/main" id="{EBEE9F9D-3B25-B280-3303-831541212F16}"/>
                </a:ext>
              </a:extLst>
            </p:cNvPr>
            <p:cNvSpPr/>
            <p:nvPr/>
          </p:nvSpPr>
          <p:spPr bwMode="auto">
            <a:xfrm rot="5400000">
              <a:off x="9690600" y="3772869"/>
              <a:ext cx="1446966" cy="653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9" name="Rectangle 168">
              <a:extLst>
                <a:ext uri="{FF2B5EF4-FFF2-40B4-BE49-F238E27FC236}">
                  <a16:creationId xmlns:a16="http://schemas.microsoft.com/office/drawing/2014/main" id="{6CD4A10F-9764-5440-38A2-611C9C4C7CE4}"/>
                </a:ext>
              </a:extLst>
            </p:cNvPr>
            <p:cNvSpPr/>
            <p:nvPr/>
          </p:nvSpPr>
          <p:spPr bwMode="auto">
            <a:xfrm rot="5400000">
              <a:off x="9625209" y="3772869"/>
              <a:ext cx="1446966" cy="6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0" name="Rectangle 169">
              <a:extLst>
                <a:ext uri="{FF2B5EF4-FFF2-40B4-BE49-F238E27FC236}">
                  <a16:creationId xmlns:a16="http://schemas.microsoft.com/office/drawing/2014/main" id="{FCA4D5DF-2DF0-610E-4277-B048EDDDC182}"/>
                </a:ext>
              </a:extLst>
            </p:cNvPr>
            <p:cNvSpPr/>
            <p:nvPr/>
          </p:nvSpPr>
          <p:spPr bwMode="auto">
            <a:xfrm rot="5400000">
              <a:off x="9559819" y="3772869"/>
              <a:ext cx="1446966" cy="653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71" name="Group 100">
              <a:extLst>
                <a:ext uri="{FF2B5EF4-FFF2-40B4-BE49-F238E27FC236}">
                  <a16:creationId xmlns:a16="http://schemas.microsoft.com/office/drawing/2014/main" id="{EA859A06-20C9-2975-3118-7AC3965AE1C0}"/>
                </a:ext>
              </a:extLst>
            </p:cNvPr>
            <p:cNvGrpSpPr>
              <a:grpSpLocks/>
            </p:cNvGrpSpPr>
            <p:nvPr/>
          </p:nvGrpSpPr>
          <p:grpSpPr bwMode="auto">
            <a:xfrm>
              <a:off x="10013910" y="1711520"/>
              <a:ext cx="701622" cy="568387"/>
              <a:chOff x="-44" y="1473"/>
              <a:chExt cx="981" cy="1105"/>
            </a:xfrm>
          </p:grpSpPr>
          <p:pic>
            <p:nvPicPr>
              <p:cNvPr id="223" name="Picture 101" descr="desktop_computer_stylized_medium">
                <a:extLst>
                  <a:ext uri="{FF2B5EF4-FFF2-40B4-BE49-F238E27FC236}">
                    <a16:creationId xmlns:a16="http://schemas.microsoft.com/office/drawing/2014/main" id="{D188B62D-E486-102A-6F76-11970AD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 name="Freeform 102">
                <a:extLst>
                  <a:ext uri="{FF2B5EF4-FFF2-40B4-BE49-F238E27FC236}">
                    <a16:creationId xmlns:a16="http://schemas.microsoft.com/office/drawing/2014/main" id="{82257223-60BB-5F73-98B7-4AE6DCE0958E}"/>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2" name="Rectangle 171">
              <a:extLst>
                <a:ext uri="{FF2B5EF4-FFF2-40B4-BE49-F238E27FC236}">
                  <a16:creationId xmlns:a16="http://schemas.microsoft.com/office/drawing/2014/main" id="{821D0359-3600-7868-0B44-132D59FFDB03}"/>
                </a:ext>
              </a:extLst>
            </p:cNvPr>
            <p:cNvSpPr/>
            <p:nvPr/>
          </p:nvSpPr>
          <p:spPr bwMode="auto">
            <a:xfrm rot="2465437" flipV="1">
              <a:off x="10213493" y="4720899"/>
              <a:ext cx="581445" cy="645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3" name="Rectangle 172">
              <a:extLst>
                <a:ext uri="{FF2B5EF4-FFF2-40B4-BE49-F238E27FC236}">
                  <a16:creationId xmlns:a16="http://schemas.microsoft.com/office/drawing/2014/main" id="{D6EC2E6D-E5BA-9F47-27C9-B6F0F62B65D7}"/>
                </a:ext>
              </a:extLst>
            </p:cNvPr>
            <p:cNvSpPr/>
            <p:nvPr/>
          </p:nvSpPr>
          <p:spPr bwMode="auto">
            <a:xfrm>
              <a:off x="7105364" y="4795380"/>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4" name="Rectangle 173">
              <a:extLst>
                <a:ext uri="{FF2B5EF4-FFF2-40B4-BE49-F238E27FC236}">
                  <a16:creationId xmlns:a16="http://schemas.microsoft.com/office/drawing/2014/main" id="{209C8CAC-BEBC-F973-4B6F-4FE4CB8FCD6D}"/>
                </a:ext>
              </a:extLst>
            </p:cNvPr>
            <p:cNvSpPr/>
            <p:nvPr/>
          </p:nvSpPr>
          <p:spPr bwMode="auto">
            <a:xfrm rot="5400000">
              <a:off x="7722581" y="2362276"/>
              <a:ext cx="513165" cy="697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5" name="Rectangle 174">
              <a:extLst>
                <a:ext uri="{FF2B5EF4-FFF2-40B4-BE49-F238E27FC236}">
                  <a16:creationId xmlns:a16="http://schemas.microsoft.com/office/drawing/2014/main" id="{81331D1E-34E5-673B-90DE-956720A3BF58}"/>
                </a:ext>
              </a:extLst>
            </p:cNvPr>
            <p:cNvSpPr/>
            <p:nvPr/>
          </p:nvSpPr>
          <p:spPr bwMode="auto">
            <a:xfrm rot="5400000">
              <a:off x="7825925" y="5242087"/>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6" name="Rectangle 175">
              <a:extLst>
                <a:ext uri="{FF2B5EF4-FFF2-40B4-BE49-F238E27FC236}">
                  <a16:creationId xmlns:a16="http://schemas.microsoft.com/office/drawing/2014/main" id="{336D15A2-821C-BBAF-22CF-47F4AD77DD89}"/>
                </a:ext>
              </a:extLst>
            </p:cNvPr>
            <p:cNvSpPr/>
            <p:nvPr/>
          </p:nvSpPr>
          <p:spPr bwMode="auto">
            <a:xfrm rot="5400000">
              <a:off x="10201295" y="5217275"/>
              <a:ext cx="493905" cy="6833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7" name="Rectangle 176">
              <a:extLst>
                <a:ext uri="{FF2B5EF4-FFF2-40B4-BE49-F238E27FC236}">
                  <a16:creationId xmlns:a16="http://schemas.microsoft.com/office/drawing/2014/main" id="{2A452925-FF9B-B7FB-9318-FD00122B9EF7}"/>
                </a:ext>
              </a:extLst>
            </p:cNvPr>
            <p:cNvSpPr/>
            <p:nvPr/>
          </p:nvSpPr>
          <p:spPr bwMode="auto">
            <a:xfrm rot="10800000">
              <a:off x="10882518" y="4775822"/>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8" name="Rectangle 177">
              <a:extLst>
                <a:ext uri="{FF2B5EF4-FFF2-40B4-BE49-F238E27FC236}">
                  <a16:creationId xmlns:a16="http://schemas.microsoft.com/office/drawing/2014/main" id="{8D952E48-9036-CE24-67B5-575EA73B9B78}"/>
                </a:ext>
              </a:extLst>
            </p:cNvPr>
            <p:cNvSpPr/>
            <p:nvPr/>
          </p:nvSpPr>
          <p:spPr bwMode="auto">
            <a:xfrm>
              <a:off x="7002625" y="2887816"/>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9" name="Rectangle 178">
              <a:extLst>
                <a:ext uri="{FF2B5EF4-FFF2-40B4-BE49-F238E27FC236}">
                  <a16:creationId xmlns:a16="http://schemas.microsoft.com/office/drawing/2014/main" id="{883CA1A5-CC81-781C-4D30-182B02AB6276}"/>
                </a:ext>
              </a:extLst>
            </p:cNvPr>
            <p:cNvSpPr/>
            <p:nvPr/>
          </p:nvSpPr>
          <p:spPr bwMode="auto">
            <a:xfrm>
              <a:off x="10811014" y="2867389"/>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80" name="Rectangle 179">
              <a:extLst>
                <a:ext uri="{FF2B5EF4-FFF2-40B4-BE49-F238E27FC236}">
                  <a16:creationId xmlns:a16="http://schemas.microsoft.com/office/drawing/2014/main" id="{ADBDBF15-A7DC-8FD1-A0B0-5C45DD9ABF47}"/>
                </a:ext>
              </a:extLst>
            </p:cNvPr>
            <p:cNvSpPr/>
            <p:nvPr/>
          </p:nvSpPr>
          <p:spPr bwMode="auto">
            <a:xfrm rot="5400000">
              <a:off x="10115327" y="2348120"/>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81" name="Group 100">
              <a:extLst>
                <a:ext uri="{FF2B5EF4-FFF2-40B4-BE49-F238E27FC236}">
                  <a16:creationId xmlns:a16="http://schemas.microsoft.com/office/drawing/2014/main" id="{41A3738D-8407-9A41-0F9B-757686BAD2BC}"/>
                </a:ext>
              </a:extLst>
            </p:cNvPr>
            <p:cNvGrpSpPr>
              <a:grpSpLocks/>
            </p:cNvGrpSpPr>
            <p:nvPr/>
          </p:nvGrpSpPr>
          <p:grpSpPr bwMode="auto">
            <a:xfrm>
              <a:off x="9946631" y="5393995"/>
              <a:ext cx="703389" cy="568387"/>
              <a:chOff x="-44" y="1473"/>
              <a:chExt cx="981" cy="1105"/>
            </a:xfrm>
          </p:grpSpPr>
          <p:pic>
            <p:nvPicPr>
              <p:cNvPr id="221" name="Picture 101" descr="desktop_computer_stylized_medium">
                <a:extLst>
                  <a:ext uri="{FF2B5EF4-FFF2-40B4-BE49-F238E27FC236}">
                    <a16:creationId xmlns:a16="http://schemas.microsoft.com/office/drawing/2014/main" id="{A4209FB6-06CA-484E-D492-3C53D9DB7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102">
                <a:extLst>
                  <a:ext uri="{FF2B5EF4-FFF2-40B4-BE49-F238E27FC236}">
                    <a16:creationId xmlns:a16="http://schemas.microsoft.com/office/drawing/2014/main" id="{F8AF52DB-3F66-D5C2-3514-ECE8A3797BD1}"/>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2" name="Group 100">
              <a:extLst>
                <a:ext uri="{FF2B5EF4-FFF2-40B4-BE49-F238E27FC236}">
                  <a16:creationId xmlns:a16="http://schemas.microsoft.com/office/drawing/2014/main" id="{7F250C58-9221-64ED-9B30-8736860E907E}"/>
                </a:ext>
              </a:extLst>
            </p:cNvPr>
            <p:cNvGrpSpPr>
              <a:grpSpLocks/>
            </p:cNvGrpSpPr>
            <p:nvPr/>
          </p:nvGrpSpPr>
          <p:grpSpPr bwMode="auto">
            <a:xfrm>
              <a:off x="7560992" y="1744853"/>
              <a:ext cx="703389" cy="568387"/>
              <a:chOff x="-44" y="1473"/>
              <a:chExt cx="981" cy="1105"/>
            </a:xfrm>
          </p:grpSpPr>
          <p:pic>
            <p:nvPicPr>
              <p:cNvPr id="219" name="Picture 101" descr="desktop_computer_stylized_medium">
                <a:extLst>
                  <a:ext uri="{FF2B5EF4-FFF2-40B4-BE49-F238E27FC236}">
                    <a16:creationId xmlns:a16="http://schemas.microsoft.com/office/drawing/2014/main" id="{7C5AF15D-6F93-F573-17C6-00397BA7D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Freeform 102">
                <a:extLst>
                  <a:ext uri="{FF2B5EF4-FFF2-40B4-BE49-F238E27FC236}">
                    <a16:creationId xmlns:a16="http://schemas.microsoft.com/office/drawing/2014/main" id="{CE6ECAEA-D7ED-9C52-5BA6-DF20761C0185}"/>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3" name="Group 182">
              <a:extLst>
                <a:ext uri="{FF2B5EF4-FFF2-40B4-BE49-F238E27FC236}">
                  <a16:creationId xmlns:a16="http://schemas.microsoft.com/office/drawing/2014/main" id="{BD21C7DB-EF53-5336-9C38-15DF7AAC54C4}"/>
                </a:ext>
              </a:extLst>
            </p:cNvPr>
            <p:cNvGrpSpPr/>
            <p:nvPr/>
          </p:nvGrpSpPr>
          <p:grpSpPr>
            <a:xfrm>
              <a:off x="7484685" y="2654601"/>
              <a:ext cx="946204" cy="493906"/>
              <a:chOff x="7493876" y="2774731"/>
              <a:chExt cx="1481958" cy="894622"/>
            </a:xfrm>
          </p:grpSpPr>
          <p:sp>
            <p:nvSpPr>
              <p:cNvPr id="212" name="Freeform 211">
                <a:extLst>
                  <a:ext uri="{FF2B5EF4-FFF2-40B4-BE49-F238E27FC236}">
                    <a16:creationId xmlns:a16="http://schemas.microsoft.com/office/drawing/2014/main" id="{6ACF6E54-D63B-9E41-BAF2-28AEE8220B0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13" name="Oval 212">
                <a:extLst>
                  <a:ext uri="{FF2B5EF4-FFF2-40B4-BE49-F238E27FC236}">
                    <a16:creationId xmlns:a16="http://schemas.microsoft.com/office/drawing/2014/main" id="{8EE229AD-9025-2233-8507-5F8C62C0D10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14" name="Group 213">
                <a:extLst>
                  <a:ext uri="{FF2B5EF4-FFF2-40B4-BE49-F238E27FC236}">
                    <a16:creationId xmlns:a16="http://schemas.microsoft.com/office/drawing/2014/main" id="{3BE8729A-C76C-C61C-2145-1990A363B274}"/>
                  </a:ext>
                </a:extLst>
              </p:cNvPr>
              <p:cNvGrpSpPr/>
              <p:nvPr/>
            </p:nvGrpSpPr>
            <p:grpSpPr>
              <a:xfrm>
                <a:off x="7713663" y="2848339"/>
                <a:ext cx="1042107" cy="425543"/>
                <a:chOff x="7786941" y="2884917"/>
                <a:chExt cx="897649" cy="353919"/>
              </a:xfrm>
            </p:grpSpPr>
            <p:sp>
              <p:nvSpPr>
                <p:cNvPr id="215" name="Freeform 214">
                  <a:extLst>
                    <a:ext uri="{FF2B5EF4-FFF2-40B4-BE49-F238E27FC236}">
                      <a16:creationId xmlns:a16="http://schemas.microsoft.com/office/drawing/2014/main" id="{7CFD5501-67D1-8091-B104-0A505BC2914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F34C24BE-7274-E6CF-662C-BCE181C7CFE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Freeform 216">
                  <a:extLst>
                    <a:ext uri="{FF2B5EF4-FFF2-40B4-BE49-F238E27FC236}">
                      <a16:creationId xmlns:a16="http://schemas.microsoft.com/office/drawing/2014/main" id="{00629936-3971-0906-1CEF-9895F31DA25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 name="Freeform 217">
                  <a:extLst>
                    <a:ext uri="{FF2B5EF4-FFF2-40B4-BE49-F238E27FC236}">
                      <a16:creationId xmlns:a16="http://schemas.microsoft.com/office/drawing/2014/main" id="{BE00E4D4-93BC-0C1C-320B-177665B44C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4" name="Group 183">
              <a:extLst>
                <a:ext uri="{FF2B5EF4-FFF2-40B4-BE49-F238E27FC236}">
                  <a16:creationId xmlns:a16="http://schemas.microsoft.com/office/drawing/2014/main" id="{7294085B-B660-A150-8F7B-5A164B74B464}"/>
                </a:ext>
              </a:extLst>
            </p:cNvPr>
            <p:cNvGrpSpPr/>
            <p:nvPr/>
          </p:nvGrpSpPr>
          <p:grpSpPr>
            <a:xfrm>
              <a:off x="7567435" y="4520082"/>
              <a:ext cx="946204" cy="493906"/>
              <a:chOff x="7493876" y="2774731"/>
              <a:chExt cx="1481958" cy="894622"/>
            </a:xfrm>
          </p:grpSpPr>
          <p:sp>
            <p:nvSpPr>
              <p:cNvPr id="205" name="Freeform 204">
                <a:extLst>
                  <a:ext uri="{FF2B5EF4-FFF2-40B4-BE49-F238E27FC236}">
                    <a16:creationId xmlns:a16="http://schemas.microsoft.com/office/drawing/2014/main" id="{F6469A4D-1629-E856-CB6B-772AFB5762A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06" name="Oval 205">
                <a:extLst>
                  <a:ext uri="{FF2B5EF4-FFF2-40B4-BE49-F238E27FC236}">
                    <a16:creationId xmlns:a16="http://schemas.microsoft.com/office/drawing/2014/main" id="{CF30896C-2A10-4593-DD7C-B281685445F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7" name="Group 206">
                <a:extLst>
                  <a:ext uri="{FF2B5EF4-FFF2-40B4-BE49-F238E27FC236}">
                    <a16:creationId xmlns:a16="http://schemas.microsoft.com/office/drawing/2014/main" id="{AE99DB08-FF0E-692E-3698-15659B87EA49}"/>
                  </a:ext>
                </a:extLst>
              </p:cNvPr>
              <p:cNvGrpSpPr/>
              <p:nvPr/>
            </p:nvGrpSpPr>
            <p:grpSpPr>
              <a:xfrm>
                <a:off x="7713663" y="2848339"/>
                <a:ext cx="1042107" cy="425543"/>
                <a:chOff x="7786941" y="2884917"/>
                <a:chExt cx="897649" cy="353919"/>
              </a:xfrm>
            </p:grpSpPr>
            <p:sp>
              <p:nvSpPr>
                <p:cNvPr id="208" name="Freeform 207">
                  <a:extLst>
                    <a:ext uri="{FF2B5EF4-FFF2-40B4-BE49-F238E27FC236}">
                      <a16:creationId xmlns:a16="http://schemas.microsoft.com/office/drawing/2014/main" id="{25DBF50D-75B1-B15E-814A-90A13D7BC72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 name="Freeform 208">
                  <a:extLst>
                    <a:ext uri="{FF2B5EF4-FFF2-40B4-BE49-F238E27FC236}">
                      <a16:creationId xmlns:a16="http://schemas.microsoft.com/office/drawing/2014/main" id="{A207EB5D-5B9F-09C0-42D2-A6730F703E0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Freeform 209">
                  <a:extLst>
                    <a:ext uri="{FF2B5EF4-FFF2-40B4-BE49-F238E27FC236}">
                      <a16:creationId xmlns:a16="http://schemas.microsoft.com/office/drawing/2014/main" id="{FF8C2849-028F-57DF-133E-ED6CABFDE1A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Freeform 210">
                  <a:extLst>
                    <a:ext uri="{FF2B5EF4-FFF2-40B4-BE49-F238E27FC236}">
                      <a16:creationId xmlns:a16="http://schemas.microsoft.com/office/drawing/2014/main" id="{2312C0CD-8098-85B1-2678-375002AD452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08429AC8-5E93-1818-53C7-7A5F229293BA}"/>
                </a:ext>
              </a:extLst>
            </p:cNvPr>
            <p:cNvGrpSpPr/>
            <p:nvPr/>
          </p:nvGrpSpPr>
          <p:grpSpPr>
            <a:xfrm>
              <a:off x="9940980" y="4520082"/>
              <a:ext cx="946204" cy="493906"/>
              <a:chOff x="7493876" y="2774731"/>
              <a:chExt cx="1481958" cy="894622"/>
            </a:xfrm>
          </p:grpSpPr>
          <p:sp>
            <p:nvSpPr>
              <p:cNvPr id="198" name="Freeform 197">
                <a:extLst>
                  <a:ext uri="{FF2B5EF4-FFF2-40B4-BE49-F238E27FC236}">
                    <a16:creationId xmlns:a16="http://schemas.microsoft.com/office/drawing/2014/main" id="{31284DF4-04B4-0EB7-117D-C0E0F9023A0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9" name="Oval 198">
                <a:extLst>
                  <a:ext uri="{FF2B5EF4-FFF2-40B4-BE49-F238E27FC236}">
                    <a16:creationId xmlns:a16="http://schemas.microsoft.com/office/drawing/2014/main" id="{0A92C374-3334-C9A6-BAAD-815CC69D148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0" name="Group 199">
                <a:extLst>
                  <a:ext uri="{FF2B5EF4-FFF2-40B4-BE49-F238E27FC236}">
                    <a16:creationId xmlns:a16="http://schemas.microsoft.com/office/drawing/2014/main" id="{3885AB15-CD54-6BB8-7484-7FFB4B706B27}"/>
                  </a:ext>
                </a:extLst>
              </p:cNvPr>
              <p:cNvGrpSpPr/>
              <p:nvPr/>
            </p:nvGrpSpPr>
            <p:grpSpPr>
              <a:xfrm>
                <a:off x="7713663" y="2848339"/>
                <a:ext cx="1042107" cy="425543"/>
                <a:chOff x="7786941" y="2884917"/>
                <a:chExt cx="897649" cy="353919"/>
              </a:xfrm>
            </p:grpSpPr>
            <p:sp>
              <p:nvSpPr>
                <p:cNvPr id="201" name="Freeform 200">
                  <a:extLst>
                    <a:ext uri="{FF2B5EF4-FFF2-40B4-BE49-F238E27FC236}">
                      <a16:creationId xmlns:a16="http://schemas.microsoft.com/office/drawing/2014/main" id="{E69AF9E6-81A8-D1E8-7257-D718D2113FD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Freeform 201">
                  <a:extLst>
                    <a:ext uri="{FF2B5EF4-FFF2-40B4-BE49-F238E27FC236}">
                      <a16:creationId xmlns:a16="http://schemas.microsoft.com/office/drawing/2014/main" id="{F7BB7D41-EEAE-E333-78F1-BAA18355CD8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Freeform 202">
                  <a:extLst>
                    <a:ext uri="{FF2B5EF4-FFF2-40B4-BE49-F238E27FC236}">
                      <a16:creationId xmlns:a16="http://schemas.microsoft.com/office/drawing/2014/main" id="{E8A96386-0035-AB72-6744-25BA40B9D87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Freeform 203">
                  <a:extLst>
                    <a:ext uri="{FF2B5EF4-FFF2-40B4-BE49-F238E27FC236}">
                      <a16:creationId xmlns:a16="http://schemas.microsoft.com/office/drawing/2014/main" id="{9752FAA6-C6D8-FF4B-E667-78D3614B88B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6" name="Group 185">
              <a:extLst>
                <a:ext uri="{FF2B5EF4-FFF2-40B4-BE49-F238E27FC236}">
                  <a16:creationId xmlns:a16="http://schemas.microsoft.com/office/drawing/2014/main" id="{2BC6B737-0EFF-EE19-C82D-BEBD6576B474}"/>
                </a:ext>
              </a:extLst>
            </p:cNvPr>
            <p:cNvGrpSpPr/>
            <p:nvPr/>
          </p:nvGrpSpPr>
          <p:grpSpPr>
            <a:xfrm>
              <a:off x="9889177" y="2634520"/>
              <a:ext cx="946204" cy="493906"/>
              <a:chOff x="7493876" y="2774731"/>
              <a:chExt cx="1481958" cy="894622"/>
            </a:xfrm>
          </p:grpSpPr>
          <p:sp>
            <p:nvSpPr>
              <p:cNvPr id="191" name="Freeform 190">
                <a:extLst>
                  <a:ext uri="{FF2B5EF4-FFF2-40B4-BE49-F238E27FC236}">
                    <a16:creationId xmlns:a16="http://schemas.microsoft.com/office/drawing/2014/main" id="{B627515D-A2C7-229D-A43D-E046E111F8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2" name="Oval 191">
                <a:extLst>
                  <a:ext uri="{FF2B5EF4-FFF2-40B4-BE49-F238E27FC236}">
                    <a16:creationId xmlns:a16="http://schemas.microsoft.com/office/drawing/2014/main" id="{48A3EA83-1D49-AFC1-4CA9-B80580D031A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3" name="Group 192">
                <a:extLst>
                  <a:ext uri="{FF2B5EF4-FFF2-40B4-BE49-F238E27FC236}">
                    <a16:creationId xmlns:a16="http://schemas.microsoft.com/office/drawing/2014/main" id="{50E1B01B-8532-6370-F83F-450EEBD760A4}"/>
                  </a:ext>
                </a:extLst>
              </p:cNvPr>
              <p:cNvGrpSpPr/>
              <p:nvPr/>
            </p:nvGrpSpPr>
            <p:grpSpPr>
              <a:xfrm>
                <a:off x="7713663" y="2848339"/>
                <a:ext cx="1042107" cy="425543"/>
                <a:chOff x="7786941" y="2884917"/>
                <a:chExt cx="897649" cy="353919"/>
              </a:xfrm>
            </p:grpSpPr>
            <p:sp>
              <p:nvSpPr>
                <p:cNvPr id="194" name="Freeform 193">
                  <a:extLst>
                    <a:ext uri="{FF2B5EF4-FFF2-40B4-BE49-F238E27FC236}">
                      <a16:creationId xmlns:a16="http://schemas.microsoft.com/office/drawing/2014/main" id="{C99FEF03-7DE7-FD8E-53ED-E30B7B027A5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Freeform 194">
                  <a:extLst>
                    <a:ext uri="{FF2B5EF4-FFF2-40B4-BE49-F238E27FC236}">
                      <a16:creationId xmlns:a16="http://schemas.microsoft.com/office/drawing/2014/main" id="{2DAC2891-2180-932A-4AE5-3FBCC8A66ED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Freeform 195">
                  <a:extLst>
                    <a:ext uri="{FF2B5EF4-FFF2-40B4-BE49-F238E27FC236}">
                      <a16:creationId xmlns:a16="http://schemas.microsoft.com/office/drawing/2014/main" id="{B9C5172D-A5DE-7ABA-D852-012ABAEDB60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Freeform 196">
                  <a:extLst>
                    <a:ext uri="{FF2B5EF4-FFF2-40B4-BE49-F238E27FC236}">
                      <a16:creationId xmlns:a16="http://schemas.microsoft.com/office/drawing/2014/main" id="{2ACA6752-13BF-BB8E-9F65-834FF66D00D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87" name="Rectangle 186">
              <a:extLst>
                <a:ext uri="{FF2B5EF4-FFF2-40B4-BE49-F238E27FC236}">
                  <a16:creationId xmlns:a16="http://schemas.microsoft.com/office/drawing/2014/main" id="{E8107B13-DC1E-FBB6-C5C9-A50CEFF4EEDD}"/>
                </a:ext>
              </a:extLst>
            </p:cNvPr>
            <p:cNvSpPr/>
            <p:nvPr/>
          </p:nvSpPr>
          <p:spPr bwMode="auto">
            <a:xfrm rot="1634516">
              <a:off x="7940837" y="2709093"/>
              <a:ext cx="535922" cy="731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88" name="Rectangle 187">
              <a:extLst>
                <a:ext uri="{FF2B5EF4-FFF2-40B4-BE49-F238E27FC236}">
                  <a16:creationId xmlns:a16="http://schemas.microsoft.com/office/drawing/2014/main" id="{043660B3-871F-0525-1DBF-FA4C80FEEE29}"/>
                </a:ext>
              </a:extLst>
            </p:cNvPr>
            <p:cNvSpPr/>
            <p:nvPr/>
          </p:nvSpPr>
          <p:spPr bwMode="auto">
            <a:xfrm rot="2101064">
              <a:off x="9817292" y="2970721"/>
              <a:ext cx="535922" cy="731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89" name="Rectangle 188">
              <a:extLst>
                <a:ext uri="{FF2B5EF4-FFF2-40B4-BE49-F238E27FC236}">
                  <a16:creationId xmlns:a16="http://schemas.microsoft.com/office/drawing/2014/main" id="{7CA2D756-C98E-48E9-4CB1-672C978A3F67}"/>
                </a:ext>
              </a:extLst>
            </p:cNvPr>
            <p:cNvSpPr/>
            <p:nvPr/>
          </p:nvSpPr>
          <p:spPr bwMode="auto">
            <a:xfrm rot="4253584">
              <a:off x="10096993" y="4729744"/>
              <a:ext cx="547683" cy="757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90" name="TextBox 189">
              <a:extLst>
                <a:ext uri="{FF2B5EF4-FFF2-40B4-BE49-F238E27FC236}">
                  <a16:creationId xmlns:a16="http://schemas.microsoft.com/office/drawing/2014/main" id="{F189174E-6F47-0AC2-3763-E9793027B622}"/>
                </a:ext>
              </a:extLst>
            </p:cNvPr>
            <p:cNvSpPr txBox="1"/>
            <p:nvPr/>
          </p:nvSpPr>
          <p:spPr>
            <a:xfrm>
              <a:off x="7150308" y="1753849"/>
              <a:ext cx="184731" cy="369332"/>
            </a:xfrm>
            <a:prstGeom prst="rect">
              <a:avLst/>
            </a:prstGeom>
            <a:noFill/>
          </p:spPr>
          <p:txBody>
            <a:bodyPr wrap="none" rtlCol="0">
              <a:spAutoFit/>
            </a:bodyPr>
            <a:lstStyle/>
            <a:p>
              <a:endParaRPr lang="en-US"/>
            </a:p>
          </p:txBody>
        </p:sp>
      </p:grpSp>
      <p:sp>
        <p:nvSpPr>
          <p:cNvPr id="233" name="Text Box 308">
            <a:extLst>
              <a:ext uri="{FF2B5EF4-FFF2-40B4-BE49-F238E27FC236}">
                <a16:creationId xmlns:a16="http://schemas.microsoft.com/office/drawing/2014/main" id="{994BC4CC-F105-77FB-5793-60E32D223770}"/>
              </a:ext>
            </a:extLst>
          </p:cNvPr>
          <p:cNvSpPr txBox="1">
            <a:spLocks noChangeArrowheads="1"/>
          </p:cNvSpPr>
          <p:nvPr/>
        </p:nvSpPr>
        <p:spPr bwMode="auto">
          <a:xfrm>
            <a:off x="8078266" y="1210848"/>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A</a:t>
            </a:r>
          </a:p>
        </p:txBody>
      </p:sp>
      <p:sp>
        <p:nvSpPr>
          <p:cNvPr id="234" name="Text Box 308">
            <a:extLst>
              <a:ext uri="{FF2B5EF4-FFF2-40B4-BE49-F238E27FC236}">
                <a16:creationId xmlns:a16="http://schemas.microsoft.com/office/drawing/2014/main" id="{B52C6291-07FC-FB10-40FF-9C6862F1FD7D}"/>
              </a:ext>
            </a:extLst>
          </p:cNvPr>
          <p:cNvSpPr txBox="1">
            <a:spLocks noChangeArrowheads="1"/>
          </p:cNvSpPr>
          <p:nvPr/>
        </p:nvSpPr>
        <p:spPr bwMode="auto">
          <a:xfrm>
            <a:off x="10943028" y="5636878"/>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rPr>
              <a:t>B</a:t>
            </a:r>
          </a:p>
        </p:txBody>
      </p:sp>
      <p:sp>
        <p:nvSpPr>
          <p:cNvPr id="235" name="Text Box 308">
            <a:extLst>
              <a:ext uri="{FF2B5EF4-FFF2-40B4-BE49-F238E27FC236}">
                <a16:creationId xmlns:a16="http://schemas.microsoft.com/office/drawing/2014/main" id="{F6CD74A3-E544-7F98-DE2C-0BB59AF267AC}"/>
              </a:ext>
            </a:extLst>
          </p:cNvPr>
          <p:cNvSpPr txBox="1">
            <a:spLocks noChangeArrowheads="1"/>
          </p:cNvSpPr>
          <p:nvPr/>
        </p:nvSpPr>
        <p:spPr bwMode="auto">
          <a:xfrm>
            <a:off x="7498230" y="2194382"/>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p>
        </p:txBody>
      </p:sp>
      <p:sp>
        <p:nvSpPr>
          <p:cNvPr id="236" name="Text Box 308">
            <a:extLst>
              <a:ext uri="{FF2B5EF4-FFF2-40B4-BE49-F238E27FC236}">
                <a16:creationId xmlns:a16="http://schemas.microsoft.com/office/drawing/2014/main" id="{E5E2B41E-EEB2-7E37-4FBD-CD5E4BADD574}"/>
              </a:ext>
            </a:extLst>
          </p:cNvPr>
          <p:cNvSpPr txBox="1">
            <a:spLocks noChangeArrowheads="1"/>
          </p:cNvSpPr>
          <p:nvPr/>
        </p:nvSpPr>
        <p:spPr bwMode="auto">
          <a:xfrm>
            <a:off x="11105677" y="2261997"/>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D2</a:t>
            </a:r>
          </a:p>
        </p:txBody>
      </p:sp>
      <p:sp>
        <p:nvSpPr>
          <p:cNvPr id="237" name="Text Box 308">
            <a:extLst>
              <a:ext uri="{FF2B5EF4-FFF2-40B4-BE49-F238E27FC236}">
                <a16:creationId xmlns:a16="http://schemas.microsoft.com/office/drawing/2014/main" id="{9B8B0E61-427A-8795-7C53-47C9F3BD8131}"/>
              </a:ext>
            </a:extLst>
          </p:cNvPr>
          <p:cNvSpPr txBox="1">
            <a:spLocks noChangeArrowheads="1"/>
          </p:cNvSpPr>
          <p:nvPr/>
        </p:nvSpPr>
        <p:spPr bwMode="auto">
          <a:xfrm>
            <a:off x="7508746" y="4131003"/>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D3</a:t>
            </a:r>
          </a:p>
        </p:txBody>
      </p:sp>
      <p:sp>
        <p:nvSpPr>
          <p:cNvPr id="238" name="Text Box 308">
            <a:extLst>
              <a:ext uri="{FF2B5EF4-FFF2-40B4-BE49-F238E27FC236}">
                <a16:creationId xmlns:a16="http://schemas.microsoft.com/office/drawing/2014/main" id="{FA822B6C-D842-8B3F-4E53-D533A882398A}"/>
              </a:ext>
            </a:extLst>
          </p:cNvPr>
          <p:cNvSpPr txBox="1">
            <a:spLocks noChangeArrowheads="1"/>
          </p:cNvSpPr>
          <p:nvPr/>
        </p:nvSpPr>
        <p:spPr bwMode="auto">
          <a:xfrm>
            <a:off x="11165114" y="4152522"/>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D4</a:t>
            </a:r>
          </a:p>
        </p:txBody>
      </p:sp>
    </p:spTree>
    <p:extLst>
      <p:ext uri="{BB962C8B-B14F-4D97-AF65-F5344CB8AC3E}">
        <p14:creationId xmlns:p14="http://schemas.microsoft.com/office/powerpoint/2010/main" val="336884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FDE9-07B8-F3EC-DCE8-2B2BB4B29913}"/>
              </a:ext>
            </a:extLst>
          </p:cNvPr>
          <p:cNvSpPr>
            <a:spLocks noGrp="1"/>
          </p:cNvSpPr>
          <p:nvPr>
            <p:ph type="title"/>
          </p:nvPr>
        </p:nvSpPr>
        <p:spPr/>
        <p:txBody>
          <a:bodyPr/>
          <a:lstStyle/>
          <a:p>
            <a:r>
              <a:rPr lang="en-US" dirty="0"/>
              <a:t>Solution 1: Reserve before sending</a:t>
            </a:r>
          </a:p>
        </p:txBody>
      </p:sp>
      <p:sp>
        <p:nvSpPr>
          <p:cNvPr id="5" name="Slide Number Placeholder 4">
            <a:extLst>
              <a:ext uri="{FF2B5EF4-FFF2-40B4-BE49-F238E27FC236}">
                <a16:creationId xmlns:a16="http://schemas.microsoft.com/office/drawing/2014/main" id="{AE28442E-67DA-BE55-B5E8-682AAE539E4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34</a:t>
            </a:fld>
            <a:endParaRPr lang="en-US"/>
          </a:p>
        </p:txBody>
      </p:sp>
      <p:sp>
        <p:nvSpPr>
          <p:cNvPr id="159" name="Content Placeholder 2">
            <a:extLst>
              <a:ext uri="{FF2B5EF4-FFF2-40B4-BE49-F238E27FC236}">
                <a16:creationId xmlns:a16="http://schemas.microsoft.com/office/drawing/2014/main" id="{32C40E68-4901-DAB5-39D8-3E06E05E36E9}"/>
              </a:ext>
            </a:extLst>
          </p:cNvPr>
          <p:cNvSpPr>
            <a:spLocks noGrp="1"/>
          </p:cNvSpPr>
          <p:nvPr>
            <p:ph sz="half" idx="1"/>
          </p:nvPr>
        </p:nvSpPr>
        <p:spPr>
          <a:xfrm>
            <a:off x="492765" y="1825625"/>
            <a:ext cx="6861859" cy="4351338"/>
          </a:xfrm>
        </p:spPr>
        <p:txBody>
          <a:bodyPr/>
          <a:lstStyle/>
          <a:p>
            <a:pPr marL="339725" indent="-225425"/>
            <a:r>
              <a:rPr lang="en-US" altLang="en-US" dirty="0">
                <a:ea typeface="ＭＳ Ｐゴシック" panose="020B0600070205080204" pitchFamily="34" charset="-128"/>
              </a:rPr>
              <a:t>Reservations are great! </a:t>
            </a:r>
          </a:p>
          <a:p>
            <a:pPr marL="339725" indent="-225425"/>
            <a:r>
              <a:rPr lang="en-US" altLang="en-US" dirty="0">
                <a:ea typeface="ＭＳ Ｐゴシック" panose="020B0600070205080204" pitchFamily="34" charset="-128"/>
              </a:rPr>
              <a:t>While A is sending data to B, ¼ of the capacity of the top and right links is dedicated to that data transfer. </a:t>
            </a:r>
          </a:p>
          <a:p>
            <a:pPr marL="339725" indent="-225425"/>
            <a:r>
              <a:rPr lang="en-US" altLang="en-US" dirty="0">
                <a:ea typeface="ＭＳ Ｐゴシック" panose="020B0600070205080204" pitchFamily="34" charset="-128"/>
              </a:rPr>
              <a:t>Pro: No one else can use it</a:t>
            </a:r>
          </a:p>
          <a:p>
            <a:pPr marL="339725" indent="-225425"/>
            <a:r>
              <a:rPr lang="en-US" altLang="en-US" dirty="0">
                <a:ea typeface="ＭＳ Ｐゴシック" panose="020B0600070205080204" pitchFamily="34" charset="-128"/>
              </a:rPr>
              <a:t>Con: No one else can use it</a:t>
            </a:r>
          </a:p>
          <a:p>
            <a:pPr marL="339725" indent="-225425"/>
            <a:r>
              <a:rPr lang="en-US" altLang="en-US" dirty="0">
                <a:ea typeface="ＭＳ Ｐゴシック" panose="020B0600070205080204" pitchFamily="34" charset="-128"/>
              </a:rPr>
              <a:t>Why is it both a pro and a con? </a:t>
            </a:r>
          </a:p>
        </p:txBody>
      </p:sp>
      <p:grpSp>
        <p:nvGrpSpPr>
          <p:cNvPr id="160" name="Group 159">
            <a:extLst>
              <a:ext uri="{FF2B5EF4-FFF2-40B4-BE49-F238E27FC236}">
                <a16:creationId xmlns:a16="http://schemas.microsoft.com/office/drawing/2014/main" id="{B856984D-E53C-638C-9F59-4F21CD72AF71}"/>
              </a:ext>
            </a:extLst>
          </p:cNvPr>
          <p:cNvGrpSpPr/>
          <p:nvPr/>
        </p:nvGrpSpPr>
        <p:grpSpPr>
          <a:xfrm>
            <a:off x="7354624" y="1585080"/>
            <a:ext cx="4373798" cy="4250862"/>
            <a:chOff x="7002625" y="1711520"/>
            <a:chExt cx="4373798" cy="4250862"/>
          </a:xfrm>
        </p:grpSpPr>
        <p:sp>
          <p:nvSpPr>
            <p:cNvPr id="161" name="Rectangle 160">
              <a:extLst>
                <a:ext uri="{FF2B5EF4-FFF2-40B4-BE49-F238E27FC236}">
                  <a16:creationId xmlns:a16="http://schemas.microsoft.com/office/drawing/2014/main" id="{276F0E0D-78EE-347D-9107-D6A787BA4F67}"/>
                </a:ext>
              </a:extLst>
            </p:cNvPr>
            <p:cNvSpPr/>
            <p:nvPr/>
          </p:nvSpPr>
          <p:spPr bwMode="auto">
            <a:xfrm>
              <a:off x="8424977" y="2768303"/>
              <a:ext cx="1498678" cy="62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2" name="Rectangle 161">
              <a:extLst>
                <a:ext uri="{FF2B5EF4-FFF2-40B4-BE49-F238E27FC236}">
                  <a16:creationId xmlns:a16="http://schemas.microsoft.com/office/drawing/2014/main" id="{E9ECFC19-C85B-2655-55D9-7796B471B389}"/>
                </a:ext>
              </a:extLst>
            </p:cNvPr>
            <p:cNvSpPr/>
            <p:nvPr/>
          </p:nvSpPr>
          <p:spPr bwMode="auto">
            <a:xfrm>
              <a:off x="8424977" y="2831058"/>
              <a:ext cx="1498678" cy="627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3" name="Rectangle 162">
              <a:extLst>
                <a:ext uri="{FF2B5EF4-FFF2-40B4-BE49-F238E27FC236}">
                  <a16:creationId xmlns:a16="http://schemas.microsoft.com/office/drawing/2014/main" id="{BAEB5D64-10CC-2013-4A3A-639C96FE51FF}"/>
                </a:ext>
              </a:extLst>
            </p:cNvPr>
            <p:cNvSpPr/>
            <p:nvPr/>
          </p:nvSpPr>
          <p:spPr bwMode="auto">
            <a:xfrm>
              <a:off x="8424977" y="2893815"/>
              <a:ext cx="1498678" cy="62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4" name="Rectangle 163">
              <a:extLst>
                <a:ext uri="{FF2B5EF4-FFF2-40B4-BE49-F238E27FC236}">
                  <a16:creationId xmlns:a16="http://schemas.microsoft.com/office/drawing/2014/main" id="{C4C0293E-650E-00C6-85EC-8A5BFFAD93D5}"/>
                </a:ext>
              </a:extLst>
            </p:cNvPr>
            <p:cNvSpPr/>
            <p:nvPr/>
          </p:nvSpPr>
          <p:spPr bwMode="auto">
            <a:xfrm>
              <a:off x="8424977" y="2956570"/>
              <a:ext cx="1498678" cy="62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65" name="Group 75">
              <a:extLst>
                <a:ext uri="{FF2B5EF4-FFF2-40B4-BE49-F238E27FC236}">
                  <a16:creationId xmlns:a16="http://schemas.microsoft.com/office/drawing/2014/main" id="{11736614-03F8-4719-95F9-5DEC84B8D38F}"/>
                </a:ext>
              </a:extLst>
            </p:cNvPr>
            <p:cNvGrpSpPr>
              <a:grpSpLocks/>
            </p:cNvGrpSpPr>
            <p:nvPr/>
          </p:nvGrpSpPr>
          <p:grpSpPr bwMode="auto">
            <a:xfrm rot="5400000">
              <a:off x="7309151" y="3674784"/>
              <a:ext cx="1446966" cy="261562"/>
              <a:chOff x="4876800" y="1143000"/>
              <a:chExt cx="1752600" cy="304800"/>
            </a:xfrm>
          </p:grpSpPr>
          <p:sp>
            <p:nvSpPr>
              <p:cNvPr id="229" name="Rectangle 228">
                <a:extLst>
                  <a:ext uri="{FF2B5EF4-FFF2-40B4-BE49-F238E27FC236}">
                    <a16:creationId xmlns:a16="http://schemas.microsoft.com/office/drawing/2014/main" id="{E7032FD4-F919-E96D-99D1-5EF622A49BB1}"/>
                  </a:ext>
                </a:extLst>
              </p:cNvPr>
              <p:cNvSpPr/>
              <p:nvPr/>
            </p:nvSpPr>
            <p:spPr>
              <a:xfrm>
                <a:off x="4865941" y="1169772"/>
                <a:ext cx="1752599"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0" name="Rectangle 229">
                <a:extLst>
                  <a:ext uri="{FF2B5EF4-FFF2-40B4-BE49-F238E27FC236}">
                    <a16:creationId xmlns:a16="http://schemas.microsoft.com/office/drawing/2014/main" id="{CAD46EB9-3772-68D6-66CE-AC626CAF4389}"/>
                  </a:ext>
                </a:extLst>
              </p:cNvPr>
              <p:cNvSpPr/>
              <p:nvPr/>
            </p:nvSpPr>
            <p:spPr>
              <a:xfrm>
                <a:off x="4865941" y="1245972"/>
                <a:ext cx="1752599"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1" name="Rectangle 230">
                <a:extLst>
                  <a:ext uri="{FF2B5EF4-FFF2-40B4-BE49-F238E27FC236}">
                    <a16:creationId xmlns:a16="http://schemas.microsoft.com/office/drawing/2014/main" id="{182B003E-62C8-E3F4-5105-B5B088FBA996}"/>
                  </a:ext>
                </a:extLst>
              </p:cNvPr>
              <p:cNvSpPr/>
              <p:nvPr/>
            </p:nvSpPr>
            <p:spPr>
              <a:xfrm>
                <a:off x="4865941" y="1322172"/>
                <a:ext cx="1752599"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2" name="Rectangle 231">
                <a:extLst>
                  <a:ext uri="{FF2B5EF4-FFF2-40B4-BE49-F238E27FC236}">
                    <a16:creationId xmlns:a16="http://schemas.microsoft.com/office/drawing/2014/main" id="{2E0A4BED-8F80-FBCB-BF68-C7168FC214FD}"/>
                  </a:ext>
                </a:extLst>
              </p:cNvPr>
              <p:cNvSpPr/>
              <p:nvPr/>
            </p:nvSpPr>
            <p:spPr>
              <a:xfrm>
                <a:off x="4865941" y="1398372"/>
                <a:ext cx="1752599"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grpSp>
          <p:nvGrpSpPr>
            <p:cNvPr id="166" name="Group 80">
              <a:extLst>
                <a:ext uri="{FF2B5EF4-FFF2-40B4-BE49-F238E27FC236}">
                  <a16:creationId xmlns:a16="http://schemas.microsoft.com/office/drawing/2014/main" id="{9EE9823C-C907-185F-3B23-96237DED67BE}"/>
                </a:ext>
              </a:extLst>
            </p:cNvPr>
            <p:cNvGrpSpPr>
              <a:grpSpLocks/>
            </p:cNvGrpSpPr>
            <p:nvPr/>
          </p:nvGrpSpPr>
          <p:grpSpPr bwMode="auto">
            <a:xfrm>
              <a:off x="8509808" y="4656351"/>
              <a:ext cx="1479238" cy="251023"/>
              <a:chOff x="4876800" y="1143000"/>
              <a:chExt cx="1752600" cy="304800"/>
            </a:xfrm>
          </p:grpSpPr>
          <p:sp>
            <p:nvSpPr>
              <p:cNvPr id="225" name="Rectangle 224">
                <a:extLst>
                  <a:ext uri="{FF2B5EF4-FFF2-40B4-BE49-F238E27FC236}">
                    <a16:creationId xmlns:a16="http://schemas.microsoft.com/office/drawing/2014/main" id="{B0DC2782-2ECE-17BB-413F-7B7FAA52A04F}"/>
                  </a:ext>
                </a:extLst>
              </p:cNvPr>
              <p:cNvSpPr/>
              <p:nvPr/>
            </p:nvSpPr>
            <p:spPr>
              <a:xfrm>
                <a:off x="4876800" y="1143000"/>
                <a:ext cx="1752600"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6" name="Rectangle 225">
                <a:extLst>
                  <a:ext uri="{FF2B5EF4-FFF2-40B4-BE49-F238E27FC236}">
                    <a16:creationId xmlns:a16="http://schemas.microsoft.com/office/drawing/2014/main" id="{0FF98F5E-9341-0459-0D61-7EE394E01C76}"/>
                  </a:ext>
                </a:extLst>
              </p:cNvPr>
              <p:cNvSpPr/>
              <p:nvPr/>
            </p:nvSpPr>
            <p:spPr>
              <a:xfrm>
                <a:off x="4876800" y="1219201"/>
                <a:ext cx="1752600"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7" name="Rectangle 226">
                <a:extLst>
                  <a:ext uri="{FF2B5EF4-FFF2-40B4-BE49-F238E27FC236}">
                    <a16:creationId xmlns:a16="http://schemas.microsoft.com/office/drawing/2014/main" id="{8DFD4140-B69B-75B7-0F7E-E4871058BF0A}"/>
                  </a:ext>
                </a:extLst>
              </p:cNvPr>
              <p:cNvSpPr/>
              <p:nvPr/>
            </p:nvSpPr>
            <p:spPr>
              <a:xfrm>
                <a:off x="4876800" y="1295400"/>
                <a:ext cx="1752600"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8" name="Rectangle 227">
                <a:extLst>
                  <a:ext uri="{FF2B5EF4-FFF2-40B4-BE49-F238E27FC236}">
                    <a16:creationId xmlns:a16="http://schemas.microsoft.com/office/drawing/2014/main" id="{0A1644BA-9225-94A3-E925-0509AE16B676}"/>
                  </a:ext>
                </a:extLst>
              </p:cNvPr>
              <p:cNvSpPr/>
              <p:nvPr/>
            </p:nvSpPr>
            <p:spPr>
              <a:xfrm>
                <a:off x="4876800" y="1371601"/>
                <a:ext cx="1752600"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sp>
          <p:nvSpPr>
            <p:cNvPr id="167" name="Rectangle 166">
              <a:extLst>
                <a:ext uri="{FF2B5EF4-FFF2-40B4-BE49-F238E27FC236}">
                  <a16:creationId xmlns:a16="http://schemas.microsoft.com/office/drawing/2014/main" id="{D0510640-00C1-1426-B162-269E362F837F}"/>
                </a:ext>
              </a:extLst>
            </p:cNvPr>
            <p:cNvSpPr/>
            <p:nvPr/>
          </p:nvSpPr>
          <p:spPr bwMode="auto">
            <a:xfrm rot="5400000">
              <a:off x="9755990" y="3772869"/>
              <a:ext cx="1446966" cy="6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8" name="Rectangle 167">
              <a:extLst>
                <a:ext uri="{FF2B5EF4-FFF2-40B4-BE49-F238E27FC236}">
                  <a16:creationId xmlns:a16="http://schemas.microsoft.com/office/drawing/2014/main" id="{EBEE9F9D-3B25-B280-3303-831541212F16}"/>
                </a:ext>
              </a:extLst>
            </p:cNvPr>
            <p:cNvSpPr/>
            <p:nvPr/>
          </p:nvSpPr>
          <p:spPr bwMode="auto">
            <a:xfrm rot="5400000">
              <a:off x="9690600" y="3772869"/>
              <a:ext cx="1446966" cy="653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9" name="Rectangle 168">
              <a:extLst>
                <a:ext uri="{FF2B5EF4-FFF2-40B4-BE49-F238E27FC236}">
                  <a16:creationId xmlns:a16="http://schemas.microsoft.com/office/drawing/2014/main" id="{6CD4A10F-9764-5440-38A2-611C9C4C7CE4}"/>
                </a:ext>
              </a:extLst>
            </p:cNvPr>
            <p:cNvSpPr/>
            <p:nvPr/>
          </p:nvSpPr>
          <p:spPr bwMode="auto">
            <a:xfrm rot="5400000">
              <a:off x="9625209" y="3772869"/>
              <a:ext cx="1446966" cy="6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0" name="Rectangle 169">
              <a:extLst>
                <a:ext uri="{FF2B5EF4-FFF2-40B4-BE49-F238E27FC236}">
                  <a16:creationId xmlns:a16="http://schemas.microsoft.com/office/drawing/2014/main" id="{FCA4D5DF-2DF0-610E-4277-B048EDDDC182}"/>
                </a:ext>
              </a:extLst>
            </p:cNvPr>
            <p:cNvSpPr/>
            <p:nvPr/>
          </p:nvSpPr>
          <p:spPr bwMode="auto">
            <a:xfrm rot="5400000">
              <a:off x="9559819" y="3772869"/>
              <a:ext cx="1446966" cy="653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71" name="Group 100">
              <a:extLst>
                <a:ext uri="{FF2B5EF4-FFF2-40B4-BE49-F238E27FC236}">
                  <a16:creationId xmlns:a16="http://schemas.microsoft.com/office/drawing/2014/main" id="{EA859A06-20C9-2975-3118-7AC3965AE1C0}"/>
                </a:ext>
              </a:extLst>
            </p:cNvPr>
            <p:cNvGrpSpPr>
              <a:grpSpLocks/>
            </p:cNvGrpSpPr>
            <p:nvPr/>
          </p:nvGrpSpPr>
          <p:grpSpPr bwMode="auto">
            <a:xfrm>
              <a:off x="10013910" y="1711520"/>
              <a:ext cx="701622" cy="568387"/>
              <a:chOff x="-44" y="1473"/>
              <a:chExt cx="981" cy="1105"/>
            </a:xfrm>
          </p:grpSpPr>
          <p:pic>
            <p:nvPicPr>
              <p:cNvPr id="223" name="Picture 101" descr="desktop_computer_stylized_medium">
                <a:extLst>
                  <a:ext uri="{FF2B5EF4-FFF2-40B4-BE49-F238E27FC236}">
                    <a16:creationId xmlns:a16="http://schemas.microsoft.com/office/drawing/2014/main" id="{D188B62D-E486-102A-6F76-11970AD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 name="Freeform 102">
                <a:extLst>
                  <a:ext uri="{FF2B5EF4-FFF2-40B4-BE49-F238E27FC236}">
                    <a16:creationId xmlns:a16="http://schemas.microsoft.com/office/drawing/2014/main" id="{82257223-60BB-5F73-98B7-4AE6DCE0958E}"/>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2" name="Rectangle 171">
              <a:extLst>
                <a:ext uri="{FF2B5EF4-FFF2-40B4-BE49-F238E27FC236}">
                  <a16:creationId xmlns:a16="http://schemas.microsoft.com/office/drawing/2014/main" id="{821D0359-3600-7868-0B44-132D59FFDB03}"/>
                </a:ext>
              </a:extLst>
            </p:cNvPr>
            <p:cNvSpPr/>
            <p:nvPr/>
          </p:nvSpPr>
          <p:spPr bwMode="auto">
            <a:xfrm rot="2465437" flipV="1">
              <a:off x="10213493" y="4720899"/>
              <a:ext cx="581445" cy="645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3" name="Rectangle 172">
              <a:extLst>
                <a:ext uri="{FF2B5EF4-FFF2-40B4-BE49-F238E27FC236}">
                  <a16:creationId xmlns:a16="http://schemas.microsoft.com/office/drawing/2014/main" id="{D6EC2E6D-E5BA-9F47-27C9-B6F0F62B65D7}"/>
                </a:ext>
              </a:extLst>
            </p:cNvPr>
            <p:cNvSpPr/>
            <p:nvPr/>
          </p:nvSpPr>
          <p:spPr bwMode="auto">
            <a:xfrm>
              <a:off x="7105364" y="4795380"/>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4" name="Rectangle 173">
              <a:extLst>
                <a:ext uri="{FF2B5EF4-FFF2-40B4-BE49-F238E27FC236}">
                  <a16:creationId xmlns:a16="http://schemas.microsoft.com/office/drawing/2014/main" id="{209C8CAC-BEBC-F973-4B6F-4FE4CB8FCD6D}"/>
                </a:ext>
              </a:extLst>
            </p:cNvPr>
            <p:cNvSpPr/>
            <p:nvPr/>
          </p:nvSpPr>
          <p:spPr bwMode="auto">
            <a:xfrm rot="5400000">
              <a:off x="7722581" y="2362276"/>
              <a:ext cx="513165" cy="697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5" name="Rectangle 174">
              <a:extLst>
                <a:ext uri="{FF2B5EF4-FFF2-40B4-BE49-F238E27FC236}">
                  <a16:creationId xmlns:a16="http://schemas.microsoft.com/office/drawing/2014/main" id="{81331D1E-34E5-673B-90DE-956720A3BF58}"/>
                </a:ext>
              </a:extLst>
            </p:cNvPr>
            <p:cNvSpPr/>
            <p:nvPr/>
          </p:nvSpPr>
          <p:spPr bwMode="auto">
            <a:xfrm rot="5400000">
              <a:off x="7825925" y="5242087"/>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6" name="Rectangle 175">
              <a:extLst>
                <a:ext uri="{FF2B5EF4-FFF2-40B4-BE49-F238E27FC236}">
                  <a16:creationId xmlns:a16="http://schemas.microsoft.com/office/drawing/2014/main" id="{336D15A2-821C-BBAF-22CF-47F4AD77DD89}"/>
                </a:ext>
              </a:extLst>
            </p:cNvPr>
            <p:cNvSpPr/>
            <p:nvPr/>
          </p:nvSpPr>
          <p:spPr bwMode="auto">
            <a:xfrm rot="5400000">
              <a:off x="10201295" y="5217275"/>
              <a:ext cx="493905" cy="6833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7" name="Rectangle 176">
              <a:extLst>
                <a:ext uri="{FF2B5EF4-FFF2-40B4-BE49-F238E27FC236}">
                  <a16:creationId xmlns:a16="http://schemas.microsoft.com/office/drawing/2014/main" id="{2A452925-FF9B-B7FB-9318-FD00122B9EF7}"/>
                </a:ext>
              </a:extLst>
            </p:cNvPr>
            <p:cNvSpPr/>
            <p:nvPr/>
          </p:nvSpPr>
          <p:spPr bwMode="auto">
            <a:xfrm rot="10800000">
              <a:off x="10882518" y="4775822"/>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8" name="Rectangle 177">
              <a:extLst>
                <a:ext uri="{FF2B5EF4-FFF2-40B4-BE49-F238E27FC236}">
                  <a16:creationId xmlns:a16="http://schemas.microsoft.com/office/drawing/2014/main" id="{8D952E48-9036-CE24-67B5-575EA73B9B78}"/>
                </a:ext>
              </a:extLst>
            </p:cNvPr>
            <p:cNvSpPr/>
            <p:nvPr/>
          </p:nvSpPr>
          <p:spPr bwMode="auto">
            <a:xfrm>
              <a:off x="7002625" y="2887816"/>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9" name="Rectangle 178">
              <a:extLst>
                <a:ext uri="{FF2B5EF4-FFF2-40B4-BE49-F238E27FC236}">
                  <a16:creationId xmlns:a16="http://schemas.microsoft.com/office/drawing/2014/main" id="{883CA1A5-CC81-781C-4D30-182B02AB6276}"/>
                </a:ext>
              </a:extLst>
            </p:cNvPr>
            <p:cNvSpPr/>
            <p:nvPr/>
          </p:nvSpPr>
          <p:spPr bwMode="auto">
            <a:xfrm>
              <a:off x="10811014" y="2867389"/>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80" name="Rectangle 179">
              <a:extLst>
                <a:ext uri="{FF2B5EF4-FFF2-40B4-BE49-F238E27FC236}">
                  <a16:creationId xmlns:a16="http://schemas.microsoft.com/office/drawing/2014/main" id="{ADBDBF15-A7DC-8FD1-A0B0-5C45DD9ABF47}"/>
                </a:ext>
              </a:extLst>
            </p:cNvPr>
            <p:cNvSpPr/>
            <p:nvPr/>
          </p:nvSpPr>
          <p:spPr bwMode="auto">
            <a:xfrm rot="5400000">
              <a:off x="10115327" y="2348120"/>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81" name="Group 100">
              <a:extLst>
                <a:ext uri="{FF2B5EF4-FFF2-40B4-BE49-F238E27FC236}">
                  <a16:creationId xmlns:a16="http://schemas.microsoft.com/office/drawing/2014/main" id="{41A3738D-8407-9A41-0F9B-757686BAD2BC}"/>
                </a:ext>
              </a:extLst>
            </p:cNvPr>
            <p:cNvGrpSpPr>
              <a:grpSpLocks/>
            </p:cNvGrpSpPr>
            <p:nvPr/>
          </p:nvGrpSpPr>
          <p:grpSpPr bwMode="auto">
            <a:xfrm>
              <a:off x="9946631" y="5393995"/>
              <a:ext cx="703389" cy="568387"/>
              <a:chOff x="-44" y="1473"/>
              <a:chExt cx="981" cy="1105"/>
            </a:xfrm>
          </p:grpSpPr>
          <p:pic>
            <p:nvPicPr>
              <p:cNvPr id="221" name="Picture 101" descr="desktop_computer_stylized_medium">
                <a:extLst>
                  <a:ext uri="{FF2B5EF4-FFF2-40B4-BE49-F238E27FC236}">
                    <a16:creationId xmlns:a16="http://schemas.microsoft.com/office/drawing/2014/main" id="{A4209FB6-06CA-484E-D492-3C53D9DB7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102">
                <a:extLst>
                  <a:ext uri="{FF2B5EF4-FFF2-40B4-BE49-F238E27FC236}">
                    <a16:creationId xmlns:a16="http://schemas.microsoft.com/office/drawing/2014/main" id="{F8AF52DB-3F66-D5C2-3514-ECE8A3797BD1}"/>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2" name="Group 100">
              <a:extLst>
                <a:ext uri="{FF2B5EF4-FFF2-40B4-BE49-F238E27FC236}">
                  <a16:creationId xmlns:a16="http://schemas.microsoft.com/office/drawing/2014/main" id="{7F250C58-9221-64ED-9B30-8736860E907E}"/>
                </a:ext>
              </a:extLst>
            </p:cNvPr>
            <p:cNvGrpSpPr>
              <a:grpSpLocks/>
            </p:cNvGrpSpPr>
            <p:nvPr/>
          </p:nvGrpSpPr>
          <p:grpSpPr bwMode="auto">
            <a:xfrm>
              <a:off x="7560992" y="1744853"/>
              <a:ext cx="703389" cy="568387"/>
              <a:chOff x="-44" y="1473"/>
              <a:chExt cx="981" cy="1105"/>
            </a:xfrm>
          </p:grpSpPr>
          <p:pic>
            <p:nvPicPr>
              <p:cNvPr id="219" name="Picture 101" descr="desktop_computer_stylized_medium">
                <a:extLst>
                  <a:ext uri="{FF2B5EF4-FFF2-40B4-BE49-F238E27FC236}">
                    <a16:creationId xmlns:a16="http://schemas.microsoft.com/office/drawing/2014/main" id="{7C5AF15D-6F93-F573-17C6-00397BA7D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Freeform 102">
                <a:extLst>
                  <a:ext uri="{FF2B5EF4-FFF2-40B4-BE49-F238E27FC236}">
                    <a16:creationId xmlns:a16="http://schemas.microsoft.com/office/drawing/2014/main" id="{CE6ECAEA-D7ED-9C52-5BA6-DF20761C0185}"/>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3" name="Group 182">
              <a:extLst>
                <a:ext uri="{FF2B5EF4-FFF2-40B4-BE49-F238E27FC236}">
                  <a16:creationId xmlns:a16="http://schemas.microsoft.com/office/drawing/2014/main" id="{BD21C7DB-EF53-5336-9C38-15DF7AAC54C4}"/>
                </a:ext>
              </a:extLst>
            </p:cNvPr>
            <p:cNvGrpSpPr/>
            <p:nvPr/>
          </p:nvGrpSpPr>
          <p:grpSpPr>
            <a:xfrm>
              <a:off x="7484685" y="2654601"/>
              <a:ext cx="946204" cy="493906"/>
              <a:chOff x="7493876" y="2774731"/>
              <a:chExt cx="1481958" cy="894622"/>
            </a:xfrm>
          </p:grpSpPr>
          <p:sp>
            <p:nvSpPr>
              <p:cNvPr id="212" name="Freeform 211">
                <a:extLst>
                  <a:ext uri="{FF2B5EF4-FFF2-40B4-BE49-F238E27FC236}">
                    <a16:creationId xmlns:a16="http://schemas.microsoft.com/office/drawing/2014/main" id="{6ACF6E54-D63B-9E41-BAF2-28AEE8220B0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13" name="Oval 212">
                <a:extLst>
                  <a:ext uri="{FF2B5EF4-FFF2-40B4-BE49-F238E27FC236}">
                    <a16:creationId xmlns:a16="http://schemas.microsoft.com/office/drawing/2014/main" id="{8EE229AD-9025-2233-8507-5F8C62C0D10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14" name="Group 213">
                <a:extLst>
                  <a:ext uri="{FF2B5EF4-FFF2-40B4-BE49-F238E27FC236}">
                    <a16:creationId xmlns:a16="http://schemas.microsoft.com/office/drawing/2014/main" id="{3BE8729A-C76C-C61C-2145-1990A363B274}"/>
                  </a:ext>
                </a:extLst>
              </p:cNvPr>
              <p:cNvGrpSpPr/>
              <p:nvPr/>
            </p:nvGrpSpPr>
            <p:grpSpPr>
              <a:xfrm>
                <a:off x="7713663" y="2848339"/>
                <a:ext cx="1042107" cy="425543"/>
                <a:chOff x="7786941" y="2884917"/>
                <a:chExt cx="897649" cy="353919"/>
              </a:xfrm>
            </p:grpSpPr>
            <p:sp>
              <p:nvSpPr>
                <p:cNvPr id="215" name="Freeform 214">
                  <a:extLst>
                    <a:ext uri="{FF2B5EF4-FFF2-40B4-BE49-F238E27FC236}">
                      <a16:creationId xmlns:a16="http://schemas.microsoft.com/office/drawing/2014/main" id="{7CFD5501-67D1-8091-B104-0A505BC2914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F34C24BE-7274-E6CF-662C-BCE181C7CFE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Freeform 216">
                  <a:extLst>
                    <a:ext uri="{FF2B5EF4-FFF2-40B4-BE49-F238E27FC236}">
                      <a16:creationId xmlns:a16="http://schemas.microsoft.com/office/drawing/2014/main" id="{00629936-3971-0906-1CEF-9895F31DA25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 name="Freeform 217">
                  <a:extLst>
                    <a:ext uri="{FF2B5EF4-FFF2-40B4-BE49-F238E27FC236}">
                      <a16:creationId xmlns:a16="http://schemas.microsoft.com/office/drawing/2014/main" id="{BE00E4D4-93BC-0C1C-320B-177665B44C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4" name="Group 183">
              <a:extLst>
                <a:ext uri="{FF2B5EF4-FFF2-40B4-BE49-F238E27FC236}">
                  <a16:creationId xmlns:a16="http://schemas.microsoft.com/office/drawing/2014/main" id="{7294085B-B660-A150-8F7B-5A164B74B464}"/>
                </a:ext>
              </a:extLst>
            </p:cNvPr>
            <p:cNvGrpSpPr/>
            <p:nvPr/>
          </p:nvGrpSpPr>
          <p:grpSpPr>
            <a:xfrm>
              <a:off x="7567435" y="4520082"/>
              <a:ext cx="946204" cy="493906"/>
              <a:chOff x="7493876" y="2774731"/>
              <a:chExt cx="1481958" cy="894622"/>
            </a:xfrm>
          </p:grpSpPr>
          <p:sp>
            <p:nvSpPr>
              <p:cNvPr id="205" name="Freeform 204">
                <a:extLst>
                  <a:ext uri="{FF2B5EF4-FFF2-40B4-BE49-F238E27FC236}">
                    <a16:creationId xmlns:a16="http://schemas.microsoft.com/office/drawing/2014/main" id="{F6469A4D-1629-E856-CB6B-772AFB5762A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06" name="Oval 205">
                <a:extLst>
                  <a:ext uri="{FF2B5EF4-FFF2-40B4-BE49-F238E27FC236}">
                    <a16:creationId xmlns:a16="http://schemas.microsoft.com/office/drawing/2014/main" id="{CF30896C-2A10-4593-DD7C-B281685445F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7" name="Group 206">
                <a:extLst>
                  <a:ext uri="{FF2B5EF4-FFF2-40B4-BE49-F238E27FC236}">
                    <a16:creationId xmlns:a16="http://schemas.microsoft.com/office/drawing/2014/main" id="{AE99DB08-FF0E-692E-3698-15659B87EA49}"/>
                  </a:ext>
                </a:extLst>
              </p:cNvPr>
              <p:cNvGrpSpPr/>
              <p:nvPr/>
            </p:nvGrpSpPr>
            <p:grpSpPr>
              <a:xfrm>
                <a:off x="7713663" y="2848339"/>
                <a:ext cx="1042107" cy="425543"/>
                <a:chOff x="7786941" y="2884917"/>
                <a:chExt cx="897649" cy="353919"/>
              </a:xfrm>
            </p:grpSpPr>
            <p:sp>
              <p:nvSpPr>
                <p:cNvPr id="208" name="Freeform 207">
                  <a:extLst>
                    <a:ext uri="{FF2B5EF4-FFF2-40B4-BE49-F238E27FC236}">
                      <a16:creationId xmlns:a16="http://schemas.microsoft.com/office/drawing/2014/main" id="{25DBF50D-75B1-B15E-814A-90A13D7BC72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 name="Freeform 208">
                  <a:extLst>
                    <a:ext uri="{FF2B5EF4-FFF2-40B4-BE49-F238E27FC236}">
                      <a16:creationId xmlns:a16="http://schemas.microsoft.com/office/drawing/2014/main" id="{A207EB5D-5B9F-09C0-42D2-A6730F703E0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Freeform 209">
                  <a:extLst>
                    <a:ext uri="{FF2B5EF4-FFF2-40B4-BE49-F238E27FC236}">
                      <a16:creationId xmlns:a16="http://schemas.microsoft.com/office/drawing/2014/main" id="{FF8C2849-028F-57DF-133E-ED6CABFDE1A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Freeform 210">
                  <a:extLst>
                    <a:ext uri="{FF2B5EF4-FFF2-40B4-BE49-F238E27FC236}">
                      <a16:creationId xmlns:a16="http://schemas.microsoft.com/office/drawing/2014/main" id="{2312C0CD-8098-85B1-2678-375002AD452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08429AC8-5E93-1818-53C7-7A5F229293BA}"/>
                </a:ext>
              </a:extLst>
            </p:cNvPr>
            <p:cNvGrpSpPr/>
            <p:nvPr/>
          </p:nvGrpSpPr>
          <p:grpSpPr>
            <a:xfrm>
              <a:off x="9940980" y="4520082"/>
              <a:ext cx="946204" cy="493906"/>
              <a:chOff x="7493876" y="2774731"/>
              <a:chExt cx="1481958" cy="894622"/>
            </a:xfrm>
          </p:grpSpPr>
          <p:sp>
            <p:nvSpPr>
              <p:cNvPr id="198" name="Freeform 197">
                <a:extLst>
                  <a:ext uri="{FF2B5EF4-FFF2-40B4-BE49-F238E27FC236}">
                    <a16:creationId xmlns:a16="http://schemas.microsoft.com/office/drawing/2014/main" id="{31284DF4-04B4-0EB7-117D-C0E0F9023A0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9" name="Oval 198">
                <a:extLst>
                  <a:ext uri="{FF2B5EF4-FFF2-40B4-BE49-F238E27FC236}">
                    <a16:creationId xmlns:a16="http://schemas.microsoft.com/office/drawing/2014/main" id="{0A92C374-3334-C9A6-BAAD-815CC69D148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0" name="Group 199">
                <a:extLst>
                  <a:ext uri="{FF2B5EF4-FFF2-40B4-BE49-F238E27FC236}">
                    <a16:creationId xmlns:a16="http://schemas.microsoft.com/office/drawing/2014/main" id="{3885AB15-CD54-6BB8-7484-7FFB4B706B27}"/>
                  </a:ext>
                </a:extLst>
              </p:cNvPr>
              <p:cNvGrpSpPr/>
              <p:nvPr/>
            </p:nvGrpSpPr>
            <p:grpSpPr>
              <a:xfrm>
                <a:off x="7713663" y="2848339"/>
                <a:ext cx="1042107" cy="425543"/>
                <a:chOff x="7786941" y="2884917"/>
                <a:chExt cx="897649" cy="353919"/>
              </a:xfrm>
            </p:grpSpPr>
            <p:sp>
              <p:nvSpPr>
                <p:cNvPr id="201" name="Freeform 200">
                  <a:extLst>
                    <a:ext uri="{FF2B5EF4-FFF2-40B4-BE49-F238E27FC236}">
                      <a16:creationId xmlns:a16="http://schemas.microsoft.com/office/drawing/2014/main" id="{E69AF9E6-81A8-D1E8-7257-D718D2113FD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Freeform 201">
                  <a:extLst>
                    <a:ext uri="{FF2B5EF4-FFF2-40B4-BE49-F238E27FC236}">
                      <a16:creationId xmlns:a16="http://schemas.microsoft.com/office/drawing/2014/main" id="{F7BB7D41-EEAE-E333-78F1-BAA18355CD8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Freeform 202">
                  <a:extLst>
                    <a:ext uri="{FF2B5EF4-FFF2-40B4-BE49-F238E27FC236}">
                      <a16:creationId xmlns:a16="http://schemas.microsoft.com/office/drawing/2014/main" id="{E8A96386-0035-AB72-6744-25BA40B9D87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Freeform 203">
                  <a:extLst>
                    <a:ext uri="{FF2B5EF4-FFF2-40B4-BE49-F238E27FC236}">
                      <a16:creationId xmlns:a16="http://schemas.microsoft.com/office/drawing/2014/main" id="{9752FAA6-C6D8-FF4B-E667-78D3614B88B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6" name="Group 185">
              <a:extLst>
                <a:ext uri="{FF2B5EF4-FFF2-40B4-BE49-F238E27FC236}">
                  <a16:creationId xmlns:a16="http://schemas.microsoft.com/office/drawing/2014/main" id="{2BC6B737-0EFF-EE19-C82D-BEBD6576B474}"/>
                </a:ext>
              </a:extLst>
            </p:cNvPr>
            <p:cNvGrpSpPr/>
            <p:nvPr/>
          </p:nvGrpSpPr>
          <p:grpSpPr>
            <a:xfrm>
              <a:off x="9889177" y="2634520"/>
              <a:ext cx="946204" cy="493906"/>
              <a:chOff x="7493876" y="2774731"/>
              <a:chExt cx="1481958" cy="894622"/>
            </a:xfrm>
          </p:grpSpPr>
          <p:sp>
            <p:nvSpPr>
              <p:cNvPr id="191" name="Freeform 190">
                <a:extLst>
                  <a:ext uri="{FF2B5EF4-FFF2-40B4-BE49-F238E27FC236}">
                    <a16:creationId xmlns:a16="http://schemas.microsoft.com/office/drawing/2014/main" id="{B627515D-A2C7-229D-A43D-E046E111F8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2" name="Oval 191">
                <a:extLst>
                  <a:ext uri="{FF2B5EF4-FFF2-40B4-BE49-F238E27FC236}">
                    <a16:creationId xmlns:a16="http://schemas.microsoft.com/office/drawing/2014/main" id="{48A3EA83-1D49-AFC1-4CA9-B80580D031A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3" name="Group 192">
                <a:extLst>
                  <a:ext uri="{FF2B5EF4-FFF2-40B4-BE49-F238E27FC236}">
                    <a16:creationId xmlns:a16="http://schemas.microsoft.com/office/drawing/2014/main" id="{50E1B01B-8532-6370-F83F-450EEBD760A4}"/>
                  </a:ext>
                </a:extLst>
              </p:cNvPr>
              <p:cNvGrpSpPr/>
              <p:nvPr/>
            </p:nvGrpSpPr>
            <p:grpSpPr>
              <a:xfrm>
                <a:off x="7713663" y="2848339"/>
                <a:ext cx="1042107" cy="425543"/>
                <a:chOff x="7786941" y="2884917"/>
                <a:chExt cx="897649" cy="353919"/>
              </a:xfrm>
            </p:grpSpPr>
            <p:sp>
              <p:nvSpPr>
                <p:cNvPr id="194" name="Freeform 193">
                  <a:extLst>
                    <a:ext uri="{FF2B5EF4-FFF2-40B4-BE49-F238E27FC236}">
                      <a16:creationId xmlns:a16="http://schemas.microsoft.com/office/drawing/2014/main" id="{C99FEF03-7DE7-FD8E-53ED-E30B7B027A5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Freeform 194">
                  <a:extLst>
                    <a:ext uri="{FF2B5EF4-FFF2-40B4-BE49-F238E27FC236}">
                      <a16:creationId xmlns:a16="http://schemas.microsoft.com/office/drawing/2014/main" id="{2DAC2891-2180-932A-4AE5-3FBCC8A66ED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Freeform 195">
                  <a:extLst>
                    <a:ext uri="{FF2B5EF4-FFF2-40B4-BE49-F238E27FC236}">
                      <a16:creationId xmlns:a16="http://schemas.microsoft.com/office/drawing/2014/main" id="{B9C5172D-A5DE-7ABA-D852-012ABAEDB60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Freeform 196">
                  <a:extLst>
                    <a:ext uri="{FF2B5EF4-FFF2-40B4-BE49-F238E27FC236}">
                      <a16:creationId xmlns:a16="http://schemas.microsoft.com/office/drawing/2014/main" id="{2ACA6752-13BF-BB8E-9F65-834FF66D00D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87" name="Rectangle 186">
              <a:extLst>
                <a:ext uri="{FF2B5EF4-FFF2-40B4-BE49-F238E27FC236}">
                  <a16:creationId xmlns:a16="http://schemas.microsoft.com/office/drawing/2014/main" id="{E8107B13-DC1E-FBB6-C5C9-A50CEFF4EEDD}"/>
                </a:ext>
              </a:extLst>
            </p:cNvPr>
            <p:cNvSpPr/>
            <p:nvPr/>
          </p:nvSpPr>
          <p:spPr bwMode="auto">
            <a:xfrm rot="1634516">
              <a:off x="7940837" y="2709093"/>
              <a:ext cx="535922" cy="731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88" name="Rectangle 187">
              <a:extLst>
                <a:ext uri="{FF2B5EF4-FFF2-40B4-BE49-F238E27FC236}">
                  <a16:creationId xmlns:a16="http://schemas.microsoft.com/office/drawing/2014/main" id="{043660B3-871F-0525-1DBF-FA4C80FEEE29}"/>
                </a:ext>
              </a:extLst>
            </p:cNvPr>
            <p:cNvSpPr/>
            <p:nvPr/>
          </p:nvSpPr>
          <p:spPr bwMode="auto">
            <a:xfrm rot="2101064">
              <a:off x="9817292" y="2970721"/>
              <a:ext cx="535922" cy="731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89" name="Rectangle 188">
              <a:extLst>
                <a:ext uri="{FF2B5EF4-FFF2-40B4-BE49-F238E27FC236}">
                  <a16:creationId xmlns:a16="http://schemas.microsoft.com/office/drawing/2014/main" id="{7CA2D756-C98E-48E9-4CB1-672C978A3F67}"/>
                </a:ext>
              </a:extLst>
            </p:cNvPr>
            <p:cNvSpPr/>
            <p:nvPr/>
          </p:nvSpPr>
          <p:spPr bwMode="auto">
            <a:xfrm rot="4253584">
              <a:off x="10096993" y="4729744"/>
              <a:ext cx="547683" cy="757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90" name="TextBox 189">
              <a:extLst>
                <a:ext uri="{FF2B5EF4-FFF2-40B4-BE49-F238E27FC236}">
                  <a16:creationId xmlns:a16="http://schemas.microsoft.com/office/drawing/2014/main" id="{F189174E-6F47-0AC2-3763-E9793027B622}"/>
                </a:ext>
              </a:extLst>
            </p:cNvPr>
            <p:cNvSpPr txBox="1"/>
            <p:nvPr/>
          </p:nvSpPr>
          <p:spPr>
            <a:xfrm>
              <a:off x="7150308" y="1753849"/>
              <a:ext cx="184731" cy="369332"/>
            </a:xfrm>
            <a:prstGeom prst="rect">
              <a:avLst/>
            </a:prstGeom>
            <a:noFill/>
          </p:spPr>
          <p:txBody>
            <a:bodyPr wrap="none" rtlCol="0">
              <a:spAutoFit/>
            </a:bodyPr>
            <a:lstStyle/>
            <a:p>
              <a:endParaRPr lang="en-US"/>
            </a:p>
          </p:txBody>
        </p:sp>
      </p:grpSp>
      <p:sp>
        <p:nvSpPr>
          <p:cNvPr id="233" name="Text Box 308">
            <a:extLst>
              <a:ext uri="{FF2B5EF4-FFF2-40B4-BE49-F238E27FC236}">
                <a16:creationId xmlns:a16="http://schemas.microsoft.com/office/drawing/2014/main" id="{994BC4CC-F105-77FB-5793-60E32D223770}"/>
              </a:ext>
            </a:extLst>
          </p:cNvPr>
          <p:cNvSpPr txBox="1">
            <a:spLocks noChangeArrowheads="1"/>
          </p:cNvSpPr>
          <p:nvPr/>
        </p:nvSpPr>
        <p:spPr bwMode="auto">
          <a:xfrm>
            <a:off x="8078266" y="1210848"/>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A</a:t>
            </a:r>
          </a:p>
        </p:txBody>
      </p:sp>
      <p:sp>
        <p:nvSpPr>
          <p:cNvPr id="234" name="Text Box 308">
            <a:extLst>
              <a:ext uri="{FF2B5EF4-FFF2-40B4-BE49-F238E27FC236}">
                <a16:creationId xmlns:a16="http://schemas.microsoft.com/office/drawing/2014/main" id="{B52C6291-07FC-FB10-40FF-9C6862F1FD7D}"/>
              </a:ext>
            </a:extLst>
          </p:cNvPr>
          <p:cNvSpPr txBox="1">
            <a:spLocks noChangeArrowheads="1"/>
          </p:cNvSpPr>
          <p:nvPr/>
        </p:nvSpPr>
        <p:spPr bwMode="auto">
          <a:xfrm>
            <a:off x="10943028" y="5636878"/>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rPr>
              <a:t>B</a:t>
            </a:r>
          </a:p>
        </p:txBody>
      </p:sp>
      <p:sp>
        <p:nvSpPr>
          <p:cNvPr id="235" name="Text Box 308">
            <a:extLst>
              <a:ext uri="{FF2B5EF4-FFF2-40B4-BE49-F238E27FC236}">
                <a16:creationId xmlns:a16="http://schemas.microsoft.com/office/drawing/2014/main" id="{F6CD74A3-E544-7F98-DE2C-0BB59AF267AC}"/>
              </a:ext>
            </a:extLst>
          </p:cNvPr>
          <p:cNvSpPr txBox="1">
            <a:spLocks noChangeArrowheads="1"/>
          </p:cNvSpPr>
          <p:nvPr/>
        </p:nvSpPr>
        <p:spPr bwMode="auto">
          <a:xfrm>
            <a:off x="7498230" y="2194382"/>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p>
        </p:txBody>
      </p:sp>
      <p:sp>
        <p:nvSpPr>
          <p:cNvPr id="236" name="Text Box 308">
            <a:extLst>
              <a:ext uri="{FF2B5EF4-FFF2-40B4-BE49-F238E27FC236}">
                <a16:creationId xmlns:a16="http://schemas.microsoft.com/office/drawing/2014/main" id="{E5E2B41E-EEB2-7E37-4FBD-CD5E4BADD574}"/>
              </a:ext>
            </a:extLst>
          </p:cNvPr>
          <p:cNvSpPr txBox="1">
            <a:spLocks noChangeArrowheads="1"/>
          </p:cNvSpPr>
          <p:nvPr/>
        </p:nvSpPr>
        <p:spPr bwMode="auto">
          <a:xfrm>
            <a:off x="11105677" y="2261997"/>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D2</a:t>
            </a:r>
          </a:p>
        </p:txBody>
      </p:sp>
      <p:sp>
        <p:nvSpPr>
          <p:cNvPr id="237" name="Text Box 308">
            <a:extLst>
              <a:ext uri="{FF2B5EF4-FFF2-40B4-BE49-F238E27FC236}">
                <a16:creationId xmlns:a16="http://schemas.microsoft.com/office/drawing/2014/main" id="{9B8B0E61-427A-8795-7C53-47C9F3BD8131}"/>
              </a:ext>
            </a:extLst>
          </p:cNvPr>
          <p:cNvSpPr txBox="1">
            <a:spLocks noChangeArrowheads="1"/>
          </p:cNvSpPr>
          <p:nvPr/>
        </p:nvSpPr>
        <p:spPr bwMode="auto">
          <a:xfrm>
            <a:off x="7508746" y="4131003"/>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D3</a:t>
            </a:r>
          </a:p>
        </p:txBody>
      </p:sp>
      <p:sp>
        <p:nvSpPr>
          <p:cNvPr id="238" name="Text Box 308">
            <a:extLst>
              <a:ext uri="{FF2B5EF4-FFF2-40B4-BE49-F238E27FC236}">
                <a16:creationId xmlns:a16="http://schemas.microsoft.com/office/drawing/2014/main" id="{FA822B6C-D842-8B3F-4E53-D533A882398A}"/>
              </a:ext>
            </a:extLst>
          </p:cNvPr>
          <p:cNvSpPr txBox="1">
            <a:spLocks noChangeArrowheads="1"/>
          </p:cNvSpPr>
          <p:nvPr/>
        </p:nvSpPr>
        <p:spPr bwMode="auto">
          <a:xfrm>
            <a:off x="11165114" y="4152522"/>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D4</a:t>
            </a:r>
          </a:p>
        </p:txBody>
      </p:sp>
    </p:spTree>
    <p:extLst>
      <p:ext uri="{BB962C8B-B14F-4D97-AF65-F5344CB8AC3E}">
        <p14:creationId xmlns:p14="http://schemas.microsoft.com/office/powerpoint/2010/main" val="247556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FDE9-07B8-F3EC-DCE8-2B2BB4B29913}"/>
              </a:ext>
            </a:extLst>
          </p:cNvPr>
          <p:cNvSpPr>
            <a:spLocks noGrp="1"/>
          </p:cNvSpPr>
          <p:nvPr>
            <p:ph type="title"/>
          </p:nvPr>
        </p:nvSpPr>
        <p:spPr/>
        <p:txBody>
          <a:bodyPr/>
          <a:lstStyle/>
          <a:p>
            <a:r>
              <a:rPr lang="en-US" dirty="0"/>
              <a:t>Solution 1: Reserve before sending</a:t>
            </a:r>
          </a:p>
        </p:txBody>
      </p:sp>
      <p:sp>
        <p:nvSpPr>
          <p:cNvPr id="5" name="Slide Number Placeholder 4">
            <a:extLst>
              <a:ext uri="{FF2B5EF4-FFF2-40B4-BE49-F238E27FC236}">
                <a16:creationId xmlns:a16="http://schemas.microsoft.com/office/drawing/2014/main" id="{AE28442E-67DA-BE55-B5E8-682AAE539E4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35</a:t>
            </a:fld>
            <a:endParaRPr lang="en-US"/>
          </a:p>
        </p:txBody>
      </p:sp>
      <p:sp>
        <p:nvSpPr>
          <p:cNvPr id="159" name="Content Placeholder 2">
            <a:extLst>
              <a:ext uri="{FF2B5EF4-FFF2-40B4-BE49-F238E27FC236}">
                <a16:creationId xmlns:a16="http://schemas.microsoft.com/office/drawing/2014/main" id="{32C40E68-4901-DAB5-39D8-3E06E05E36E9}"/>
              </a:ext>
            </a:extLst>
          </p:cNvPr>
          <p:cNvSpPr>
            <a:spLocks noGrp="1"/>
          </p:cNvSpPr>
          <p:nvPr>
            <p:ph sz="half" idx="1"/>
          </p:nvPr>
        </p:nvSpPr>
        <p:spPr>
          <a:xfrm>
            <a:off x="492765" y="1825625"/>
            <a:ext cx="6861859" cy="4351338"/>
          </a:xfrm>
        </p:spPr>
        <p:txBody>
          <a:bodyPr/>
          <a:lstStyle/>
          <a:p>
            <a:r>
              <a:rPr lang="en-US" altLang="en-US" dirty="0">
                <a:ea typeface="ＭＳ Ｐゴシック" panose="020B0600070205080204" pitchFamily="34" charset="-128"/>
              </a:rPr>
              <a:t>No sharing means dedicated resources and circuit-like (guaranteed) performance.</a:t>
            </a:r>
          </a:p>
          <a:p>
            <a:r>
              <a:rPr lang="en-US" altLang="en-US" dirty="0">
                <a:ea typeface="ＭＳ Ｐゴシック" panose="020B0600070205080204" pitchFamily="34" charset="-128"/>
              </a:rPr>
              <a:t>No sharing also means if A and B are not using the circuit, it will go unutilized.</a:t>
            </a:r>
          </a:p>
        </p:txBody>
      </p:sp>
      <p:grpSp>
        <p:nvGrpSpPr>
          <p:cNvPr id="160" name="Group 159">
            <a:extLst>
              <a:ext uri="{FF2B5EF4-FFF2-40B4-BE49-F238E27FC236}">
                <a16:creationId xmlns:a16="http://schemas.microsoft.com/office/drawing/2014/main" id="{B856984D-E53C-638C-9F59-4F21CD72AF71}"/>
              </a:ext>
            </a:extLst>
          </p:cNvPr>
          <p:cNvGrpSpPr/>
          <p:nvPr/>
        </p:nvGrpSpPr>
        <p:grpSpPr>
          <a:xfrm>
            <a:off x="7354624" y="1585080"/>
            <a:ext cx="4373798" cy="4250862"/>
            <a:chOff x="7002625" y="1711520"/>
            <a:chExt cx="4373798" cy="4250862"/>
          </a:xfrm>
        </p:grpSpPr>
        <p:sp>
          <p:nvSpPr>
            <p:cNvPr id="161" name="Rectangle 160">
              <a:extLst>
                <a:ext uri="{FF2B5EF4-FFF2-40B4-BE49-F238E27FC236}">
                  <a16:creationId xmlns:a16="http://schemas.microsoft.com/office/drawing/2014/main" id="{276F0E0D-78EE-347D-9107-D6A787BA4F67}"/>
                </a:ext>
              </a:extLst>
            </p:cNvPr>
            <p:cNvSpPr/>
            <p:nvPr/>
          </p:nvSpPr>
          <p:spPr bwMode="auto">
            <a:xfrm>
              <a:off x="8424977" y="2768303"/>
              <a:ext cx="1498678" cy="62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2" name="Rectangle 161">
              <a:extLst>
                <a:ext uri="{FF2B5EF4-FFF2-40B4-BE49-F238E27FC236}">
                  <a16:creationId xmlns:a16="http://schemas.microsoft.com/office/drawing/2014/main" id="{E9ECFC19-C85B-2655-55D9-7796B471B389}"/>
                </a:ext>
              </a:extLst>
            </p:cNvPr>
            <p:cNvSpPr/>
            <p:nvPr/>
          </p:nvSpPr>
          <p:spPr bwMode="auto">
            <a:xfrm>
              <a:off x="8424977" y="2831058"/>
              <a:ext cx="1498678" cy="627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3" name="Rectangle 162">
              <a:extLst>
                <a:ext uri="{FF2B5EF4-FFF2-40B4-BE49-F238E27FC236}">
                  <a16:creationId xmlns:a16="http://schemas.microsoft.com/office/drawing/2014/main" id="{BAEB5D64-10CC-2013-4A3A-639C96FE51FF}"/>
                </a:ext>
              </a:extLst>
            </p:cNvPr>
            <p:cNvSpPr/>
            <p:nvPr/>
          </p:nvSpPr>
          <p:spPr bwMode="auto">
            <a:xfrm>
              <a:off x="8424977" y="2893815"/>
              <a:ext cx="1498678" cy="62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4" name="Rectangle 163">
              <a:extLst>
                <a:ext uri="{FF2B5EF4-FFF2-40B4-BE49-F238E27FC236}">
                  <a16:creationId xmlns:a16="http://schemas.microsoft.com/office/drawing/2014/main" id="{C4C0293E-650E-00C6-85EC-8A5BFFAD93D5}"/>
                </a:ext>
              </a:extLst>
            </p:cNvPr>
            <p:cNvSpPr/>
            <p:nvPr/>
          </p:nvSpPr>
          <p:spPr bwMode="auto">
            <a:xfrm>
              <a:off x="8424977" y="2956570"/>
              <a:ext cx="1498678" cy="62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65" name="Group 75">
              <a:extLst>
                <a:ext uri="{FF2B5EF4-FFF2-40B4-BE49-F238E27FC236}">
                  <a16:creationId xmlns:a16="http://schemas.microsoft.com/office/drawing/2014/main" id="{11736614-03F8-4719-95F9-5DEC84B8D38F}"/>
                </a:ext>
              </a:extLst>
            </p:cNvPr>
            <p:cNvGrpSpPr>
              <a:grpSpLocks/>
            </p:cNvGrpSpPr>
            <p:nvPr/>
          </p:nvGrpSpPr>
          <p:grpSpPr bwMode="auto">
            <a:xfrm rot="5400000">
              <a:off x="7309151" y="3674784"/>
              <a:ext cx="1446966" cy="261562"/>
              <a:chOff x="4876800" y="1143000"/>
              <a:chExt cx="1752600" cy="304800"/>
            </a:xfrm>
          </p:grpSpPr>
          <p:sp>
            <p:nvSpPr>
              <p:cNvPr id="229" name="Rectangle 228">
                <a:extLst>
                  <a:ext uri="{FF2B5EF4-FFF2-40B4-BE49-F238E27FC236}">
                    <a16:creationId xmlns:a16="http://schemas.microsoft.com/office/drawing/2014/main" id="{E7032FD4-F919-E96D-99D1-5EF622A49BB1}"/>
                  </a:ext>
                </a:extLst>
              </p:cNvPr>
              <p:cNvSpPr/>
              <p:nvPr/>
            </p:nvSpPr>
            <p:spPr>
              <a:xfrm>
                <a:off x="4865941" y="1169772"/>
                <a:ext cx="1752599"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0" name="Rectangle 229">
                <a:extLst>
                  <a:ext uri="{FF2B5EF4-FFF2-40B4-BE49-F238E27FC236}">
                    <a16:creationId xmlns:a16="http://schemas.microsoft.com/office/drawing/2014/main" id="{CAD46EB9-3772-68D6-66CE-AC626CAF4389}"/>
                  </a:ext>
                </a:extLst>
              </p:cNvPr>
              <p:cNvSpPr/>
              <p:nvPr/>
            </p:nvSpPr>
            <p:spPr>
              <a:xfrm>
                <a:off x="4865941" y="1245972"/>
                <a:ext cx="1752599"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1" name="Rectangle 230">
                <a:extLst>
                  <a:ext uri="{FF2B5EF4-FFF2-40B4-BE49-F238E27FC236}">
                    <a16:creationId xmlns:a16="http://schemas.microsoft.com/office/drawing/2014/main" id="{182B003E-62C8-E3F4-5105-B5B088FBA996}"/>
                  </a:ext>
                </a:extLst>
              </p:cNvPr>
              <p:cNvSpPr/>
              <p:nvPr/>
            </p:nvSpPr>
            <p:spPr>
              <a:xfrm>
                <a:off x="4865941" y="1322172"/>
                <a:ext cx="1752599"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32" name="Rectangle 231">
                <a:extLst>
                  <a:ext uri="{FF2B5EF4-FFF2-40B4-BE49-F238E27FC236}">
                    <a16:creationId xmlns:a16="http://schemas.microsoft.com/office/drawing/2014/main" id="{2E0A4BED-8F80-FBCB-BF68-C7168FC214FD}"/>
                  </a:ext>
                </a:extLst>
              </p:cNvPr>
              <p:cNvSpPr/>
              <p:nvPr/>
            </p:nvSpPr>
            <p:spPr>
              <a:xfrm>
                <a:off x="4865941" y="1398372"/>
                <a:ext cx="1752599"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grpSp>
          <p:nvGrpSpPr>
            <p:cNvPr id="166" name="Group 80">
              <a:extLst>
                <a:ext uri="{FF2B5EF4-FFF2-40B4-BE49-F238E27FC236}">
                  <a16:creationId xmlns:a16="http://schemas.microsoft.com/office/drawing/2014/main" id="{9EE9823C-C907-185F-3B23-96237DED67BE}"/>
                </a:ext>
              </a:extLst>
            </p:cNvPr>
            <p:cNvGrpSpPr>
              <a:grpSpLocks/>
            </p:cNvGrpSpPr>
            <p:nvPr/>
          </p:nvGrpSpPr>
          <p:grpSpPr bwMode="auto">
            <a:xfrm>
              <a:off x="8509808" y="4656351"/>
              <a:ext cx="1479238" cy="251023"/>
              <a:chOff x="4876800" y="1143000"/>
              <a:chExt cx="1752600" cy="304800"/>
            </a:xfrm>
          </p:grpSpPr>
          <p:sp>
            <p:nvSpPr>
              <p:cNvPr id="225" name="Rectangle 224">
                <a:extLst>
                  <a:ext uri="{FF2B5EF4-FFF2-40B4-BE49-F238E27FC236}">
                    <a16:creationId xmlns:a16="http://schemas.microsoft.com/office/drawing/2014/main" id="{B0DC2782-2ECE-17BB-413F-7B7FAA52A04F}"/>
                  </a:ext>
                </a:extLst>
              </p:cNvPr>
              <p:cNvSpPr/>
              <p:nvPr/>
            </p:nvSpPr>
            <p:spPr>
              <a:xfrm>
                <a:off x="4876800" y="1143000"/>
                <a:ext cx="1752600"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6" name="Rectangle 225">
                <a:extLst>
                  <a:ext uri="{FF2B5EF4-FFF2-40B4-BE49-F238E27FC236}">
                    <a16:creationId xmlns:a16="http://schemas.microsoft.com/office/drawing/2014/main" id="{0FF98F5E-9341-0459-0D61-7EE394E01C76}"/>
                  </a:ext>
                </a:extLst>
              </p:cNvPr>
              <p:cNvSpPr/>
              <p:nvPr/>
            </p:nvSpPr>
            <p:spPr>
              <a:xfrm>
                <a:off x="4876800" y="1219201"/>
                <a:ext cx="1752600"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7" name="Rectangle 226">
                <a:extLst>
                  <a:ext uri="{FF2B5EF4-FFF2-40B4-BE49-F238E27FC236}">
                    <a16:creationId xmlns:a16="http://schemas.microsoft.com/office/drawing/2014/main" id="{8DFD4140-B69B-75B7-0F7E-E4871058BF0A}"/>
                  </a:ext>
                </a:extLst>
              </p:cNvPr>
              <p:cNvSpPr/>
              <p:nvPr/>
            </p:nvSpPr>
            <p:spPr>
              <a:xfrm>
                <a:off x="4876800" y="1295400"/>
                <a:ext cx="1752600" cy="76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228" name="Rectangle 227">
                <a:extLst>
                  <a:ext uri="{FF2B5EF4-FFF2-40B4-BE49-F238E27FC236}">
                    <a16:creationId xmlns:a16="http://schemas.microsoft.com/office/drawing/2014/main" id="{0A1644BA-9225-94A3-E925-0509AE16B676}"/>
                  </a:ext>
                </a:extLst>
              </p:cNvPr>
              <p:cNvSpPr/>
              <p:nvPr/>
            </p:nvSpPr>
            <p:spPr>
              <a:xfrm>
                <a:off x="4876800" y="1371601"/>
                <a:ext cx="1752600" cy="76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sp>
          <p:nvSpPr>
            <p:cNvPr id="167" name="Rectangle 166">
              <a:extLst>
                <a:ext uri="{FF2B5EF4-FFF2-40B4-BE49-F238E27FC236}">
                  <a16:creationId xmlns:a16="http://schemas.microsoft.com/office/drawing/2014/main" id="{D0510640-00C1-1426-B162-269E362F837F}"/>
                </a:ext>
              </a:extLst>
            </p:cNvPr>
            <p:cNvSpPr/>
            <p:nvPr/>
          </p:nvSpPr>
          <p:spPr bwMode="auto">
            <a:xfrm rot="5400000">
              <a:off x="9755990" y="3772869"/>
              <a:ext cx="1446966" cy="6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8" name="Rectangle 167">
              <a:extLst>
                <a:ext uri="{FF2B5EF4-FFF2-40B4-BE49-F238E27FC236}">
                  <a16:creationId xmlns:a16="http://schemas.microsoft.com/office/drawing/2014/main" id="{EBEE9F9D-3B25-B280-3303-831541212F16}"/>
                </a:ext>
              </a:extLst>
            </p:cNvPr>
            <p:cNvSpPr/>
            <p:nvPr/>
          </p:nvSpPr>
          <p:spPr bwMode="auto">
            <a:xfrm rot="5400000">
              <a:off x="9690600" y="3772869"/>
              <a:ext cx="1446966" cy="653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69" name="Rectangle 168">
              <a:extLst>
                <a:ext uri="{FF2B5EF4-FFF2-40B4-BE49-F238E27FC236}">
                  <a16:creationId xmlns:a16="http://schemas.microsoft.com/office/drawing/2014/main" id="{6CD4A10F-9764-5440-38A2-611C9C4C7CE4}"/>
                </a:ext>
              </a:extLst>
            </p:cNvPr>
            <p:cNvSpPr/>
            <p:nvPr/>
          </p:nvSpPr>
          <p:spPr bwMode="auto">
            <a:xfrm rot="5400000">
              <a:off x="9625209" y="3772869"/>
              <a:ext cx="1446966" cy="6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0" name="Rectangle 169">
              <a:extLst>
                <a:ext uri="{FF2B5EF4-FFF2-40B4-BE49-F238E27FC236}">
                  <a16:creationId xmlns:a16="http://schemas.microsoft.com/office/drawing/2014/main" id="{FCA4D5DF-2DF0-610E-4277-B048EDDDC182}"/>
                </a:ext>
              </a:extLst>
            </p:cNvPr>
            <p:cNvSpPr/>
            <p:nvPr/>
          </p:nvSpPr>
          <p:spPr bwMode="auto">
            <a:xfrm rot="5400000">
              <a:off x="9559819" y="3772869"/>
              <a:ext cx="1446966" cy="653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71" name="Group 100">
              <a:extLst>
                <a:ext uri="{FF2B5EF4-FFF2-40B4-BE49-F238E27FC236}">
                  <a16:creationId xmlns:a16="http://schemas.microsoft.com/office/drawing/2014/main" id="{EA859A06-20C9-2975-3118-7AC3965AE1C0}"/>
                </a:ext>
              </a:extLst>
            </p:cNvPr>
            <p:cNvGrpSpPr>
              <a:grpSpLocks/>
            </p:cNvGrpSpPr>
            <p:nvPr/>
          </p:nvGrpSpPr>
          <p:grpSpPr bwMode="auto">
            <a:xfrm>
              <a:off x="10013910" y="1711520"/>
              <a:ext cx="701622" cy="568387"/>
              <a:chOff x="-44" y="1473"/>
              <a:chExt cx="981" cy="1105"/>
            </a:xfrm>
          </p:grpSpPr>
          <p:pic>
            <p:nvPicPr>
              <p:cNvPr id="223" name="Picture 101" descr="desktop_computer_stylized_medium">
                <a:extLst>
                  <a:ext uri="{FF2B5EF4-FFF2-40B4-BE49-F238E27FC236}">
                    <a16:creationId xmlns:a16="http://schemas.microsoft.com/office/drawing/2014/main" id="{D188B62D-E486-102A-6F76-11970AD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 name="Freeform 102">
                <a:extLst>
                  <a:ext uri="{FF2B5EF4-FFF2-40B4-BE49-F238E27FC236}">
                    <a16:creationId xmlns:a16="http://schemas.microsoft.com/office/drawing/2014/main" id="{82257223-60BB-5F73-98B7-4AE6DCE0958E}"/>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2" name="Rectangle 171">
              <a:extLst>
                <a:ext uri="{FF2B5EF4-FFF2-40B4-BE49-F238E27FC236}">
                  <a16:creationId xmlns:a16="http://schemas.microsoft.com/office/drawing/2014/main" id="{821D0359-3600-7868-0B44-132D59FFDB03}"/>
                </a:ext>
              </a:extLst>
            </p:cNvPr>
            <p:cNvSpPr/>
            <p:nvPr/>
          </p:nvSpPr>
          <p:spPr bwMode="auto">
            <a:xfrm rot="2465437" flipV="1">
              <a:off x="10213493" y="4720899"/>
              <a:ext cx="581445" cy="645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3" name="Rectangle 172">
              <a:extLst>
                <a:ext uri="{FF2B5EF4-FFF2-40B4-BE49-F238E27FC236}">
                  <a16:creationId xmlns:a16="http://schemas.microsoft.com/office/drawing/2014/main" id="{D6EC2E6D-E5BA-9F47-27C9-B6F0F62B65D7}"/>
                </a:ext>
              </a:extLst>
            </p:cNvPr>
            <p:cNvSpPr/>
            <p:nvPr/>
          </p:nvSpPr>
          <p:spPr bwMode="auto">
            <a:xfrm>
              <a:off x="7105364" y="4795380"/>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4" name="Rectangle 173">
              <a:extLst>
                <a:ext uri="{FF2B5EF4-FFF2-40B4-BE49-F238E27FC236}">
                  <a16:creationId xmlns:a16="http://schemas.microsoft.com/office/drawing/2014/main" id="{209C8CAC-BEBC-F973-4B6F-4FE4CB8FCD6D}"/>
                </a:ext>
              </a:extLst>
            </p:cNvPr>
            <p:cNvSpPr/>
            <p:nvPr/>
          </p:nvSpPr>
          <p:spPr bwMode="auto">
            <a:xfrm rot="5400000">
              <a:off x="7722581" y="2362276"/>
              <a:ext cx="513165" cy="697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5" name="Rectangle 174">
              <a:extLst>
                <a:ext uri="{FF2B5EF4-FFF2-40B4-BE49-F238E27FC236}">
                  <a16:creationId xmlns:a16="http://schemas.microsoft.com/office/drawing/2014/main" id="{81331D1E-34E5-673B-90DE-956720A3BF58}"/>
                </a:ext>
              </a:extLst>
            </p:cNvPr>
            <p:cNvSpPr/>
            <p:nvPr/>
          </p:nvSpPr>
          <p:spPr bwMode="auto">
            <a:xfrm rot="5400000">
              <a:off x="7825925" y="5242087"/>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6" name="Rectangle 175">
              <a:extLst>
                <a:ext uri="{FF2B5EF4-FFF2-40B4-BE49-F238E27FC236}">
                  <a16:creationId xmlns:a16="http://schemas.microsoft.com/office/drawing/2014/main" id="{336D15A2-821C-BBAF-22CF-47F4AD77DD89}"/>
                </a:ext>
              </a:extLst>
            </p:cNvPr>
            <p:cNvSpPr/>
            <p:nvPr/>
          </p:nvSpPr>
          <p:spPr bwMode="auto">
            <a:xfrm rot="5400000">
              <a:off x="10201295" y="5217275"/>
              <a:ext cx="493905" cy="6833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7" name="Rectangle 176">
              <a:extLst>
                <a:ext uri="{FF2B5EF4-FFF2-40B4-BE49-F238E27FC236}">
                  <a16:creationId xmlns:a16="http://schemas.microsoft.com/office/drawing/2014/main" id="{2A452925-FF9B-B7FB-9318-FD00122B9EF7}"/>
                </a:ext>
              </a:extLst>
            </p:cNvPr>
            <p:cNvSpPr/>
            <p:nvPr/>
          </p:nvSpPr>
          <p:spPr bwMode="auto">
            <a:xfrm rot="10800000">
              <a:off x="10882518" y="4775822"/>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8" name="Rectangle 177">
              <a:extLst>
                <a:ext uri="{FF2B5EF4-FFF2-40B4-BE49-F238E27FC236}">
                  <a16:creationId xmlns:a16="http://schemas.microsoft.com/office/drawing/2014/main" id="{8D952E48-9036-CE24-67B5-575EA73B9B78}"/>
                </a:ext>
              </a:extLst>
            </p:cNvPr>
            <p:cNvSpPr/>
            <p:nvPr/>
          </p:nvSpPr>
          <p:spPr bwMode="auto">
            <a:xfrm>
              <a:off x="7002625" y="2887816"/>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79" name="Rectangle 178">
              <a:extLst>
                <a:ext uri="{FF2B5EF4-FFF2-40B4-BE49-F238E27FC236}">
                  <a16:creationId xmlns:a16="http://schemas.microsoft.com/office/drawing/2014/main" id="{883CA1A5-CC81-781C-4D30-182B02AB6276}"/>
                </a:ext>
              </a:extLst>
            </p:cNvPr>
            <p:cNvSpPr/>
            <p:nvPr/>
          </p:nvSpPr>
          <p:spPr bwMode="auto">
            <a:xfrm>
              <a:off x="10811014" y="2867389"/>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80" name="Rectangle 179">
              <a:extLst>
                <a:ext uri="{FF2B5EF4-FFF2-40B4-BE49-F238E27FC236}">
                  <a16:creationId xmlns:a16="http://schemas.microsoft.com/office/drawing/2014/main" id="{ADBDBF15-A7DC-8FD1-A0B0-5C45DD9ABF47}"/>
                </a:ext>
              </a:extLst>
            </p:cNvPr>
            <p:cNvSpPr/>
            <p:nvPr/>
          </p:nvSpPr>
          <p:spPr bwMode="auto">
            <a:xfrm rot="5400000">
              <a:off x="10115327" y="2348120"/>
              <a:ext cx="493905" cy="6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nvGrpSpPr>
            <p:cNvPr id="181" name="Group 100">
              <a:extLst>
                <a:ext uri="{FF2B5EF4-FFF2-40B4-BE49-F238E27FC236}">
                  <a16:creationId xmlns:a16="http://schemas.microsoft.com/office/drawing/2014/main" id="{41A3738D-8407-9A41-0F9B-757686BAD2BC}"/>
                </a:ext>
              </a:extLst>
            </p:cNvPr>
            <p:cNvGrpSpPr>
              <a:grpSpLocks/>
            </p:cNvGrpSpPr>
            <p:nvPr/>
          </p:nvGrpSpPr>
          <p:grpSpPr bwMode="auto">
            <a:xfrm>
              <a:off x="9946631" y="5393995"/>
              <a:ext cx="703389" cy="568387"/>
              <a:chOff x="-44" y="1473"/>
              <a:chExt cx="981" cy="1105"/>
            </a:xfrm>
          </p:grpSpPr>
          <p:pic>
            <p:nvPicPr>
              <p:cNvPr id="221" name="Picture 101" descr="desktop_computer_stylized_medium">
                <a:extLst>
                  <a:ext uri="{FF2B5EF4-FFF2-40B4-BE49-F238E27FC236}">
                    <a16:creationId xmlns:a16="http://schemas.microsoft.com/office/drawing/2014/main" id="{A4209FB6-06CA-484E-D492-3C53D9DB7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102">
                <a:extLst>
                  <a:ext uri="{FF2B5EF4-FFF2-40B4-BE49-F238E27FC236}">
                    <a16:creationId xmlns:a16="http://schemas.microsoft.com/office/drawing/2014/main" id="{F8AF52DB-3F66-D5C2-3514-ECE8A3797BD1}"/>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2" name="Group 100">
              <a:extLst>
                <a:ext uri="{FF2B5EF4-FFF2-40B4-BE49-F238E27FC236}">
                  <a16:creationId xmlns:a16="http://schemas.microsoft.com/office/drawing/2014/main" id="{7F250C58-9221-64ED-9B30-8736860E907E}"/>
                </a:ext>
              </a:extLst>
            </p:cNvPr>
            <p:cNvGrpSpPr>
              <a:grpSpLocks/>
            </p:cNvGrpSpPr>
            <p:nvPr/>
          </p:nvGrpSpPr>
          <p:grpSpPr bwMode="auto">
            <a:xfrm>
              <a:off x="7560992" y="1744853"/>
              <a:ext cx="703389" cy="568387"/>
              <a:chOff x="-44" y="1473"/>
              <a:chExt cx="981" cy="1105"/>
            </a:xfrm>
          </p:grpSpPr>
          <p:pic>
            <p:nvPicPr>
              <p:cNvPr id="219" name="Picture 101" descr="desktop_computer_stylized_medium">
                <a:extLst>
                  <a:ext uri="{FF2B5EF4-FFF2-40B4-BE49-F238E27FC236}">
                    <a16:creationId xmlns:a16="http://schemas.microsoft.com/office/drawing/2014/main" id="{7C5AF15D-6F93-F573-17C6-00397BA7D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Freeform 102">
                <a:extLst>
                  <a:ext uri="{FF2B5EF4-FFF2-40B4-BE49-F238E27FC236}">
                    <a16:creationId xmlns:a16="http://schemas.microsoft.com/office/drawing/2014/main" id="{CE6ECAEA-D7ED-9C52-5BA6-DF20761C0185}"/>
                  </a:ext>
                </a:extLst>
              </p:cNvPr>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50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3" name="Group 182">
              <a:extLst>
                <a:ext uri="{FF2B5EF4-FFF2-40B4-BE49-F238E27FC236}">
                  <a16:creationId xmlns:a16="http://schemas.microsoft.com/office/drawing/2014/main" id="{BD21C7DB-EF53-5336-9C38-15DF7AAC54C4}"/>
                </a:ext>
              </a:extLst>
            </p:cNvPr>
            <p:cNvGrpSpPr/>
            <p:nvPr/>
          </p:nvGrpSpPr>
          <p:grpSpPr>
            <a:xfrm>
              <a:off x="7484685" y="2654601"/>
              <a:ext cx="946204" cy="493906"/>
              <a:chOff x="7493876" y="2774731"/>
              <a:chExt cx="1481958" cy="894622"/>
            </a:xfrm>
          </p:grpSpPr>
          <p:sp>
            <p:nvSpPr>
              <p:cNvPr id="212" name="Freeform 211">
                <a:extLst>
                  <a:ext uri="{FF2B5EF4-FFF2-40B4-BE49-F238E27FC236}">
                    <a16:creationId xmlns:a16="http://schemas.microsoft.com/office/drawing/2014/main" id="{6ACF6E54-D63B-9E41-BAF2-28AEE8220B0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13" name="Oval 212">
                <a:extLst>
                  <a:ext uri="{FF2B5EF4-FFF2-40B4-BE49-F238E27FC236}">
                    <a16:creationId xmlns:a16="http://schemas.microsoft.com/office/drawing/2014/main" id="{8EE229AD-9025-2233-8507-5F8C62C0D10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14" name="Group 213">
                <a:extLst>
                  <a:ext uri="{FF2B5EF4-FFF2-40B4-BE49-F238E27FC236}">
                    <a16:creationId xmlns:a16="http://schemas.microsoft.com/office/drawing/2014/main" id="{3BE8729A-C76C-C61C-2145-1990A363B274}"/>
                  </a:ext>
                </a:extLst>
              </p:cNvPr>
              <p:cNvGrpSpPr/>
              <p:nvPr/>
            </p:nvGrpSpPr>
            <p:grpSpPr>
              <a:xfrm>
                <a:off x="7713663" y="2848339"/>
                <a:ext cx="1042107" cy="425543"/>
                <a:chOff x="7786941" y="2884917"/>
                <a:chExt cx="897649" cy="353919"/>
              </a:xfrm>
            </p:grpSpPr>
            <p:sp>
              <p:nvSpPr>
                <p:cNvPr id="215" name="Freeform 214">
                  <a:extLst>
                    <a:ext uri="{FF2B5EF4-FFF2-40B4-BE49-F238E27FC236}">
                      <a16:creationId xmlns:a16="http://schemas.microsoft.com/office/drawing/2014/main" id="{7CFD5501-67D1-8091-B104-0A505BC2914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F34C24BE-7274-E6CF-662C-BCE181C7CFE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Freeform 216">
                  <a:extLst>
                    <a:ext uri="{FF2B5EF4-FFF2-40B4-BE49-F238E27FC236}">
                      <a16:creationId xmlns:a16="http://schemas.microsoft.com/office/drawing/2014/main" id="{00629936-3971-0906-1CEF-9895F31DA25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 name="Freeform 217">
                  <a:extLst>
                    <a:ext uri="{FF2B5EF4-FFF2-40B4-BE49-F238E27FC236}">
                      <a16:creationId xmlns:a16="http://schemas.microsoft.com/office/drawing/2014/main" id="{BE00E4D4-93BC-0C1C-320B-177665B44C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4" name="Group 183">
              <a:extLst>
                <a:ext uri="{FF2B5EF4-FFF2-40B4-BE49-F238E27FC236}">
                  <a16:creationId xmlns:a16="http://schemas.microsoft.com/office/drawing/2014/main" id="{7294085B-B660-A150-8F7B-5A164B74B464}"/>
                </a:ext>
              </a:extLst>
            </p:cNvPr>
            <p:cNvGrpSpPr/>
            <p:nvPr/>
          </p:nvGrpSpPr>
          <p:grpSpPr>
            <a:xfrm>
              <a:off x="7567435" y="4520082"/>
              <a:ext cx="946204" cy="493906"/>
              <a:chOff x="7493876" y="2774731"/>
              <a:chExt cx="1481958" cy="894622"/>
            </a:xfrm>
          </p:grpSpPr>
          <p:sp>
            <p:nvSpPr>
              <p:cNvPr id="205" name="Freeform 204">
                <a:extLst>
                  <a:ext uri="{FF2B5EF4-FFF2-40B4-BE49-F238E27FC236}">
                    <a16:creationId xmlns:a16="http://schemas.microsoft.com/office/drawing/2014/main" id="{F6469A4D-1629-E856-CB6B-772AFB5762A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06" name="Oval 205">
                <a:extLst>
                  <a:ext uri="{FF2B5EF4-FFF2-40B4-BE49-F238E27FC236}">
                    <a16:creationId xmlns:a16="http://schemas.microsoft.com/office/drawing/2014/main" id="{CF30896C-2A10-4593-DD7C-B281685445F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7" name="Group 206">
                <a:extLst>
                  <a:ext uri="{FF2B5EF4-FFF2-40B4-BE49-F238E27FC236}">
                    <a16:creationId xmlns:a16="http://schemas.microsoft.com/office/drawing/2014/main" id="{AE99DB08-FF0E-692E-3698-15659B87EA49}"/>
                  </a:ext>
                </a:extLst>
              </p:cNvPr>
              <p:cNvGrpSpPr/>
              <p:nvPr/>
            </p:nvGrpSpPr>
            <p:grpSpPr>
              <a:xfrm>
                <a:off x="7713663" y="2848339"/>
                <a:ext cx="1042107" cy="425543"/>
                <a:chOff x="7786941" y="2884917"/>
                <a:chExt cx="897649" cy="353919"/>
              </a:xfrm>
            </p:grpSpPr>
            <p:sp>
              <p:nvSpPr>
                <p:cNvPr id="208" name="Freeform 207">
                  <a:extLst>
                    <a:ext uri="{FF2B5EF4-FFF2-40B4-BE49-F238E27FC236}">
                      <a16:creationId xmlns:a16="http://schemas.microsoft.com/office/drawing/2014/main" id="{25DBF50D-75B1-B15E-814A-90A13D7BC72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 name="Freeform 208">
                  <a:extLst>
                    <a:ext uri="{FF2B5EF4-FFF2-40B4-BE49-F238E27FC236}">
                      <a16:creationId xmlns:a16="http://schemas.microsoft.com/office/drawing/2014/main" id="{A207EB5D-5B9F-09C0-42D2-A6730F703E0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Freeform 209">
                  <a:extLst>
                    <a:ext uri="{FF2B5EF4-FFF2-40B4-BE49-F238E27FC236}">
                      <a16:creationId xmlns:a16="http://schemas.microsoft.com/office/drawing/2014/main" id="{FF8C2849-028F-57DF-133E-ED6CABFDE1A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Freeform 210">
                  <a:extLst>
                    <a:ext uri="{FF2B5EF4-FFF2-40B4-BE49-F238E27FC236}">
                      <a16:creationId xmlns:a16="http://schemas.microsoft.com/office/drawing/2014/main" id="{2312C0CD-8098-85B1-2678-375002AD452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08429AC8-5E93-1818-53C7-7A5F229293BA}"/>
                </a:ext>
              </a:extLst>
            </p:cNvPr>
            <p:cNvGrpSpPr/>
            <p:nvPr/>
          </p:nvGrpSpPr>
          <p:grpSpPr>
            <a:xfrm>
              <a:off x="9940980" y="4520082"/>
              <a:ext cx="946204" cy="493906"/>
              <a:chOff x="7493876" y="2774731"/>
              <a:chExt cx="1481958" cy="894622"/>
            </a:xfrm>
          </p:grpSpPr>
          <p:sp>
            <p:nvSpPr>
              <p:cNvPr id="198" name="Freeform 197">
                <a:extLst>
                  <a:ext uri="{FF2B5EF4-FFF2-40B4-BE49-F238E27FC236}">
                    <a16:creationId xmlns:a16="http://schemas.microsoft.com/office/drawing/2014/main" id="{31284DF4-04B4-0EB7-117D-C0E0F9023A0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9" name="Oval 198">
                <a:extLst>
                  <a:ext uri="{FF2B5EF4-FFF2-40B4-BE49-F238E27FC236}">
                    <a16:creationId xmlns:a16="http://schemas.microsoft.com/office/drawing/2014/main" id="{0A92C374-3334-C9A6-BAAD-815CC69D148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0" name="Group 199">
                <a:extLst>
                  <a:ext uri="{FF2B5EF4-FFF2-40B4-BE49-F238E27FC236}">
                    <a16:creationId xmlns:a16="http://schemas.microsoft.com/office/drawing/2014/main" id="{3885AB15-CD54-6BB8-7484-7FFB4B706B27}"/>
                  </a:ext>
                </a:extLst>
              </p:cNvPr>
              <p:cNvGrpSpPr/>
              <p:nvPr/>
            </p:nvGrpSpPr>
            <p:grpSpPr>
              <a:xfrm>
                <a:off x="7713663" y="2848339"/>
                <a:ext cx="1042107" cy="425543"/>
                <a:chOff x="7786941" y="2884917"/>
                <a:chExt cx="897649" cy="353919"/>
              </a:xfrm>
            </p:grpSpPr>
            <p:sp>
              <p:nvSpPr>
                <p:cNvPr id="201" name="Freeform 200">
                  <a:extLst>
                    <a:ext uri="{FF2B5EF4-FFF2-40B4-BE49-F238E27FC236}">
                      <a16:creationId xmlns:a16="http://schemas.microsoft.com/office/drawing/2014/main" id="{E69AF9E6-81A8-D1E8-7257-D718D2113FD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Freeform 201">
                  <a:extLst>
                    <a:ext uri="{FF2B5EF4-FFF2-40B4-BE49-F238E27FC236}">
                      <a16:creationId xmlns:a16="http://schemas.microsoft.com/office/drawing/2014/main" id="{F7BB7D41-EEAE-E333-78F1-BAA18355CD8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Freeform 202">
                  <a:extLst>
                    <a:ext uri="{FF2B5EF4-FFF2-40B4-BE49-F238E27FC236}">
                      <a16:creationId xmlns:a16="http://schemas.microsoft.com/office/drawing/2014/main" id="{E8A96386-0035-AB72-6744-25BA40B9D87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Freeform 203">
                  <a:extLst>
                    <a:ext uri="{FF2B5EF4-FFF2-40B4-BE49-F238E27FC236}">
                      <a16:creationId xmlns:a16="http://schemas.microsoft.com/office/drawing/2014/main" id="{9752FAA6-C6D8-FF4B-E667-78D3614B88B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6" name="Group 185">
              <a:extLst>
                <a:ext uri="{FF2B5EF4-FFF2-40B4-BE49-F238E27FC236}">
                  <a16:creationId xmlns:a16="http://schemas.microsoft.com/office/drawing/2014/main" id="{2BC6B737-0EFF-EE19-C82D-BEBD6576B474}"/>
                </a:ext>
              </a:extLst>
            </p:cNvPr>
            <p:cNvGrpSpPr/>
            <p:nvPr/>
          </p:nvGrpSpPr>
          <p:grpSpPr>
            <a:xfrm>
              <a:off x="9889177" y="2634520"/>
              <a:ext cx="946204" cy="493906"/>
              <a:chOff x="7493876" y="2774731"/>
              <a:chExt cx="1481958" cy="894622"/>
            </a:xfrm>
          </p:grpSpPr>
          <p:sp>
            <p:nvSpPr>
              <p:cNvPr id="191" name="Freeform 190">
                <a:extLst>
                  <a:ext uri="{FF2B5EF4-FFF2-40B4-BE49-F238E27FC236}">
                    <a16:creationId xmlns:a16="http://schemas.microsoft.com/office/drawing/2014/main" id="{B627515D-A2C7-229D-A43D-E046E111F8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2" name="Oval 191">
                <a:extLst>
                  <a:ext uri="{FF2B5EF4-FFF2-40B4-BE49-F238E27FC236}">
                    <a16:creationId xmlns:a16="http://schemas.microsoft.com/office/drawing/2014/main" id="{48A3EA83-1D49-AFC1-4CA9-B80580D031A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3" name="Group 192">
                <a:extLst>
                  <a:ext uri="{FF2B5EF4-FFF2-40B4-BE49-F238E27FC236}">
                    <a16:creationId xmlns:a16="http://schemas.microsoft.com/office/drawing/2014/main" id="{50E1B01B-8532-6370-F83F-450EEBD760A4}"/>
                  </a:ext>
                </a:extLst>
              </p:cNvPr>
              <p:cNvGrpSpPr/>
              <p:nvPr/>
            </p:nvGrpSpPr>
            <p:grpSpPr>
              <a:xfrm>
                <a:off x="7713663" y="2848339"/>
                <a:ext cx="1042107" cy="425543"/>
                <a:chOff x="7786941" y="2884917"/>
                <a:chExt cx="897649" cy="353919"/>
              </a:xfrm>
            </p:grpSpPr>
            <p:sp>
              <p:nvSpPr>
                <p:cNvPr id="194" name="Freeform 193">
                  <a:extLst>
                    <a:ext uri="{FF2B5EF4-FFF2-40B4-BE49-F238E27FC236}">
                      <a16:creationId xmlns:a16="http://schemas.microsoft.com/office/drawing/2014/main" id="{C99FEF03-7DE7-FD8E-53ED-E30B7B027A5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Freeform 194">
                  <a:extLst>
                    <a:ext uri="{FF2B5EF4-FFF2-40B4-BE49-F238E27FC236}">
                      <a16:creationId xmlns:a16="http://schemas.microsoft.com/office/drawing/2014/main" id="{2DAC2891-2180-932A-4AE5-3FBCC8A66ED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Freeform 195">
                  <a:extLst>
                    <a:ext uri="{FF2B5EF4-FFF2-40B4-BE49-F238E27FC236}">
                      <a16:creationId xmlns:a16="http://schemas.microsoft.com/office/drawing/2014/main" id="{B9C5172D-A5DE-7ABA-D852-012ABAEDB60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Freeform 196">
                  <a:extLst>
                    <a:ext uri="{FF2B5EF4-FFF2-40B4-BE49-F238E27FC236}">
                      <a16:creationId xmlns:a16="http://schemas.microsoft.com/office/drawing/2014/main" id="{2ACA6752-13BF-BB8E-9F65-834FF66D00D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87" name="Rectangle 186">
              <a:extLst>
                <a:ext uri="{FF2B5EF4-FFF2-40B4-BE49-F238E27FC236}">
                  <a16:creationId xmlns:a16="http://schemas.microsoft.com/office/drawing/2014/main" id="{E8107B13-DC1E-FBB6-C5C9-A50CEFF4EEDD}"/>
                </a:ext>
              </a:extLst>
            </p:cNvPr>
            <p:cNvSpPr/>
            <p:nvPr/>
          </p:nvSpPr>
          <p:spPr bwMode="auto">
            <a:xfrm rot="1634516">
              <a:off x="7940837" y="2709093"/>
              <a:ext cx="535922" cy="731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88" name="Rectangle 187">
              <a:extLst>
                <a:ext uri="{FF2B5EF4-FFF2-40B4-BE49-F238E27FC236}">
                  <a16:creationId xmlns:a16="http://schemas.microsoft.com/office/drawing/2014/main" id="{043660B3-871F-0525-1DBF-FA4C80FEEE29}"/>
                </a:ext>
              </a:extLst>
            </p:cNvPr>
            <p:cNvSpPr/>
            <p:nvPr/>
          </p:nvSpPr>
          <p:spPr bwMode="auto">
            <a:xfrm rot="2101064">
              <a:off x="9817292" y="2970721"/>
              <a:ext cx="535922" cy="731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89" name="Rectangle 188">
              <a:extLst>
                <a:ext uri="{FF2B5EF4-FFF2-40B4-BE49-F238E27FC236}">
                  <a16:creationId xmlns:a16="http://schemas.microsoft.com/office/drawing/2014/main" id="{7CA2D756-C98E-48E9-4CB1-672C978A3F67}"/>
                </a:ext>
              </a:extLst>
            </p:cNvPr>
            <p:cNvSpPr/>
            <p:nvPr/>
          </p:nvSpPr>
          <p:spPr bwMode="auto">
            <a:xfrm rot="4253584">
              <a:off x="10096993" y="4729744"/>
              <a:ext cx="547683" cy="757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sp>
          <p:nvSpPr>
            <p:cNvPr id="190" name="TextBox 189">
              <a:extLst>
                <a:ext uri="{FF2B5EF4-FFF2-40B4-BE49-F238E27FC236}">
                  <a16:creationId xmlns:a16="http://schemas.microsoft.com/office/drawing/2014/main" id="{F189174E-6F47-0AC2-3763-E9793027B622}"/>
                </a:ext>
              </a:extLst>
            </p:cNvPr>
            <p:cNvSpPr txBox="1"/>
            <p:nvPr/>
          </p:nvSpPr>
          <p:spPr>
            <a:xfrm>
              <a:off x="7150308" y="1753849"/>
              <a:ext cx="184731" cy="369332"/>
            </a:xfrm>
            <a:prstGeom prst="rect">
              <a:avLst/>
            </a:prstGeom>
            <a:noFill/>
          </p:spPr>
          <p:txBody>
            <a:bodyPr wrap="none" rtlCol="0">
              <a:spAutoFit/>
            </a:bodyPr>
            <a:lstStyle/>
            <a:p>
              <a:endParaRPr lang="en-US"/>
            </a:p>
          </p:txBody>
        </p:sp>
      </p:grpSp>
      <p:sp>
        <p:nvSpPr>
          <p:cNvPr id="233" name="Text Box 308">
            <a:extLst>
              <a:ext uri="{FF2B5EF4-FFF2-40B4-BE49-F238E27FC236}">
                <a16:creationId xmlns:a16="http://schemas.microsoft.com/office/drawing/2014/main" id="{994BC4CC-F105-77FB-5793-60E32D223770}"/>
              </a:ext>
            </a:extLst>
          </p:cNvPr>
          <p:cNvSpPr txBox="1">
            <a:spLocks noChangeArrowheads="1"/>
          </p:cNvSpPr>
          <p:nvPr/>
        </p:nvSpPr>
        <p:spPr bwMode="auto">
          <a:xfrm>
            <a:off x="8078266" y="1210848"/>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A</a:t>
            </a:r>
          </a:p>
        </p:txBody>
      </p:sp>
      <p:sp>
        <p:nvSpPr>
          <p:cNvPr id="234" name="Text Box 308">
            <a:extLst>
              <a:ext uri="{FF2B5EF4-FFF2-40B4-BE49-F238E27FC236}">
                <a16:creationId xmlns:a16="http://schemas.microsoft.com/office/drawing/2014/main" id="{B52C6291-07FC-FB10-40FF-9C6862F1FD7D}"/>
              </a:ext>
            </a:extLst>
          </p:cNvPr>
          <p:cNvSpPr txBox="1">
            <a:spLocks noChangeArrowheads="1"/>
          </p:cNvSpPr>
          <p:nvPr/>
        </p:nvSpPr>
        <p:spPr bwMode="auto">
          <a:xfrm>
            <a:off x="10943028" y="5636878"/>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rPr>
              <a:t>B</a:t>
            </a:r>
          </a:p>
        </p:txBody>
      </p:sp>
      <p:sp>
        <p:nvSpPr>
          <p:cNvPr id="235" name="Text Box 308">
            <a:extLst>
              <a:ext uri="{FF2B5EF4-FFF2-40B4-BE49-F238E27FC236}">
                <a16:creationId xmlns:a16="http://schemas.microsoft.com/office/drawing/2014/main" id="{F6CD74A3-E544-7F98-DE2C-0BB59AF267AC}"/>
              </a:ext>
            </a:extLst>
          </p:cNvPr>
          <p:cNvSpPr txBox="1">
            <a:spLocks noChangeArrowheads="1"/>
          </p:cNvSpPr>
          <p:nvPr/>
        </p:nvSpPr>
        <p:spPr bwMode="auto">
          <a:xfrm>
            <a:off x="7498230" y="2194382"/>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p>
        </p:txBody>
      </p:sp>
      <p:sp>
        <p:nvSpPr>
          <p:cNvPr id="236" name="Text Box 308">
            <a:extLst>
              <a:ext uri="{FF2B5EF4-FFF2-40B4-BE49-F238E27FC236}">
                <a16:creationId xmlns:a16="http://schemas.microsoft.com/office/drawing/2014/main" id="{E5E2B41E-EEB2-7E37-4FBD-CD5E4BADD574}"/>
              </a:ext>
            </a:extLst>
          </p:cNvPr>
          <p:cNvSpPr txBox="1">
            <a:spLocks noChangeArrowheads="1"/>
          </p:cNvSpPr>
          <p:nvPr/>
        </p:nvSpPr>
        <p:spPr bwMode="auto">
          <a:xfrm>
            <a:off x="11105677" y="2261997"/>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D2</a:t>
            </a:r>
          </a:p>
        </p:txBody>
      </p:sp>
      <p:sp>
        <p:nvSpPr>
          <p:cNvPr id="237" name="Text Box 308">
            <a:extLst>
              <a:ext uri="{FF2B5EF4-FFF2-40B4-BE49-F238E27FC236}">
                <a16:creationId xmlns:a16="http://schemas.microsoft.com/office/drawing/2014/main" id="{9B8B0E61-427A-8795-7C53-47C9F3BD8131}"/>
              </a:ext>
            </a:extLst>
          </p:cNvPr>
          <p:cNvSpPr txBox="1">
            <a:spLocks noChangeArrowheads="1"/>
          </p:cNvSpPr>
          <p:nvPr/>
        </p:nvSpPr>
        <p:spPr bwMode="auto">
          <a:xfrm>
            <a:off x="7508746" y="4131003"/>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D3</a:t>
            </a:r>
          </a:p>
        </p:txBody>
      </p:sp>
      <p:sp>
        <p:nvSpPr>
          <p:cNvPr id="238" name="Text Box 308">
            <a:extLst>
              <a:ext uri="{FF2B5EF4-FFF2-40B4-BE49-F238E27FC236}">
                <a16:creationId xmlns:a16="http://schemas.microsoft.com/office/drawing/2014/main" id="{FA822B6C-D842-8B3F-4E53-D533A882398A}"/>
              </a:ext>
            </a:extLst>
          </p:cNvPr>
          <p:cNvSpPr txBox="1">
            <a:spLocks noChangeArrowheads="1"/>
          </p:cNvSpPr>
          <p:nvPr/>
        </p:nvSpPr>
        <p:spPr bwMode="auto">
          <a:xfrm>
            <a:off x="11165114" y="4152522"/>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D4</a:t>
            </a:r>
          </a:p>
        </p:txBody>
      </p:sp>
    </p:spTree>
    <p:extLst>
      <p:ext uri="{BB962C8B-B14F-4D97-AF65-F5344CB8AC3E}">
        <p14:creationId xmlns:p14="http://schemas.microsoft.com/office/powerpoint/2010/main" val="246038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762E-EAB2-86DE-5F9E-7309F467EB95}"/>
              </a:ext>
            </a:extLst>
          </p:cNvPr>
          <p:cNvSpPr>
            <a:spLocks noGrp="1"/>
          </p:cNvSpPr>
          <p:nvPr>
            <p:ph type="title"/>
          </p:nvPr>
        </p:nvSpPr>
        <p:spPr/>
        <p:txBody>
          <a:bodyPr/>
          <a:lstStyle/>
          <a:p>
            <a:r>
              <a:rPr lang="en-US" dirty="0"/>
              <a:t>Reserve before sending = Circuit switching</a:t>
            </a:r>
          </a:p>
        </p:txBody>
      </p:sp>
      <p:sp>
        <p:nvSpPr>
          <p:cNvPr id="3" name="Content Placeholder 2">
            <a:extLst>
              <a:ext uri="{FF2B5EF4-FFF2-40B4-BE49-F238E27FC236}">
                <a16:creationId xmlns:a16="http://schemas.microsoft.com/office/drawing/2014/main" id="{76D01B8E-6FC8-93E0-6B07-452B09512F72}"/>
              </a:ext>
            </a:extLst>
          </p:cNvPr>
          <p:cNvSpPr>
            <a:spLocks noGrp="1"/>
          </p:cNvSpPr>
          <p:nvPr>
            <p:ph sz="half" idx="1"/>
          </p:nvPr>
        </p:nvSpPr>
        <p:spPr>
          <a:xfrm>
            <a:off x="838199" y="1825625"/>
            <a:ext cx="10098505" cy="4351338"/>
          </a:xfrm>
        </p:spPr>
        <p:txBody>
          <a:bodyPr/>
          <a:lstStyle/>
          <a:p>
            <a:r>
              <a:rPr lang="en-US" dirty="0"/>
              <a:t>Circuit: the reserved path over the network</a:t>
            </a:r>
          </a:p>
          <a:p>
            <a:r>
              <a:rPr lang="en-US" dirty="0"/>
              <a:t>Switching: moving data from one switch “port” to another (more on this later)</a:t>
            </a:r>
          </a:p>
          <a:p>
            <a:r>
              <a:rPr lang="en-US" altLang="en-US" dirty="0">
                <a:ea typeface="ＭＳ Ｐゴシック" panose="020B0600070205080204" pitchFamily="34" charset="-128"/>
              </a:rPr>
              <a:t>Circuit switching is commonly used in traditional telephone networks.</a:t>
            </a:r>
          </a:p>
          <a:p>
            <a:r>
              <a:rPr lang="en-US" altLang="en-US" dirty="0">
                <a:ea typeface="ＭＳ Ｐゴシック" panose="020B0600070205080204" pitchFamily="34" charset="-128"/>
              </a:rPr>
              <a:t>There were some circuit-switching-like proposals in the early days of Internet</a:t>
            </a:r>
            <a:endParaRPr lang="en-US" dirty="0"/>
          </a:p>
          <a:p>
            <a:endParaRPr lang="en-US" dirty="0"/>
          </a:p>
        </p:txBody>
      </p:sp>
      <p:sp>
        <p:nvSpPr>
          <p:cNvPr id="5" name="Slide Number Placeholder 4">
            <a:extLst>
              <a:ext uri="{FF2B5EF4-FFF2-40B4-BE49-F238E27FC236}">
                <a16:creationId xmlns:a16="http://schemas.microsoft.com/office/drawing/2014/main" id="{7996058A-BB51-65F7-84CE-89957CD8ED9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36</a:t>
            </a:fld>
            <a:endParaRPr lang="en-US"/>
          </a:p>
        </p:txBody>
      </p:sp>
    </p:spTree>
    <p:extLst>
      <p:ext uri="{BB962C8B-B14F-4D97-AF65-F5344CB8AC3E}">
        <p14:creationId xmlns:p14="http://schemas.microsoft.com/office/powerpoint/2010/main" val="3126248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07CF-2E6C-892E-6D6A-87C3766E6D65}"/>
              </a:ext>
            </a:extLst>
          </p:cNvPr>
          <p:cNvSpPr>
            <a:spLocks noGrp="1"/>
          </p:cNvSpPr>
          <p:nvPr>
            <p:ph type="title"/>
          </p:nvPr>
        </p:nvSpPr>
        <p:spPr/>
        <p:txBody>
          <a:bodyPr/>
          <a:lstStyle/>
          <a:p>
            <a:r>
              <a:rPr lang="en-US"/>
              <a:t>Side note – the term switching</a:t>
            </a:r>
          </a:p>
        </p:txBody>
      </p:sp>
      <p:sp>
        <p:nvSpPr>
          <p:cNvPr id="5" name="Slide Number Placeholder 4">
            <a:extLst>
              <a:ext uri="{FF2B5EF4-FFF2-40B4-BE49-F238E27FC236}">
                <a16:creationId xmlns:a16="http://schemas.microsoft.com/office/drawing/2014/main" id="{B6A453C7-1092-F0F8-5157-BA10C99A69CE}"/>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37</a:t>
            </a:fld>
            <a:endParaRPr lang="en-US"/>
          </a:p>
        </p:txBody>
      </p:sp>
      <p:pic>
        <p:nvPicPr>
          <p:cNvPr id="1026" name="Picture 2" descr="undefined">
            <a:extLst>
              <a:ext uri="{FF2B5EF4-FFF2-40B4-BE49-F238E27FC236}">
                <a16:creationId xmlns:a16="http://schemas.microsoft.com/office/drawing/2014/main" id="{D25EC4E3-67A6-688B-42FB-40F1FC217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969" y="1459332"/>
            <a:ext cx="4342532" cy="301029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A80DCD5-C465-0338-8DC3-C8E43F9FF7D0}"/>
              </a:ext>
            </a:extLst>
          </p:cNvPr>
          <p:cNvSpPr txBox="1">
            <a:spLocks/>
          </p:cNvSpPr>
          <p:nvPr/>
        </p:nvSpPr>
        <p:spPr>
          <a:xfrm>
            <a:off x="7010400" y="4859692"/>
            <a:ext cx="5181600" cy="894622"/>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a:t>Calls are connected with cord pairs at a telephone switchboard.</a:t>
            </a:r>
          </a:p>
        </p:txBody>
      </p:sp>
      <p:sp>
        <p:nvSpPr>
          <p:cNvPr id="7" name="Rectangle 6">
            <a:extLst>
              <a:ext uri="{FF2B5EF4-FFF2-40B4-BE49-F238E27FC236}">
                <a16:creationId xmlns:a16="http://schemas.microsoft.com/office/drawing/2014/main" id="{B9B35406-5E50-8ED3-1658-166FEC379FF6}"/>
              </a:ext>
            </a:extLst>
          </p:cNvPr>
          <p:cNvSpPr/>
          <p:nvPr/>
        </p:nvSpPr>
        <p:spPr>
          <a:xfrm>
            <a:off x="2024744" y="2177143"/>
            <a:ext cx="2688770" cy="2818810"/>
          </a:xfrm>
          <a:prstGeom prst="rect">
            <a:avLst/>
          </a:prstGeom>
          <a:solidFill>
            <a:srgbClr val="B8C2C9"/>
          </a:solidFill>
          <a:ln w="349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grpSp>
        <p:nvGrpSpPr>
          <p:cNvPr id="10" name="Group 90">
            <a:extLst>
              <a:ext uri="{FF2B5EF4-FFF2-40B4-BE49-F238E27FC236}">
                <a16:creationId xmlns:a16="http://schemas.microsoft.com/office/drawing/2014/main" id="{B3AB669B-B69C-6F9D-E53E-E32543D37642}"/>
              </a:ext>
            </a:extLst>
          </p:cNvPr>
          <p:cNvGrpSpPr>
            <a:grpSpLocks/>
          </p:cNvGrpSpPr>
          <p:nvPr/>
        </p:nvGrpSpPr>
        <p:grpSpPr bwMode="auto">
          <a:xfrm>
            <a:off x="391319" y="2274392"/>
            <a:ext cx="893762" cy="828675"/>
            <a:chOff x="-44" y="1473"/>
            <a:chExt cx="981" cy="1105"/>
          </a:xfrm>
        </p:grpSpPr>
        <p:pic>
          <p:nvPicPr>
            <p:cNvPr id="11" name="Picture 91" descr="desktop_computer_stylized_medium">
              <a:extLst>
                <a:ext uri="{FF2B5EF4-FFF2-40B4-BE49-F238E27FC236}">
                  <a16:creationId xmlns:a16="http://schemas.microsoft.com/office/drawing/2014/main" id="{9540E33B-F213-8A55-1EF3-9811D10BE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92">
              <a:extLst>
                <a:ext uri="{FF2B5EF4-FFF2-40B4-BE49-F238E27FC236}">
                  <a16:creationId xmlns:a16="http://schemas.microsoft.com/office/drawing/2014/main" id="{5C810CFF-2311-4833-43D5-9AC509F3B5C8}"/>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3" name="Group 90">
            <a:extLst>
              <a:ext uri="{FF2B5EF4-FFF2-40B4-BE49-F238E27FC236}">
                <a16:creationId xmlns:a16="http://schemas.microsoft.com/office/drawing/2014/main" id="{4A508E03-C5FA-AC0F-F3BB-CDA4148717BC}"/>
              </a:ext>
            </a:extLst>
          </p:cNvPr>
          <p:cNvGrpSpPr>
            <a:grpSpLocks/>
          </p:cNvGrpSpPr>
          <p:nvPr/>
        </p:nvGrpSpPr>
        <p:grpSpPr bwMode="auto">
          <a:xfrm>
            <a:off x="345636" y="3428759"/>
            <a:ext cx="893762" cy="828675"/>
            <a:chOff x="-44" y="1473"/>
            <a:chExt cx="981" cy="1105"/>
          </a:xfrm>
        </p:grpSpPr>
        <p:pic>
          <p:nvPicPr>
            <p:cNvPr id="14" name="Picture 91" descr="desktop_computer_stylized_medium">
              <a:extLst>
                <a:ext uri="{FF2B5EF4-FFF2-40B4-BE49-F238E27FC236}">
                  <a16:creationId xmlns:a16="http://schemas.microsoft.com/office/drawing/2014/main" id="{0173518E-8B4F-571B-F2C3-5B7A26640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92">
              <a:extLst>
                <a:ext uri="{FF2B5EF4-FFF2-40B4-BE49-F238E27FC236}">
                  <a16:creationId xmlns:a16="http://schemas.microsoft.com/office/drawing/2014/main" id="{C78E8743-1D2C-CBB0-5F63-E1C94E48C536}"/>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6" name="Group 90">
            <a:extLst>
              <a:ext uri="{FF2B5EF4-FFF2-40B4-BE49-F238E27FC236}">
                <a16:creationId xmlns:a16="http://schemas.microsoft.com/office/drawing/2014/main" id="{26E7AD1B-3ABC-98B0-1D80-9439DD85A536}"/>
              </a:ext>
            </a:extLst>
          </p:cNvPr>
          <p:cNvGrpSpPr>
            <a:grpSpLocks/>
          </p:cNvGrpSpPr>
          <p:nvPr/>
        </p:nvGrpSpPr>
        <p:grpSpPr bwMode="auto">
          <a:xfrm>
            <a:off x="300728" y="4478328"/>
            <a:ext cx="893762" cy="828675"/>
            <a:chOff x="-44" y="1473"/>
            <a:chExt cx="981" cy="1105"/>
          </a:xfrm>
        </p:grpSpPr>
        <p:pic>
          <p:nvPicPr>
            <p:cNvPr id="17" name="Picture 91" descr="desktop_computer_stylized_medium">
              <a:extLst>
                <a:ext uri="{FF2B5EF4-FFF2-40B4-BE49-F238E27FC236}">
                  <a16:creationId xmlns:a16="http://schemas.microsoft.com/office/drawing/2014/main" id="{1213EE18-9782-0174-45AF-4F798B625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92">
              <a:extLst>
                <a:ext uri="{FF2B5EF4-FFF2-40B4-BE49-F238E27FC236}">
                  <a16:creationId xmlns:a16="http://schemas.microsoft.com/office/drawing/2014/main" id="{0E141488-58FD-3AB5-FFD5-D422F357B301}"/>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19" name="Group 90">
            <a:extLst>
              <a:ext uri="{FF2B5EF4-FFF2-40B4-BE49-F238E27FC236}">
                <a16:creationId xmlns:a16="http://schemas.microsoft.com/office/drawing/2014/main" id="{5F7DE78E-3C6F-30C0-F56D-AC2D315B3A8F}"/>
              </a:ext>
            </a:extLst>
          </p:cNvPr>
          <p:cNvGrpSpPr>
            <a:grpSpLocks/>
          </p:cNvGrpSpPr>
          <p:nvPr/>
        </p:nvGrpSpPr>
        <p:grpSpPr bwMode="auto">
          <a:xfrm>
            <a:off x="5498860" y="2129280"/>
            <a:ext cx="893762" cy="828675"/>
            <a:chOff x="-44" y="1473"/>
            <a:chExt cx="981" cy="1105"/>
          </a:xfrm>
        </p:grpSpPr>
        <p:pic>
          <p:nvPicPr>
            <p:cNvPr id="20" name="Picture 91" descr="desktop_computer_stylized_medium">
              <a:extLst>
                <a:ext uri="{FF2B5EF4-FFF2-40B4-BE49-F238E27FC236}">
                  <a16:creationId xmlns:a16="http://schemas.microsoft.com/office/drawing/2014/main" id="{D231C7EA-04C4-C6D9-A0AC-6EDB70B30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92">
              <a:extLst>
                <a:ext uri="{FF2B5EF4-FFF2-40B4-BE49-F238E27FC236}">
                  <a16:creationId xmlns:a16="http://schemas.microsoft.com/office/drawing/2014/main" id="{590B50F8-F422-A726-9C74-36D3FA7D1FE4}"/>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22" name="Group 90">
            <a:extLst>
              <a:ext uri="{FF2B5EF4-FFF2-40B4-BE49-F238E27FC236}">
                <a16:creationId xmlns:a16="http://schemas.microsoft.com/office/drawing/2014/main" id="{5382361F-80F1-0142-3592-BD11054EB304}"/>
              </a:ext>
            </a:extLst>
          </p:cNvPr>
          <p:cNvGrpSpPr>
            <a:grpSpLocks/>
          </p:cNvGrpSpPr>
          <p:nvPr/>
        </p:nvGrpSpPr>
        <p:grpSpPr bwMode="auto">
          <a:xfrm>
            <a:off x="5499416" y="3283647"/>
            <a:ext cx="893762" cy="828675"/>
            <a:chOff x="-44" y="1473"/>
            <a:chExt cx="981" cy="1105"/>
          </a:xfrm>
        </p:grpSpPr>
        <p:pic>
          <p:nvPicPr>
            <p:cNvPr id="23" name="Picture 91" descr="desktop_computer_stylized_medium">
              <a:extLst>
                <a:ext uri="{FF2B5EF4-FFF2-40B4-BE49-F238E27FC236}">
                  <a16:creationId xmlns:a16="http://schemas.microsoft.com/office/drawing/2014/main" id="{27DCCFFD-93A0-0C27-DDE7-DB13AD21D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92">
              <a:extLst>
                <a:ext uri="{FF2B5EF4-FFF2-40B4-BE49-F238E27FC236}">
                  <a16:creationId xmlns:a16="http://schemas.microsoft.com/office/drawing/2014/main" id="{46CFCD5E-1DBF-2180-5A43-EBCABAF9B776}"/>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grpSp>
        <p:nvGrpSpPr>
          <p:cNvPr id="25" name="Group 90">
            <a:extLst>
              <a:ext uri="{FF2B5EF4-FFF2-40B4-BE49-F238E27FC236}">
                <a16:creationId xmlns:a16="http://schemas.microsoft.com/office/drawing/2014/main" id="{AABB5BBA-1CCB-BDDD-B962-23F31AEEAFE1}"/>
              </a:ext>
            </a:extLst>
          </p:cNvPr>
          <p:cNvGrpSpPr>
            <a:grpSpLocks/>
          </p:cNvGrpSpPr>
          <p:nvPr/>
        </p:nvGrpSpPr>
        <p:grpSpPr bwMode="auto">
          <a:xfrm>
            <a:off x="5573464" y="4557821"/>
            <a:ext cx="893762" cy="828675"/>
            <a:chOff x="-44" y="1473"/>
            <a:chExt cx="981" cy="1105"/>
          </a:xfrm>
        </p:grpSpPr>
        <p:pic>
          <p:nvPicPr>
            <p:cNvPr id="26" name="Picture 91" descr="desktop_computer_stylized_medium">
              <a:extLst>
                <a:ext uri="{FF2B5EF4-FFF2-40B4-BE49-F238E27FC236}">
                  <a16:creationId xmlns:a16="http://schemas.microsoft.com/office/drawing/2014/main" id="{EF5E22FA-3B3B-2B34-D654-F5401F36B3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92">
              <a:extLst>
                <a:ext uri="{FF2B5EF4-FFF2-40B4-BE49-F238E27FC236}">
                  <a16:creationId xmlns:a16="http://schemas.microsoft.com/office/drawing/2014/main" id="{79FD5012-C25C-63B7-017F-189CEB59EEB2}"/>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Calibri" panose="020F0502020204030204" pitchFamily="34" charset="0"/>
                <a:cs typeface="Calibri" panose="020F0502020204030204" pitchFamily="34" charset="0"/>
              </a:endParaRPr>
            </a:p>
          </p:txBody>
        </p:sp>
      </p:grpSp>
      <p:sp>
        <p:nvSpPr>
          <p:cNvPr id="28" name="Line 10">
            <a:extLst>
              <a:ext uri="{FF2B5EF4-FFF2-40B4-BE49-F238E27FC236}">
                <a16:creationId xmlns:a16="http://schemas.microsoft.com/office/drawing/2014/main" id="{BA5FFF03-84EB-7AD4-51A6-AB1556849065}"/>
              </a:ext>
            </a:extLst>
          </p:cNvPr>
          <p:cNvSpPr>
            <a:spLocks noChangeShapeType="1"/>
          </p:cNvSpPr>
          <p:nvPr/>
        </p:nvSpPr>
        <p:spPr bwMode="auto">
          <a:xfrm rot="4781293" flipV="1">
            <a:off x="1463925" y="2489966"/>
            <a:ext cx="291386" cy="79086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29" name="Line 10">
            <a:extLst>
              <a:ext uri="{FF2B5EF4-FFF2-40B4-BE49-F238E27FC236}">
                <a16:creationId xmlns:a16="http://schemas.microsoft.com/office/drawing/2014/main" id="{E7E2793E-8DBD-7EFE-D6C7-48C5492EBA31}"/>
              </a:ext>
            </a:extLst>
          </p:cNvPr>
          <p:cNvSpPr>
            <a:spLocks noChangeShapeType="1"/>
          </p:cNvSpPr>
          <p:nvPr/>
        </p:nvSpPr>
        <p:spPr bwMode="auto">
          <a:xfrm rot="4781293" flipH="1" flipV="1">
            <a:off x="1559419" y="3257537"/>
            <a:ext cx="81799" cy="87766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0" name="Line 10">
            <a:extLst>
              <a:ext uri="{FF2B5EF4-FFF2-40B4-BE49-F238E27FC236}">
                <a16:creationId xmlns:a16="http://schemas.microsoft.com/office/drawing/2014/main" id="{97CEA1B6-E7AD-C05C-FD57-E6E128482361}"/>
              </a:ext>
            </a:extLst>
          </p:cNvPr>
          <p:cNvSpPr>
            <a:spLocks noChangeShapeType="1"/>
          </p:cNvSpPr>
          <p:nvPr/>
        </p:nvSpPr>
        <p:spPr bwMode="auto">
          <a:xfrm rot="4781293" flipH="1" flipV="1">
            <a:off x="1374455" y="4071787"/>
            <a:ext cx="447012" cy="109516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1" name="Line 10">
            <a:extLst>
              <a:ext uri="{FF2B5EF4-FFF2-40B4-BE49-F238E27FC236}">
                <a16:creationId xmlns:a16="http://schemas.microsoft.com/office/drawing/2014/main" id="{4A0C5B8D-742E-D76B-D532-2DBF0467B345}"/>
              </a:ext>
            </a:extLst>
          </p:cNvPr>
          <p:cNvSpPr>
            <a:spLocks noChangeShapeType="1"/>
          </p:cNvSpPr>
          <p:nvPr/>
        </p:nvSpPr>
        <p:spPr bwMode="auto">
          <a:xfrm rot="4781293" flipV="1">
            <a:off x="5219583" y="2162487"/>
            <a:ext cx="8975" cy="102640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2" name="Line 10">
            <a:extLst>
              <a:ext uri="{FF2B5EF4-FFF2-40B4-BE49-F238E27FC236}">
                <a16:creationId xmlns:a16="http://schemas.microsoft.com/office/drawing/2014/main" id="{F0B453A9-17DF-F7FD-092F-4B6D930415DE}"/>
              </a:ext>
            </a:extLst>
          </p:cNvPr>
          <p:cNvSpPr>
            <a:spLocks noChangeShapeType="1"/>
          </p:cNvSpPr>
          <p:nvPr/>
        </p:nvSpPr>
        <p:spPr bwMode="auto">
          <a:xfrm rot="4781293" flipV="1">
            <a:off x="5073164" y="3107278"/>
            <a:ext cx="373918" cy="1033295"/>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3" name="Line 10">
            <a:extLst>
              <a:ext uri="{FF2B5EF4-FFF2-40B4-BE49-F238E27FC236}">
                <a16:creationId xmlns:a16="http://schemas.microsoft.com/office/drawing/2014/main" id="{AFBE202B-30DA-1FA5-6ED0-65693152E82F}"/>
              </a:ext>
            </a:extLst>
          </p:cNvPr>
          <p:cNvSpPr>
            <a:spLocks noChangeShapeType="1"/>
          </p:cNvSpPr>
          <p:nvPr/>
        </p:nvSpPr>
        <p:spPr bwMode="auto">
          <a:xfrm rot="4781293" flipV="1">
            <a:off x="4863982" y="4110969"/>
            <a:ext cx="870634" cy="1022559"/>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F9DC97F9-B706-EBD0-E6D0-FE53B3C1C9A1}"/>
              </a:ext>
            </a:extLst>
          </p:cNvPr>
          <p:cNvSpPr/>
          <p:nvPr/>
        </p:nvSpPr>
        <p:spPr>
          <a:xfrm>
            <a:off x="2041107" y="2733351"/>
            <a:ext cx="243893" cy="404231"/>
          </a:xfrm>
          <a:prstGeom prst="rect">
            <a:avLst/>
          </a:prstGeom>
          <a:solidFill>
            <a:srgbClr val="0000A8"/>
          </a:solidFill>
          <a:ln w="34925">
            <a:solidFill>
              <a:srgbClr val="0000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5" name="Rectangle 34">
            <a:extLst>
              <a:ext uri="{FF2B5EF4-FFF2-40B4-BE49-F238E27FC236}">
                <a16:creationId xmlns:a16="http://schemas.microsoft.com/office/drawing/2014/main" id="{809D0C0E-9BEF-4E87-A3A3-4A532EA15AC7}"/>
              </a:ext>
            </a:extLst>
          </p:cNvPr>
          <p:cNvSpPr/>
          <p:nvPr/>
        </p:nvSpPr>
        <p:spPr>
          <a:xfrm>
            <a:off x="2030437" y="3375462"/>
            <a:ext cx="243893" cy="404231"/>
          </a:xfrm>
          <a:prstGeom prst="rect">
            <a:avLst/>
          </a:prstGeom>
          <a:solidFill>
            <a:srgbClr val="0000A8"/>
          </a:solidFill>
          <a:ln w="34925">
            <a:solidFill>
              <a:srgbClr val="0000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6" name="Rectangle 35">
            <a:extLst>
              <a:ext uri="{FF2B5EF4-FFF2-40B4-BE49-F238E27FC236}">
                <a16:creationId xmlns:a16="http://schemas.microsoft.com/office/drawing/2014/main" id="{9874692F-A455-3B3B-09E3-1CAB666A0035}"/>
              </a:ext>
            </a:extLst>
          </p:cNvPr>
          <p:cNvSpPr/>
          <p:nvPr/>
        </p:nvSpPr>
        <p:spPr>
          <a:xfrm>
            <a:off x="2031900" y="4087559"/>
            <a:ext cx="243893" cy="404231"/>
          </a:xfrm>
          <a:prstGeom prst="rect">
            <a:avLst/>
          </a:prstGeom>
          <a:solidFill>
            <a:srgbClr val="0000A8"/>
          </a:solidFill>
          <a:ln w="34925">
            <a:solidFill>
              <a:srgbClr val="0000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7" name="Rectangle 36">
            <a:extLst>
              <a:ext uri="{FF2B5EF4-FFF2-40B4-BE49-F238E27FC236}">
                <a16:creationId xmlns:a16="http://schemas.microsoft.com/office/drawing/2014/main" id="{84407E62-F864-DF1E-7EBF-3D1DFCF20F1C}"/>
              </a:ext>
            </a:extLst>
          </p:cNvPr>
          <p:cNvSpPr/>
          <p:nvPr/>
        </p:nvSpPr>
        <p:spPr>
          <a:xfrm>
            <a:off x="4446506" y="2574502"/>
            <a:ext cx="243893" cy="404231"/>
          </a:xfrm>
          <a:prstGeom prst="rect">
            <a:avLst/>
          </a:prstGeom>
          <a:solidFill>
            <a:srgbClr val="0000A8"/>
          </a:solidFill>
          <a:ln w="34925">
            <a:solidFill>
              <a:srgbClr val="0000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8" name="Rectangle 37">
            <a:extLst>
              <a:ext uri="{FF2B5EF4-FFF2-40B4-BE49-F238E27FC236}">
                <a16:creationId xmlns:a16="http://schemas.microsoft.com/office/drawing/2014/main" id="{54B1FCD5-03B6-955F-658F-E5487D412D86}"/>
              </a:ext>
            </a:extLst>
          </p:cNvPr>
          <p:cNvSpPr/>
          <p:nvPr/>
        </p:nvSpPr>
        <p:spPr>
          <a:xfrm>
            <a:off x="4446506" y="3338375"/>
            <a:ext cx="243893" cy="404231"/>
          </a:xfrm>
          <a:prstGeom prst="rect">
            <a:avLst/>
          </a:prstGeom>
          <a:solidFill>
            <a:srgbClr val="0000A8"/>
          </a:solidFill>
          <a:ln w="34925">
            <a:solidFill>
              <a:srgbClr val="0000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9" name="Rectangle 38">
            <a:extLst>
              <a:ext uri="{FF2B5EF4-FFF2-40B4-BE49-F238E27FC236}">
                <a16:creationId xmlns:a16="http://schemas.microsoft.com/office/drawing/2014/main" id="{36C73AC9-2BFC-61E7-98AF-6D9D1DB3BF03}"/>
              </a:ext>
            </a:extLst>
          </p:cNvPr>
          <p:cNvSpPr/>
          <p:nvPr/>
        </p:nvSpPr>
        <p:spPr>
          <a:xfrm>
            <a:off x="4436630" y="4083117"/>
            <a:ext cx="243893" cy="404231"/>
          </a:xfrm>
          <a:prstGeom prst="rect">
            <a:avLst/>
          </a:prstGeom>
          <a:solidFill>
            <a:srgbClr val="0000A8"/>
          </a:solidFill>
          <a:ln w="34925">
            <a:solidFill>
              <a:srgbClr val="0000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40" name="Line 10">
            <a:extLst>
              <a:ext uri="{FF2B5EF4-FFF2-40B4-BE49-F238E27FC236}">
                <a16:creationId xmlns:a16="http://schemas.microsoft.com/office/drawing/2014/main" id="{070520D3-A1BA-23C6-CB6E-A9E26CEEC311}"/>
              </a:ext>
            </a:extLst>
          </p:cNvPr>
          <p:cNvSpPr>
            <a:spLocks noChangeShapeType="1"/>
          </p:cNvSpPr>
          <p:nvPr/>
        </p:nvSpPr>
        <p:spPr bwMode="auto">
          <a:xfrm rot="4781293" flipV="1">
            <a:off x="2876111" y="2217087"/>
            <a:ext cx="932887" cy="2027427"/>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1" name="Line 10">
            <a:extLst>
              <a:ext uri="{FF2B5EF4-FFF2-40B4-BE49-F238E27FC236}">
                <a16:creationId xmlns:a16="http://schemas.microsoft.com/office/drawing/2014/main" id="{8D2B5B9C-7AC3-C81D-D8EC-6D3385A8D100}"/>
              </a:ext>
            </a:extLst>
          </p:cNvPr>
          <p:cNvSpPr>
            <a:spLocks noChangeShapeType="1"/>
          </p:cNvSpPr>
          <p:nvPr/>
        </p:nvSpPr>
        <p:spPr bwMode="auto">
          <a:xfrm rot="4781293" flipH="1" flipV="1">
            <a:off x="3164316" y="2020181"/>
            <a:ext cx="381276" cy="2288314"/>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2" name="Line 10">
            <a:extLst>
              <a:ext uri="{FF2B5EF4-FFF2-40B4-BE49-F238E27FC236}">
                <a16:creationId xmlns:a16="http://schemas.microsoft.com/office/drawing/2014/main" id="{CF7A7A3D-7114-F38F-6EC4-F51840D6551D}"/>
              </a:ext>
            </a:extLst>
          </p:cNvPr>
          <p:cNvSpPr>
            <a:spLocks noChangeShapeType="1"/>
          </p:cNvSpPr>
          <p:nvPr/>
        </p:nvSpPr>
        <p:spPr bwMode="auto">
          <a:xfrm rot="4781293" flipV="1">
            <a:off x="3039926" y="3372213"/>
            <a:ext cx="103561" cy="160770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43" name="Content Placeholder 2">
            <a:extLst>
              <a:ext uri="{FF2B5EF4-FFF2-40B4-BE49-F238E27FC236}">
                <a16:creationId xmlns:a16="http://schemas.microsoft.com/office/drawing/2014/main" id="{19FFD1EB-8EB4-FE3D-8071-7E34A9AEC934}"/>
              </a:ext>
            </a:extLst>
          </p:cNvPr>
          <p:cNvSpPr txBox="1">
            <a:spLocks/>
          </p:cNvSpPr>
          <p:nvPr/>
        </p:nvSpPr>
        <p:spPr>
          <a:xfrm>
            <a:off x="1116138" y="5663817"/>
            <a:ext cx="5181600" cy="89462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a:t>Switching: moving data from one port/channel to another.</a:t>
            </a:r>
          </a:p>
        </p:txBody>
      </p:sp>
      <p:sp>
        <p:nvSpPr>
          <p:cNvPr id="45" name="TextBox 44">
            <a:extLst>
              <a:ext uri="{FF2B5EF4-FFF2-40B4-BE49-F238E27FC236}">
                <a16:creationId xmlns:a16="http://schemas.microsoft.com/office/drawing/2014/main" id="{D73C52D7-50F9-ED2E-750E-6FBACFA9FDDC}"/>
              </a:ext>
            </a:extLst>
          </p:cNvPr>
          <p:cNvSpPr txBox="1"/>
          <p:nvPr/>
        </p:nvSpPr>
        <p:spPr>
          <a:xfrm>
            <a:off x="2017059" y="2211642"/>
            <a:ext cx="723817" cy="369332"/>
          </a:xfrm>
          <a:prstGeom prst="rect">
            <a:avLst/>
          </a:prstGeom>
          <a:noFill/>
        </p:spPr>
        <p:txBody>
          <a:bodyPr wrap="square">
            <a:spAutoFit/>
          </a:bodyPr>
          <a:lstStyle/>
          <a:p>
            <a:r>
              <a:rPr lang="en-US"/>
              <a:t>Input</a:t>
            </a:r>
            <a:endParaRPr lang="en-HK"/>
          </a:p>
        </p:txBody>
      </p:sp>
      <p:sp>
        <p:nvSpPr>
          <p:cNvPr id="47" name="TextBox 46">
            <a:extLst>
              <a:ext uri="{FF2B5EF4-FFF2-40B4-BE49-F238E27FC236}">
                <a16:creationId xmlns:a16="http://schemas.microsoft.com/office/drawing/2014/main" id="{C54057AE-7D86-FAA2-EA54-FAA38D40381F}"/>
              </a:ext>
            </a:extLst>
          </p:cNvPr>
          <p:cNvSpPr txBox="1"/>
          <p:nvPr/>
        </p:nvSpPr>
        <p:spPr>
          <a:xfrm>
            <a:off x="3870391" y="2210076"/>
            <a:ext cx="896491" cy="369332"/>
          </a:xfrm>
          <a:prstGeom prst="rect">
            <a:avLst/>
          </a:prstGeom>
          <a:noFill/>
        </p:spPr>
        <p:txBody>
          <a:bodyPr wrap="square">
            <a:spAutoFit/>
          </a:bodyPr>
          <a:lstStyle/>
          <a:p>
            <a:r>
              <a:rPr lang="en-US"/>
              <a:t>output</a:t>
            </a:r>
            <a:endParaRPr lang="en-HK"/>
          </a:p>
        </p:txBody>
      </p:sp>
      <p:sp>
        <p:nvSpPr>
          <p:cNvPr id="49" name="Arrow: Curved Up 48">
            <a:extLst>
              <a:ext uri="{FF2B5EF4-FFF2-40B4-BE49-F238E27FC236}">
                <a16:creationId xmlns:a16="http://schemas.microsoft.com/office/drawing/2014/main" id="{DDFE9DBF-20D0-D0CC-DD0D-D795A40698C1}"/>
              </a:ext>
            </a:extLst>
          </p:cNvPr>
          <p:cNvSpPr/>
          <p:nvPr/>
        </p:nvSpPr>
        <p:spPr>
          <a:xfrm rot="16886486">
            <a:off x="3861552" y="4010099"/>
            <a:ext cx="410493" cy="273922"/>
          </a:xfrm>
          <a:prstGeom prst="curvedUpArrow">
            <a:avLst/>
          </a:prstGeom>
          <a:solidFill>
            <a:srgbClr val="0000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solidFill>
                <a:schemeClr val="tx1"/>
              </a:solidFill>
            </a:endParaRPr>
          </a:p>
        </p:txBody>
      </p:sp>
    </p:spTree>
    <p:extLst>
      <p:ext uri="{BB962C8B-B14F-4D97-AF65-F5344CB8AC3E}">
        <p14:creationId xmlns:p14="http://schemas.microsoft.com/office/powerpoint/2010/main" val="1413665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336191"/>
            <a:ext cx="10515600" cy="894622"/>
          </a:xfrm>
        </p:spPr>
        <p:txBody>
          <a:bodyPr>
            <a:normAutofit/>
          </a:bodyPr>
          <a:lstStyle/>
          <a:p>
            <a:r>
              <a:rPr lang="en-US" altLang="ja-JP" dirty="0"/>
              <a:t>What are those “slots”?</a:t>
            </a:r>
            <a:endParaRPr lang="en-US" dirty="0"/>
          </a:p>
        </p:txBody>
      </p:sp>
      <p:grpSp>
        <p:nvGrpSpPr>
          <p:cNvPr id="80" name="Group 5">
            <a:extLst>
              <a:ext uri="{FF2B5EF4-FFF2-40B4-BE49-F238E27FC236}">
                <a16:creationId xmlns:a16="http://schemas.microsoft.com/office/drawing/2014/main" id="{9E8B7F63-E037-EA42-8DA6-CB6014E4199C}"/>
              </a:ext>
            </a:extLst>
          </p:cNvPr>
          <p:cNvGrpSpPr>
            <a:grpSpLocks/>
          </p:cNvGrpSpPr>
          <p:nvPr/>
        </p:nvGrpSpPr>
        <p:grpSpPr bwMode="auto">
          <a:xfrm>
            <a:off x="6232444" y="2059358"/>
            <a:ext cx="5508625" cy="1770063"/>
            <a:chOff x="1378" y="1353"/>
            <a:chExt cx="3470" cy="1115"/>
          </a:xfrm>
        </p:grpSpPr>
        <p:sp>
          <p:nvSpPr>
            <p:cNvPr id="81" name="Line 6">
              <a:extLst>
                <a:ext uri="{FF2B5EF4-FFF2-40B4-BE49-F238E27FC236}">
                  <a16:creationId xmlns:a16="http://schemas.microsoft.com/office/drawing/2014/main" id="{FC247104-E8D3-B645-85FB-5A0C2FA08538}"/>
                </a:ext>
              </a:extLst>
            </p:cNvPr>
            <p:cNvSpPr>
              <a:spLocks noChangeShapeType="1"/>
            </p:cNvSpPr>
            <p:nvPr/>
          </p:nvSpPr>
          <p:spPr bwMode="auto">
            <a:xfrm flipV="1">
              <a:off x="1728" y="1392"/>
              <a:ext cx="0" cy="8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Text Box 7">
              <a:extLst>
                <a:ext uri="{FF2B5EF4-FFF2-40B4-BE49-F238E27FC236}">
                  <a16:creationId xmlns:a16="http://schemas.microsoft.com/office/drawing/2014/main" id="{C8BB3F46-3B16-B844-8872-13FF6EAD7B6A}"/>
                </a:ext>
              </a:extLst>
            </p:cNvPr>
            <p:cNvSpPr txBox="1">
              <a:spLocks noChangeArrowheads="1"/>
            </p:cNvSpPr>
            <p:nvPr/>
          </p:nvSpPr>
          <p:spPr bwMode="auto">
            <a:xfrm rot="16200000">
              <a:off x="1069" y="1662"/>
              <a:ext cx="91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frequency</a:t>
              </a:r>
              <a:endParaRPr kumimoji="0" lang="fr-FR"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3" name="Line 8">
              <a:extLst>
                <a:ext uri="{FF2B5EF4-FFF2-40B4-BE49-F238E27FC236}">
                  <a16:creationId xmlns:a16="http://schemas.microsoft.com/office/drawing/2014/main" id="{EF7F65AA-9FC2-CC44-BAE9-97B49EC3BFFA}"/>
                </a:ext>
              </a:extLst>
            </p:cNvPr>
            <p:cNvSpPr>
              <a:spLocks noChangeShapeType="1"/>
            </p:cNvSpPr>
            <p:nvPr/>
          </p:nvSpPr>
          <p:spPr bwMode="auto">
            <a:xfrm>
              <a:off x="1728" y="2208"/>
              <a:ext cx="312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Text Box 9">
              <a:extLst>
                <a:ext uri="{FF2B5EF4-FFF2-40B4-BE49-F238E27FC236}">
                  <a16:creationId xmlns:a16="http://schemas.microsoft.com/office/drawing/2014/main" id="{04240E2C-D2B8-6D49-8F3E-93A9982E6459}"/>
                </a:ext>
              </a:extLst>
            </p:cNvPr>
            <p:cNvSpPr txBox="1">
              <a:spLocks noChangeArrowheads="1"/>
            </p:cNvSpPr>
            <p:nvPr/>
          </p:nvSpPr>
          <p:spPr bwMode="auto">
            <a:xfrm>
              <a:off x="4376" y="2216"/>
              <a:ext cx="41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a:t>
              </a:r>
              <a:endParaRPr kumimoji="0" lang="fr-FR" altLang="en-US"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5" name="Rectangle 10">
              <a:extLst>
                <a:ext uri="{FF2B5EF4-FFF2-40B4-BE49-F238E27FC236}">
                  <a16:creationId xmlns:a16="http://schemas.microsoft.com/office/drawing/2014/main" id="{8CB58BFF-BD62-164C-98AC-EA3BD21AC112}"/>
                </a:ext>
              </a:extLst>
            </p:cNvPr>
            <p:cNvSpPr>
              <a:spLocks noChangeArrowheads="1"/>
            </p:cNvSpPr>
            <p:nvPr/>
          </p:nvSpPr>
          <p:spPr bwMode="auto">
            <a:xfrm>
              <a:off x="1776" y="1584"/>
              <a:ext cx="2880" cy="57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86" name="Rectangle 11">
            <a:extLst>
              <a:ext uri="{FF2B5EF4-FFF2-40B4-BE49-F238E27FC236}">
                <a16:creationId xmlns:a16="http://schemas.microsoft.com/office/drawing/2014/main" id="{17B8879F-2FD8-DB4B-A2A0-04D42672C807}"/>
              </a:ext>
            </a:extLst>
          </p:cNvPr>
          <p:cNvSpPr>
            <a:spLocks noChangeArrowheads="1"/>
          </p:cNvSpPr>
          <p:nvPr/>
        </p:nvSpPr>
        <p:spPr bwMode="auto">
          <a:xfrm>
            <a:off x="6851569" y="2438770"/>
            <a:ext cx="4572000" cy="228600"/>
          </a:xfrm>
          <a:prstGeom prst="rect">
            <a:avLst/>
          </a:prstGeom>
          <a:solidFill>
            <a:srgbClr val="3366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7" name="Rectangle 12">
            <a:extLst>
              <a:ext uri="{FF2B5EF4-FFF2-40B4-BE49-F238E27FC236}">
                <a16:creationId xmlns:a16="http://schemas.microsoft.com/office/drawing/2014/main" id="{BEC6B013-FF3F-EC4A-A3C5-E86E0F873041}"/>
              </a:ext>
            </a:extLst>
          </p:cNvPr>
          <p:cNvSpPr>
            <a:spLocks noChangeArrowheads="1"/>
          </p:cNvSpPr>
          <p:nvPr/>
        </p:nvSpPr>
        <p:spPr bwMode="auto">
          <a:xfrm>
            <a:off x="6851569" y="2667370"/>
            <a:ext cx="4572000" cy="228600"/>
          </a:xfrm>
          <a:prstGeom prst="rect">
            <a:avLst/>
          </a:prstGeom>
          <a:solidFill>
            <a:srgbClr val="99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8" name="Rectangle 13">
            <a:extLst>
              <a:ext uri="{FF2B5EF4-FFF2-40B4-BE49-F238E27FC236}">
                <a16:creationId xmlns:a16="http://schemas.microsoft.com/office/drawing/2014/main" id="{906F828E-B621-AC41-9719-C035AB75F809}"/>
              </a:ext>
            </a:extLst>
          </p:cNvPr>
          <p:cNvSpPr>
            <a:spLocks noChangeArrowheads="1"/>
          </p:cNvSpPr>
          <p:nvPr/>
        </p:nvSpPr>
        <p:spPr bwMode="auto">
          <a:xfrm>
            <a:off x="6851569" y="2895970"/>
            <a:ext cx="4572000" cy="228600"/>
          </a:xfrm>
          <a:prstGeom prst="rect">
            <a:avLst/>
          </a:prstGeom>
          <a:solidFill>
            <a:srgbClr val="FF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9" name="Rectangle 14">
            <a:extLst>
              <a:ext uri="{FF2B5EF4-FFF2-40B4-BE49-F238E27FC236}">
                <a16:creationId xmlns:a16="http://schemas.microsoft.com/office/drawing/2014/main" id="{F56D1B6D-1C4F-8C45-B7A6-ABBFFE805E4F}"/>
              </a:ext>
            </a:extLst>
          </p:cNvPr>
          <p:cNvSpPr>
            <a:spLocks noChangeArrowheads="1"/>
          </p:cNvSpPr>
          <p:nvPr/>
        </p:nvSpPr>
        <p:spPr bwMode="auto">
          <a:xfrm>
            <a:off x="6851569" y="3124570"/>
            <a:ext cx="4572000" cy="2286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90" name="Group 15">
            <a:extLst>
              <a:ext uri="{FF2B5EF4-FFF2-40B4-BE49-F238E27FC236}">
                <a16:creationId xmlns:a16="http://schemas.microsoft.com/office/drawing/2014/main" id="{9A7618F9-9329-2B44-B13F-C685759AA9B8}"/>
              </a:ext>
            </a:extLst>
          </p:cNvPr>
          <p:cNvGrpSpPr>
            <a:grpSpLocks/>
          </p:cNvGrpSpPr>
          <p:nvPr/>
        </p:nvGrpSpPr>
        <p:grpSpPr bwMode="auto">
          <a:xfrm>
            <a:off x="6248319" y="4361235"/>
            <a:ext cx="5480050" cy="1738313"/>
            <a:chOff x="1396" y="2977"/>
            <a:chExt cx="3452" cy="1095"/>
          </a:xfrm>
        </p:grpSpPr>
        <p:sp>
          <p:nvSpPr>
            <p:cNvPr id="92" name="Line 17">
              <a:extLst>
                <a:ext uri="{FF2B5EF4-FFF2-40B4-BE49-F238E27FC236}">
                  <a16:creationId xmlns:a16="http://schemas.microsoft.com/office/drawing/2014/main" id="{6C5900A1-D57D-5143-8A66-C174D32DF386}"/>
                </a:ext>
              </a:extLst>
            </p:cNvPr>
            <p:cNvSpPr>
              <a:spLocks noChangeShapeType="1"/>
            </p:cNvSpPr>
            <p:nvPr/>
          </p:nvSpPr>
          <p:spPr bwMode="auto">
            <a:xfrm flipV="1">
              <a:off x="1728" y="2977"/>
              <a:ext cx="0" cy="8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Text Box 18">
              <a:extLst>
                <a:ext uri="{FF2B5EF4-FFF2-40B4-BE49-F238E27FC236}">
                  <a16:creationId xmlns:a16="http://schemas.microsoft.com/office/drawing/2014/main" id="{B957BD8B-F509-1A4C-BDB2-A2653F2A5C16}"/>
                </a:ext>
              </a:extLst>
            </p:cNvPr>
            <p:cNvSpPr txBox="1">
              <a:spLocks noChangeArrowheads="1"/>
            </p:cNvSpPr>
            <p:nvPr/>
          </p:nvSpPr>
          <p:spPr bwMode="auto">
            <a:xfrm rot="16200000">
              <a:off x="1087" y="3286"/>
              <a:ext cx="91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frequency</a:t>
              </a:r>
              <a:endParaRPr kumimoji="0" lang="fr-FR"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4" name="Line 19">
              <a:extLst>
                <a:ext uri="{FF2B5EF4-FFF2-40B4-BE49-F238E27FC236}">
                  <a16:creationId xmlns:a16="http://schemas.microsoft.com/office/drawing/2014/main" id="{3265E2D3-79D1-AC4D-9664-82C43C0C1EFA}"/>
                </a:ext>
              </a:extLst>
            </p:cNvPr>
            <p:cNvSpPr>
              <a:spLocks noChangeShapeType="1"/>
            </p:cNvSpPr>
            <p:nvPr/>
          </p:nvSpPr>
          <p:spPr bwMode="auto">
            <a:xfrm>
              <a:off x="1728" y="3793"/>
              <a:ext cx="312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Text Box 20">
              <a:extLst>
                <a:ext uri="{FF2B5EF4-FFF2-40B4-BE49-F238E27FC236}">
                  <a16:creationId xmlns:a16="http://schemas.microsoft.com/office/drawing/2014/main" id="{45415617-655E-AE41-ACC7-41804AE636E2}"/>
                </a:ext>
              </a:extLst>
            </p:cNvPr>
            <p:cNvSpPr txBox="1">
              <a:spLocks noChangeArrowheads="1"/>
            </p:cNvSpPr>
            <p:nvPr/>
          </p:nvSpPr>
          <p:spPr bwMode="auto">
            <a:xfrm>
              <a:off x="4385" y="3820"/>
              <a:ext cx="41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a:t>
              </a:r>
              <a:endParaRPr kumimoji="0" lang="fr-FR" altLang="en-US"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6" name="Rectangle 21">
              <a:extLst>
                <a:ext uri="{FF2B5EF4-FFF2-40B4-BE49-F238E27FC236}">
                  <a16:creationId xmlns:a16="http://schemas.microsoft.com/office/drawing/2014/main" id="{18EBBCEE-B412-1D43-9B2E-49383E459D22}"/>
                </a:ext>
              </a:extLst>
            </p:cNvPr>
            <p:cNvSpPr>
              <a:spLocks noChangeArrowheads="1"/>
            </p:cNvSpPr>
            <p:nvPr/>
          </p:nvSpPr>
          <p:spPr bwMode="auto">
            <a:xfrm>
              <a:off x="1776" y="3168"/>
              <a:ext cx="2880" cy="57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grpSp>
        <p:nvGrpSpPr>
          <p:cNvPr id="97" name="Group 22">
            <a:extLst>
              <a:ext uri="{FF2B5EF4-FFF2-40B4-BE49-F238E27FC236}">
                <a16:creationId xmlns:a16="http://schemas.microsoft.com/office/drawing/2014/main" id="{241CB304-A294-0445-AAE8-40A24F22C065}"/>
              </a:ext>
            </a:extLst>
          </p:cNvPr>
          <p:cNvGrpSpPr>
            <a:grpSpLocks/>
          </p:cNvGrpSpPr>
          <p:nvPr/>
        </p:nvGrpSpPr>
        <p:grpSpPr bwMode="auto">
          <a:xfrm>
            <a:off x="6851569" y="4664445"/>
            <a:ext cx="3886200" cy="914400"/>
            <a:chOff x="1776" y="3168"/>
            <a:chExt cx="2448" cy="576"/>
          </a:xfrm>
        </p:grpSpPr>
        <p:sp>
          <p:nvSpPr>
            <p:cNvPr id="98" name="Rectangle 23">
              <a:extLst>
                <a:ext uri="{FF2B5EF4-FFF2-40B4-BE49-F238E27FC236}">
                  <a16:creationId xmlns:a16="http://schemas.microsoft.com/office/drawing/2014/main" id="{BBBAEBF8-E545-B74D-9E4E-8CA10626EB09}"/>
                </a:ext>
              </a:extLst>
            </p:cNvPr>
            <p:cNvSpPr>
              <a:spLocks noChangeArrowheads="1"/>
            </p:cNvSpPr>
            <p:nvPr/>
          </p:nvSpPr>
          <p:spPr bwMode="auto">
            <a:xfrm>
              <a:off x="1776" y="3168"/>
              <a:ext cx="144" cy="576"/>
            </a:xfrm>
            <a:prstGeom prst="rect">
              <a:avLst/>
            </a:prstGeom>
            <a:solidFill>
              <a:srgbClr val="3366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9" name="Rectangle 24">
              <a:extLst>
                <a:ext uri="{FF2B5EF4-FFF2-40B4-BE49-F238E27FC236}">
                  <a16:creationId xmlns:a16="http://schemas.microsoft.com/office/drawing/2014/main" id="{59EE33AA-C8A3-2F49-95FB-4AC5CCD3F268}"/>
                </a:ext>
              </a:extLst>
            </p:cNvPr>
            <p:cNvSpPr>
              <a:spLocks noChangeArrowheads="1"/>
            </p:cNvSpPr>
            <p:nvPr/>
          </p:nvSpPr>
          <p:spPr bwMode="auto">
            <a:xfrm>
              <a:off x="2352" y="3168"/>
              <a:ext cx="144" cy="576"/>
            </a:xfrm>
            <a:prstGeom prst="rect">
              <a:avLst/>
            </a:prstGeom>
            <a:solidFill>
              <a:srgbClr val="3366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0" name="Rectangle 25">
              <a:extLst>
                <a:ext uri="{FF2B5EF4-FFF2-40B4-BE49-F238E27FC236}">
                  <a16:creationId xmlns:a16="http://schemas.microsoft.com/office/drawing/2014/main" id="{B7E36698-7100-CA42-AE32-4065DD48C6AD}"/>
                </a:ext>
              </a:extLst>
            </p:cNvPr>
            <p:cNvSpPr>
              <a:spLocks noChangeArrowheads="1"/>
            </p:cNvSpPr>
            <p:nvPr/>
          </p:nvSpPr>
          <p:spPr bwMode="auto">
            <a:xfrm>
              <a:off x="2928" y="3168"/>
              <a:ext cx="144" cy="576"/>
            </a:xfrm>
            <a:prstGeom prst="rect">
              <a:avLst/>
            </a:prstGeom>
            <a:solidFill>
              <a:srgbClr val="3366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1" name="Rectangle 26">
              <a:extLst>
                <a:ext uri="{FF2B5EF4-FFF2-40B4-BE49-F238E27FC236}">
                  <a16:creationId xmlns:a16="http://schemas.microsoft.com/office/drawing/2014/main" id="{C7CBE92F-CD13-2F4F-AE98-DD839DC0988B}"/>
                </a:ext>
              </a:extLst>
            </p:cNvPr>
            <p:cNvSpPr>
              <a:spLocks noChangeArrowheads="1"/>
            </p:cNvSpPr>
            <p:nvPr/>
          </p:nvSpPr>
          <p:spPr bwMode="auto">
            <a:xfrm>
              <a:off x="3504" y="3168"/>
              <a:ext cx="144" cy="576"/>
            </a:xfrm>
            <a:prstGeom prst="rect">
              <a:avLst/>
            </a:prstGeom>
            <a:solidFill>
              <a:srgbClr val="3366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2" name="Rectangle 27">
              <a:extLst>
                <a:ext uri="{FF2B5EF4-FFF2-40B4-BE49-F238E27FC236}">
                  <a16:creationId xmlns:a16="http://schemas.microsoft.com/office/drawing/2014/main" id="{DD52ACA4-56FF-F049-8FA6-73C99953679D}"/>
                </a:ext>
              </a:extLst>
            </p:cNvPr>
            <p:cNvSpPr>
              <a:spLocks noChangeArrowheads="1"/>
            </p:cNvSpPr>
            <p:nvPr/>
          </p:nvSpPr>
          <p:spPr bwMode="auto">
            <a:xfrm>
              <a:off x="4080" y="3168"/>
              <a:ext cx="144" cy="576"/>
            </a:xfrm>
            <a:prstGeom prst="rect">
              <a:avLst/>
            </a:prstGeom>
            <a:solidFill>
              <a:srgbClr val="3366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grpSp>
        <p:nvGrpSpPr>
          <p:cNvPr id="103" name="Group 28">
            <a:extLst>
              <a:ext uri="{FF2B5EF4-FFF2-40B4-BE49-F238E27FC236}">
                <a16:creationId xmlns:a16="http://schemas.microsoft.com/office/drawing/2014/main" id="{6B5BCBCE-893F-6042-A314-778723B61565}"/>
              </a:ext>
            </a:extLst>
          </p:cNvPr>
          <p:cNvGrpSpPr>
            <a:grpSpLocks/>
          </p:cNvGrpSpPr>
          <p:nvPr/>
        </p:nvGrpSpPr>
        <p:grpSpPr bwMode="auto">
          <a:xfrm>
            <a:off x="7080169" y="4664445"/>
            <a:ext cx="3886200" cy="914400"/>
            <a:chOff x="1920" y="3168"/>
            <a:chExt cx="2448" cy="576"/>
          </a:xfrm>
        </p:grpSpPr>
        <p:sp>
          <p:nvSpPr>
            <p:cNvPr id="104" name="Rectangle 29">
              <a:extLst>
                <a:ext uri="{FF2B5EF4-FFF2-40B4-BE49-F238E27FC236}">
                  <a16:creationId xmlns:a16="http://schemas.microsoft.com/office/drawing/2014/main" id="{F89F88EB-D217-3740-AB7F-84D975F9EA36}"/>
                </a:ext>
              </a:extLst>
            </p:cNvPr>
            <p:cNvSpPr>
              <a:spLocks noChangeArrowheads="1"/>
            </p:cNvSpPr>
            <p:nvPr/>
          </p:nvSpPr>
          <p:spPr bwMode="auto">
            <a:xfrm>
              <a:off x="1920" y="3168"/>
              <a:ext cx="144" cy="576"/>
            </a:xfrm>
            <a:prstGeom prst="rect">
              <a:avLst/>
            </a:prstGeom>
            <a:solidFill>
              <a:srgbClr val="99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5" name="Rectangle 30">
              <a:extLst>
                <a:ext uri="{FF2B5EF4-FFF2-40B4-BE49-F238E27FC236}">
                  <a16:creationId xmlns:a16="http://schemas.microsoft.com/office/drawing/2014/main" id="{E42D2B75-2175-FB4F-A9C6-9BA6E2F118EE}"/>
                </a:ext>
              </a:extLst>
            </p:cNvPr>
            <p:cNvSpPr>
              <a:spLocks noChangeArrowheads="1"/>
            </p:cNvSpPr>
            <p:nvPr/>
          </p:nvSpPr>
          <p:spPr bwMode="auto">
            <a:xfrm>
              <a:off x="2496" y="3168"/>
              <a:ext cx="144" cy="576"/>
            </a:xfrm>
            <a:prstGeom prst="rect">
              <a:avLst/>
            </a:prstGeom>
            <a:solidFill>
              <a:srgbClr val="99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6" name="Rectangle 31">
              <a:extLst>
                <a:ext uri="{FF2B5EF4-FFF2-40B4-BE49-F238E27FC236}">
                  <a16:creationId xmlns:a16="http://schemas.microsoft.com/office/drawing/2014/main" id="{A416A53A-2D17-C44C-B2F8-89A84E2C9747}"/>
                </a:ext>
              </a:extLst>
            </p:cNvPr>
            <p:cNvSpPr>
              <a:spLocks noChangeArrowheads="1"/>
            </p:cNvSpPr>
            <p:nvPr/>
          </p:nvSpPr>
          <p:spPr bwMode="auto">
            <a:xfrm>
              <a:off x="3072" y="3168"/>
              <a:ext cx="144" cy="576"/>
            </a:xfrm>
            <a:prstGeom prst="rect">
              <a:avLst/>
            </a:prstGeom>
            <a:solidFill>
              <a:srgbClr val="99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7" name="Rectangle 32">
              <a:extLst>
                <a:ext uri="{FF2B5EF4-FFF2-40B4-BE49-F238E27FC236}">
                  <a16:creationId xmlns:a16="http://schemas.microsoft.com/office/drawing/2014/main" id="{67CA95C0-B871-CF4F-8ED3-AFB8884C260F}"/>
                </a:ext>
              </a:extLst>
            </p:cNvPr>
            <p:cNvSpPr>
              <a:spLocks noChangeArrowheads="1"/>
            </p:cNvSpPr>
            <p:nvPr/>
          </p:nvSpPr>
          <p:spPr bwMode="auto">
            <a:xfrm>
              <a:off x="3648" y="3168"/>
              <a:ext cx="144" cy="576"/>
            </a:xfrm>
            <a:prstGeom prst="rect">
              <a:avLst/>
            </a:prstGeom>
            <a:solidFill>
              <a:srgbClr val="99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8" name="Rectangle 33">
              <a:extLst>
                <a:ext uri="{FF2B5EF4-FFF2-40B4-BE49-F238E27FC236}">
                  <a16:creationId xmlns:a16="http://schemas.microsoft.com/office/drawing/2014/main" id="{45837EA2-CC92-FF43-A3B1-E57DFC95DD5E}"/>
                </a:ext>
              </a:extLst>
            </p:cNvPr>
            <p:cNvSpPr>
              <a:spLocks noChangeArrowheads="1"/>
            </p:cNvSpPr>
            <p:nvPr/>
          </p:nvSpPr>
          <p:spPr bwMode="auto">
            <a:xfrm>
              <a:off x="4224" y="3168"/>
              <a:ext cx="144" cy="576"/>
            </a:xfrm>
            <a:prstGeom prst="rect">
              <a:avLst/>
            </a:prstGeom>
            <a:solidFill>
              <a:srgbClr val="99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grpSp>
        <p:nvGrpSpPr>
          <p:cNvPr id="109" name="Group 34">
            <a:extLst>
              <a:ext uri="{FF2B5EF4-FFF2-40B4-BE49-F238E27FC236}">
                <a16:creationId xmlns:a16="http://schemas.microsoft.com/office/drawing/2014/main" id="{09E73B34-5A97-9243-8722-C1FF0067894A}"/>
              </a:ext>
            </a:extLst>
          </p:cNvPr>
          <p:cNvGrpSpPr>
            <a:grpSpLocks/>
          </p:cNvGrpSpPr>
          <p:nvPr/>
        </p:nvGrpSpPr>
        <p:grpSpPr bwMode="auto">
          <a:xfrm>
            <a:off x="7308769" y="4664445"/>
            <a:ext cx="3886200" cy="914400"/>
            <a:chOff x="2064" y="3168"/>
            <a:chExt cx="2448" cy="576"/>
          </a:xfrm>
        </p:grpSpPr>
        <p:sp>
          <p:nvSpPr>
            <p:cNvPr id="110" name="Rectangle 35">
              <a:extLst>
                <a:ext uri="{FF2B5EF4-FFF2-40B4-BE49-F238E27FC236}">
                  <a16:creationId xmlns:a16="http://schemas.microsoft.com/office/drawing/2014/main" id="{2542FF38-5DB4-3F4A-ACA4-5714416862B9}"/>
                </a:ext>
              </a:extLst>
            </p:cNvPr>
            <p:cNvSpPr>
              <a:spLocks noChangeArrowheads="1"/>
            </p:cNvSpPr>
            <p:nvPr/>
          </p:nvSpPr>
          <p:spPr bwMode="auto">
            <a:xfrm>
              <a:off x="2064" y="3168"/>
              <a:ext cx="144" cy="576"/>
            </a:xfrm>
            <a:prstGeom prst="rect">
              <a:avLst/>
            </a:prstGeom>
            <a:solidFill>
              <a:srgbClr val="FF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1" name="Rectangle 36">
              <a:extLst>
                <a:ext uri="{FF2B5EF4-FFF2-40B4-BE49-F238E27FC236}">
                  <a16:creationId xmlns:a16="http://schemas.microsoft.com/office/drawing/2014/main" id="{11F55AF2-B4EF-DE4D-9828-6C62B6891E4D}"/>
                </a:ext>
              </a:extLst>
            </p:cNvPr>
            <p:cNvSpPr>
              <a:spLocks noChangeArrowheads="1"/>
            </p:cNvSpPr>
            <p:nvPr/>
          </p:nvSpPr>
          <p:spPr bwMode="auto">
            <a:xfrm>
              <a:off x="2640" y="3168"/>
              <a:ext cx="144" cy="576"/>
            </a:xfrm>
            <a:prstGeom prst="rect">
              <a:avLst/>
            </a:prstGeom>
            <a:solidFill>
              <a:srgbClr val="FF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2" name="Rectangle 37">
              <a:extLst>
                <a:ext uri="{FF2B5EF4-FFF2-40B4-BE49-F238E27FC236}">
                  <a16:creationId xmlns:a16="http://schemas.microsoft.com/office/drawing/2014/main" id="{F6DBD211-C591-4F40-9D18-FBBD93787218}"/>
                </a:ext>
              </a:extLst>
            </p:cNvPr>
            <p:cNvSpPr>
              <a:spLocks noChangeArrowheads="1"/>
            </p:cNvSpPr>
            <p:nvPr/>
          </p:nvSpPr>
          <p:spPr bwMode="auto">
            <a:xfrm>
              <a:off x="3216" y="3168"/>
              <a:ext cx="144" cy="576"/>
            </a:xfrm>
            <a:prstGeom prst="rect">
              <a:avLst/>
            </a:prstGeom>
            <a:solidFill>
              <a:srgbClr val="FF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3" name="Rectangle 38">
              <a:extLst>
                <a:ext uri="{FF2B5EF4-FFF2-40B4-BE49-F238E27FC236}">
                  <a16:creationId xmlns:a16="http://schemas.microsoft.com/office/drawing/2014/main" id="{112356C3-3BBE-504C-B270-A9E8C882CE75}"/>
                </a:ext>
              </a:extLst>
            </p:cNvPr>
            <p:cNvSpPr>
              <a:spLocks noChangeArrowheads="1"/>
            </p:cNvSpPr>
            <p:nvPr/>
          </p:nvSpPr>
          <p:spPr bwMode="auto">
            <a:xfrm>
              <a:off x="3792" y="3168"/>
              <a:ext cx="144" cy="576"/>
            </a:xfrm>
            <a:prstGeom prst="rect">
              <a:avLst/>
            </a:prstGeom>
            <a:solidFill>
              <a:srgbClr val="FF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4" name="Rectangle 39">
              <a:extLst>
                <a:ext uri="{FF2B5EF4-FFF2-40B4-BE49-F238E27FC236}">
                  <a16:creationId xmlns:a16="http://schemas.microsoft.com/office/drawing/2014/main" id="{67D5E6EF-1805-AF4F-A945-1E53D6A09AA4}"/>
                </a:ext>
              </a:extLst>
            </p:cNvPr>
            <p:cNvSpPr>
              <a:spLocks noChangeArrowheads="1"/>
            </p:cNvSpPr>
            <p:nvPr/>
          </p:nvSpPr>
          <p:spPr bwMode="auto">
            <a:xfrm>
              <a:off x="4368" y="3168"/>
              <a:ext cx="144" cy="576"/>
            </a:xfrm>
            <a:prstGeom prst="rect">
              <a:avLst/>
            </a:prstGeom>
            <a:solidFill>
              <a:srgbClr val="FF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grpSp>
        <p:nvGrpSpPr>
          <p:cNvPr id="115" name="Group 40">
            <a:extLst>
              <a:ext uri="{FF2B5EF4-FFF2-40B4-BE49-F238E27FC236}">
                <a16:creationId xmlns:a16="http://schemas.microsoft.com/office/drawing/2014/main" id="{F22CF311-F4BD-A94C-8199-EA46277CD3BD}"/>
              </a:ext>
            </a:extLst>
          </p:cNvPr>
          <p:cNvGrpSpPr>
            <a:grpSpLocks/>
          </p:cNvGrpSpPr>
          <p:nvPr/>
        </p:nvGrpSpPr>
        <p:grpSpPr bwMode="auto">
          <a:xfrm>
            <a:off x="7537369" y="4664445"/>
            <a:ext cx="3886200" cy="914400"/>
            <a:chOff x="2208" y="3168"/>
            <a:chExt cx="2448" cy="576"/>
          </a:xfrm>
        </p:grpSpPr>
        <p:sp>
          <p:nvSpPr>
            <p:cNvPr id="116" name="Rectangle 41">
              <a:extLst>
                <a:ext uri="{FF2B5EF4-FFF2-40B4-BE49-F238E27FC236}">
                  <a16:creationId xmlns:a16="http://schemas.microsoft.com/office/drawing/2014/main" id="{9CA27E85-835D-3C49-BA35-113312016E85}"/>
                </a:ext>
              </a:extLst>
            </p:cNvPr>
            <p:cNvSpPr>
              <a:spLocks noChangeArrowheads="1"/>
            </p:cNvSpPr>
            <p:nvPr/>
          </p:nvSpPr>
          <p:spPr bwMode="auto">
            <a:xfrm>
              <a:off x="2208" y="3168"/>
              <a:ext cx="144" cy="576"/>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7" name="Rectangle 42">
              <a:extLst>
                <a:ext uri="{FF2B5EF4-FFF2-40B4-BE49-F238E27FC236}">
                  <a16:creationId xmlns:a16="http://schemas.microsoft.com/office/drawing/2014/main" id="{16F4D2FA-3645-4546-8BD7-73B7C728BB6B}"/>
                </a:ext>
              </a:extLst>
            </p:cNvPr>
            <p:cNvSpPr>
              <a:spLocks noChangeArrowheads="1"/>
            </p:cNvSpPr>
            <p:nvPr/>
          </p:nvSpPr>
          <p:spPr bwMode="auto">
            <a:xfrm>
              <a:off x="2784" y="3168"/>
              <a:ext cx="144" cy="576"/>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8" name="Rectangle 43">
              <a:extLst>
                <a:ext uri="{FF2B5EF4-FFF2-40B4-BE49-F238E27FC236}">
                  <a16:creationId xmlns:a16="http://schemas.microsoft.com/office/drawing/2014/main" id="{DFE6A11C-37DF-D847-B587-29A412FF7F86}"/>
                </a:ext>
              </a:extLst>
            </p:cNvPr>
            <p:cNvSpPr>
              <a:spLocks noChangeArrowheads="1"/>
            </p:cNvSpPr>
            <p:nvPr/>
          </p:nvSpPr>
          <p:spPr bwMode="auto">
            <a:xfrm>
              <a:off x="3360" y="3168"/>
              <a:ext cx="144" cy="576"/>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9" name="Rectangle 44">
              <a:extLst>
                <a:ext uri="{FF2B5EF4-FFF2-40B4-BE49-F238E27FC236}">
                  <a16:creationId xmlns:a16="http://schemas.microsoft.com/office/drawing/2014/main" id="{3A806C1E-DAB0-304C-9DA3-A3E26591D015}"/>
                </a:ext>
              </a:extLst>
            </p:cNvPr>
            <p:cNvSpPr>
              <a:spLocks noChangeArrowheads="1"/>
            </p:cNvSpPr>
            <p:nvPr/>
          </p:nvSpPr>
          <p:spPr bwMode="auto">
            <a:xfrm>
              <a:off x="3936" y="3168"/>
              <a:ext cx="144" cy="576"/>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0" name="Rectangle 45">
              <a:extLst>
                <a:ext uri="{FF2B5EF4-FFF2-40B4-BE49-F238E27FC236}">
                  <a16:creationId xmlns:a16="http://schemas.microsoft.com/office/drawing/2014/main" id="{8DB6DFAA-D4E8-9F49-8C65-FFB57B6EA947}"/>
                </a:ext>
              </a:extLst>
            </p:cNvPr>
            <p:cNvSpPr>
              <a:spLocks noChangeArrowheads="1"/>
            </p:cNvSpPr>
            <p:nvPr/>
          </p:nvSpPr>
          <p:spPr bwMode="auto">
            <a:xfrm>
              <a:off x="4512" y="3168"/>
              <a:ext cx="144" cy="576"/>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grpSp>
        <p:nvGrpSpPr>
          <p:cNvPr id="121" name="Group 46">
            <a:extLst>
              <a:ext uri="{FF2B5EF4-FFF2-40B4-BE49-F238E27FC236}">
                <a16:creationId xmlns:a16="http://schemas.microsoft.com/office/drawing/2014/main" id="{E2514980-7513-C04A-B9E9-8CAF43AA2E98}"/>
              </a:ext>
            </a:extLst>
          </p:cNvPr>
          <p:cNvGrpSpPr>
            <a:grpSpLocks/>
          </p:cNvGrpSpPr>
          <p:nvPr/>
        </p:nvGrpSpPr>
        <p:grpSpPr bwMode="auto">
          <a:xfrm>
            <a:off x="6851569" y="2667370"/>
            <a:ext cx="4572000" cy="457200"/>
            <a:chOff x="1776" y="1728"/>
            <a:chExt cx="2880" cy="288"/>
          </a:xfrm>
        </p:grpSpPr>
        <p:sp>
          <p:nvSpPr>
            <p:cNvPr id="122" name="Line 47">
              <a:extLst>
                <a:ext uri="{FF2B5EF4-FFF2-40B4-BE49-F238E27FC236}">
                  <a16:creationId xmlns:a16="http://schemas.microsoft.com/office/drawing/2014/main" id="{A784622D-6C6C-6A4B-86EF-6E226EE57A84}"/>
                </a:ext>
              </a:extLst>
            </p:cNvPr>
            <p:cNvSpPr>
              <a:spLocks noChangeShapeType="1"/>
            </p:cNvSpPr>
            <p:nvPr/>
          </p:nvSpPr>
          <p:spPr bwMode="auto">
            <a:xfrm flipV="1">
              <a:off x="1776" y="1728"/>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Line 48">
              <a:extLst>
                <a:ext uri="{FF2B5EF4-FFF2-40B4-BE49-F238E27FC236}">
                  <a16:creationId xmlns:a16="http://schemas.microsoft.com/office/drawing/2014/main" id="{E44DC6CB-5B3D-AF40-B675-B9A9AE36771B}"/>
                </a:ext>
              </a:extLst>
            </p:cNvPr>
            <p:cNvSpPr>
              <a:spLocks noChangeShapeType="1"/>
            </p:cNvSpPr>
            <p:nvPr/>
          </p:nvSpPr>
          <p:spPr bwMode="auto">
            <a:xfrm flipV="1">
              <a:off x="1776" y="1872"/>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Line 49">
              <a:extLst>
                <a:ext uri="{FF2B5EF4-FFF2-40B4-BE49-F238E27FC236}">
                  <a16:creationId xmlns:a16="http://schemas.microsoft.com/office/drawing/2014/main" id="{4151DE66-5E96-0C4C-9749-3B0424C165BD}"/>
                </a:ext>
              </a:extLst>
            </p:cNvPr>
            <p:cNvSpPr>
              <a:spLocks noChangeShapeType="1"/>
            </p:cNvSpPr>
            <p:nvPr/>
          </p:nvSpPr>
          <p:spPr bwMode="auto">
            <a:xfrm flipV="1">
              <a:off x="1776" y="2016"/>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5" name="Group 50">
            <a:extLst>
              <a:ext uri="{FF2B5EF4-FFF2-40B4-BE49-F238E27FC236}">
                <a16:creationId xmlns:a16="http://schemas.microsoft.com/office/drawing/2014/main" id="{2F7FB34F-2B8D-FD4E-A40A-520FC72B6836}"/>
              </a:ext>
            </a:extLst>
          </p:cNvPr>
          <p:cNvGrpSpPr>
            <a:grpSpLocks/>
          </p:cNvGrpSpPr>
          <p:nvPr/>
        </p:nvGrpSpPr>
        <p:grpSpPr bwMode="auto">
          <a:xfrm>
            <a:off x="7080169" y="4664445"/>
            <a:ext cx="4114800" cy="914400"/>
            <a:chOff x="1920" y="3168"/>
            <a:chExt cx="2592" cy="576"/>
          </a:xfrm>
        </p:grpSpPr>
        <p:sp>
          <p:nvSpPr>
            <p:cNvPr id="126" name="Line 51">
              <a:extLst>
                <a:ext uri="{FF2B5EF4-FFF2-40B4-BE49-F238E27FC236}">
                  <a16:creationId xmlns:a16="http://schemas.microsoft.com/office/drawing/2014/main" id="{1A7B9A9A-8D34-5949-AB73-2752D4ADA49D}"/>
                </a:ext>
              </a:extLst>
            </p:cNvPr>
            <p:cNvSpPr>
              <a:spLocks noChangeShapeType="1"/>
            </p:cNvSpPr>
            <p:nvPr/>
          </p:nvSpPr>
          <p:spPr bwMode="auto">
            <a:xfrm>
              <a:off x="192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Line 52">
              <a:extLst>
                <a:ext uri="{FF2B5EF4-FFF2-40B4-BE49-F238E27FC236}">
                  <a16:creationId xmlns:a16="http://schemas.microsoft.com/office/drawing/2014/main" id="{7825394C-BA9E-F14A-A06B-B4D1F2AB7356}"/>
                </a:ext>
              </a:extLst>
            </p:cNvPr>
            <p:cNvSpPr>
              <a:spLocks noChangeShapeType="1"/>
            </p:cNvSpPr>
            <p:nvPr/>
          </p:nvSpPr>
          <p:spPr bwMode="auto">
            <a:xfrm>
              <a:off x="206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Line 53">
              <a:extLst>
                <a:ext uri="{FF2B5EF4-FFF2-40B4-BE49-F238E27FC236}">
                  <a16:creationId xmlns:a16="http://schemas.microsoft.com/office/drawing/2014/main" id="{04DEEC0C-6538-134B-857D-2D0EDB5AEE12}"/>
                </a:ext>
              </a:extLst>
            </p:cNvPr>
            <p:cNvSpPr>
              <a:spLocks noChangeShapeType="1"/>
            </p:cNvSpPr>
            <p:nvPr/>
          </p:nvSpPr>
          <p:spPr bwMode="auto">
            <a:xfrm>
              <a:off x="220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Line 54">
              <a:extLst>
                <a:ext uri="{FF2B5EF4-FFF2-40B4-BE49-F238E27FC236}">
                  <a16:creationId xmlns:a16="http://schemas.microsoft.com/office/drawing/2014/main" id="{A3FD5517-6B59-D84A-A3A5-B4E25A0D742B}"/>
                </a:ext>
              </a:extLst>
            </p:cNvPr>
            <p:cNvSpPr>
              <a:spLocks noChangeShapeType="1"/>
            </p:cNvSpPr>
            <p:nvPr/>
          </p:nvSpPr>
          <p:spPr bwMode="auto">
            <a:xfrm>
              <a:off x="235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Line 55">
              <a:extLst>
                <a:ext uri="{FF2B5EF4-FFF2-40B4-BE49-F238E27FC236}">
                  <a16:creationId xmlns:a16="http://schemas.microsoft.com/office/drawing/2014/main" id="{8BFF1C13-9DA1-9B4D-9F10-1F66A8810946}"/>
                </a:ext>
              </a:extLst>
            </p:cNvPr>
            <p:cNvSpPr>
              <a:spLocks noChangeShapeType="1"/>
            </p:cNvSpPr>
            <p:nvPr/>
          </p:nvSpPr>
          <p:spPr bwMode="auto">
            <a:xfrm>
              <a:off x="249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Line 56">
              <a:extLst>
                <a:ext uri="{FF2B5EF4-FFF2-40B4-BE49-F238E27FC236}">
                  <a16:creationId xmlns:a16="http://schemas.microsoft.com/office/drawing/2014/main" id="{B0486BD1-B653-EC4B-BC49-7487964A649C}"/>
                </a:ext>
              </a:extLst>
            </p:cNvPr>
            <p:cNvSpPr>
              <a:spLocks noChangeShapeType="1"/>
            </p:cNvSpPr>
            <p:nvPr/>
          </p:nvSpPr>
          <p:spPr bwMode="auto">
            <a:xfrm>
              <a:off x="264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Line 57">
              <a:extLst>
                <a:ext uri="{FF2B5EF4-FFF2-40B4-BE49-F238E27FC236}">
                  <a16:creationId xmlns:a16="http://schemas.microsoft.com/office/drawing/2014/main" id="{A5505908-88D5-4A4D-BD8D-DC8F998AEBBA}"/>
                </a:ext>
              </a:extLst>
            </p:cNvPr>
            <p:cNvSpPr>
              <a:spLocks noChangeShapeType="1"/>
            </p:cNvSpPr>
            <p:nvPr/>
          </p:nvSpPr>
          <p:spPr bwMode="auto">
            <a:xfrm>
              <a:off x="278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Line 58">
              <a:extLst>
                <a:ext uri="{FF2B5EF4-FFF2-40B4-BE49-F238E27FC236}">
                  <a16:creationId xmlns:a16="http://schemas.microsoft.com/office/drawing/2014/main" id="{CFE3069F-00E3-F94B-9EF4-7F602081FFC3}"/>
                </a:ext>
              </a:extLst>
            </p:cNvPr>
            <p:cNvSpPr>
              <a:spLocks noChangeShapeType="1"/>
            </p:cNvSpPr>
            <p:nvPr/>
          </p:nvSpPr>
          <p:spPr bwMode="auto">
            <a:xfrm>
              <a:off x="292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Line 59">
              <a:extLst>
                <a:ext uri="{FF2B5EF4-FFF2-40B4-BE49-F238E27FC236}">
                  <a16:creationId xmlns:a16="http://schemas.microsoft.com/office/drawing/2014/main" id="{3E3FF99A-7088-874C-86FF-E8E923BC8856}"/>
                </a:ext>
              </a:extLst>
            </p:cNvPr>
            <p:cNvSpPr>
              <a:spLocks noChangeShapeType="1"/>
            </p:cNvSpPr>
            <p:nvPr/>
          </p:nvSpPr>
          <p:spPr bwMode="auto">
            <a:xfrm>
              <a:off x="307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Line 60">
              <a:extLst>
                <a:ext uri="{FF2B5EF4-FFF2-40B4-BE49-F238E27FC236}">
                  <a16:creationId xmlns:a16="http://schemas.microsoft.com/office/drawing/2014/main" id="{9A1084A3-A397-4443-B4A1-8A048966E85B}"/>
                </a:ext>
              </a:extLst>
            </p:cNvPr>
            <p:cNvSpPr>
              <a:spLocks noChangeShapeType="1"/>
            </p:cNvSpPr>
            <p:nvPr/>
          </p:nvSpPr>
          <p:spPr bwMode="auto">
            <a:xfrm>
              <a:off x="321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Line 61">
              <a:extLst>
                <a:ext uri="{FF2B5EF4-FFF2-40B4-BE49-F238E27FC236}">
                  <a16:creationId xmlns:a16="http://schemas.microsoft.com/office/drawing/2014/main" id="{9ADDC058-5058-BE44-A0F5-D0DDA33CE284}"/>
                </a:ext>
              </a:extLst>
            </p:cNvPr>
            <p:cNvSpPr>
              <a:spLocks noChangeShapeType="1"/>
            </p:cNvSpPr>
            <p:nvPr/>
          </p:nvSpPr>
          <p:spPr bwMode="auto">
            <a:xfrm>
              <a:off x="336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Line 62">
              <a:extLst>
                <a:ext uri="{FF2B5EF4-FFF2-40B4-BE49-F238E27FC236}">
                  <a16:creationId xmlns:a16="http://schemas.microsoft.com/office/drawing/2014/main" id="{BD24B7F5-455A-0C43-B9F0-FB3B946FE303}"/>
                </a:ext>
              </a:extLst>
            </p:cNvPr>
            <p:cNvSpPr>
              <a:spLocks noChangeShapeType="1"/>
            </p:cNvSpPr>
            <p:nvPr/>
          </p:nvSpPr>
          <p:spPr bwMode="auto">
            <a:xfrm>
              <a:off x="350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Line 63">
              <a:extLst>
                <a:ext uri="{FF2B5EF4-FFF2-40B4-BE49-F238E27FC236}">
                  <a16:creationId xmlns:a16="http://schemas.microsoft.com/office/drawing/2014/main" id="{988F36F5-7D31-804E-962A-423F649F92CC}"/>
                </a:ext>
              </a:extLst>
            </p:cNvPr>
            <p:cNvSpPr>
              <a:spLocks noChangeShapeType="1"/>
            </p:cNvSpPr>
            <p:nvPr/>
          </p:nvSpPr>
          <p:spPr bwMode="auto">
            <a:xfrm>
              <a:off x="364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 name="Line 64">
              <a:extLst>
                <a:ext uri="{FF2B5EF4-FFF2-40B4-BE49-F238E27FC236}">
                  <a16:creationId xmlns:a16="http://schemas.microsoft.com/office/drawing/2014/main" id="{D7B989E8-2587-7643-9382-D33D3F44B421}"/>
                </a:ext>
              </a:extLst>
            </p:cNvPr>
            <p:cNvSpPr>
              <a:spLocks noChangeShapeType="1"/>
            </p:cNvSpPr>
            <p:nvPr/>
          </p:nvSpPr>
          <p:spPr bwMode="auto">
            <a:xfrm>
              <a:off x="379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 name="Line 65">
              <a:extLst>
                <a:ext uri="{FF2B5EF4-FFF2-40B4-BE49-F238E27FC236}">
                  <a16:creationId xmlns:a16="http://schemas.microsoft.com/office/drawing/2014/main" id="{E0D29195-E5A5-7342-B97D-15428877E0E5}"/>
                </a:ext>
              </a:extLst>
            </p:cNvPr>
            <p:cNvSpPr>
              <a:spLocks noChangeShapeType="1"/>
            </p:cNvSpPr>
            <p:nvPr/>
          </p:nvSpPr>
          <p:spPr bwMode="auto">
            <a:xfrm>
              <a:off x="393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 name="Line 66">
              <a:extLst>
                <a:ext uri="{FF2B5EF4-FFF2-40B4-BE49-F238E27FC236}">
                  <a16:creationId xmlns:a16="http://schemas.microsoft.com/office/drawing/2014/main" id="{DB60A569-3391-0245-957A-8BD0C4704AC6}"/>
                </a:ext>
              </a:extLst>
            </p:cNvPr>
            <p:cNvSpPr>
              <a:spLocks noChangeShapeType="1"/>
            </p:cNvSpPr>
            <p:nvPr/>
          </p:nvSpPr>
          <p:spPr bwMode="auto">
            <a:xfrm>
              <a:off x="408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Line 67">
              <a:extLst>
                <a:ext uri="{FF2B5EF4-FFF2-40B4-BE49-F238E27FC236}">
                  <a16:creationId xmlns:a16="http://schemas.microsoft.com/office/drawing/2014/main" id="{2B1AB277-061D-9241-9AB6-1B95D3D21F0E}"/>
                </a:ext>
              </a:extLst>
            </p:cNvPr>
            <p:cNvSpPr>
              <a:spLocks noChangeShapeType="1"/>
            </p:cNvSpPr>
            <p:nvPr/>
          </p:nvSpPr>
          <p:spPr bwMode="auto">
            <a:xfrm>
              <a:off x="422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Line 68">
              <a:extLst>
                <a:ext uri="{FF2B5EF4-FFF2-40B4-BE49-F238E27FC236}">
                  <a16:creationId xmlns:a16="http://schemas.microsoft.com/office/drawing/2014/main" id="{40920297-470B-0146-A370-C189FFDE7A5C}"/>
                </a:ext>
              </a:extLst>
            </p:cNvPr>
            <p:cNvSpPr>
              <a:spLocks noChangeShapeType="1"/>
            </p:cNvSpPr>
            <p:nvPr/>
          </p:nvSpPr>
          <p:spPr bwMode="auto">
            <a:xfrm>
              <a:off x="436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Line 69">
              <a:extLst>
                <a:ext uri="{FF2B5EF4-FFF2-40B4-BE49-F238E27FC236}">
                  <a16:creationId xmlns:a16="http://schemas.microsoft.com/office/drawing/2014/main" id="{2E53AA1C-6679-674A-95BC-86F53DDA0E31}"/>
                </a:ext>
              </a:extLst>
            </p:cNvPr>
            <p:cNvSpPr>
              <a:spLocks noChangeShapeType="1"/>
            </p:cNvSpPr>
            <p:nvPr/>
          </p:nvSpPr>
          <p:spPr bwMode="auto">
            <a:xfrm>
              <a:off x="451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5" name="Group 70">
            <a:extLst>
              <a:ext uri="{FF2B5EF4-FFF2-40B4-BE49-F238E27FC236}">
                <a16:creationId xmlns:a16="http://schemas.microsoft.com/office/drawing/2014/main" id="{D19EB7AC-F070-3541-A86A-2FC1DD8534B1}"/>
              </a:ext>
            </a:extLst>
          </p:cNvPr>
          <p:cNvGrpSpPr>
            <a:grpSpLocks/>
          </p:cNvGrpSpPr>
          <p:nvPr/>
        </p:nvGrpSpPr>
        <p:grpSpPr bwMode="auto">
          <a:xfrm>
            <a:off x="6851569" y="2553070"/>
            <a:ext cx="4572000" cy="685800"/>
            <a:chOff x="1776" y="1656"/>
            <a:chExt cx="2880" cy="432"/>
          </a:xfrm>
        </p:grpSpPr>
        <p:sp>
          <p:nvSpPr>
            <p:cNvPr id="146" name="Line 71">
              <a:extLst>
                <a:ext uri="{FF2B5EF4-FFF2-40B4-BE49-F238E27FC236}">
                  <a16:creationId xmlns:a16="http://schemas.microsoft.com/office/drawing/2014/main" id="{6E37DADC-C96A-3646-99F6-13289A67B34A}"/>
                </a:ext>
              </a:extLst>
            </p:cNvPr>
            <p:cNvSpPr>
              <a:spLocks noChangeShapeType="1"/>
            </p:cNvSpPr>
            <p:nvPr/>
          </p:nvSpPr>
          <p:spPr bwMode="auto">
            <a:xfrm>
              <a:off x="1776" y="1656"/>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Line 72">
              <a:extLst>
                <a:ext uri="{FF2B5EF4-FFF2-40B4-BE49-F238E27FC236}">
                  <a16:creationId xmlns:a16="http://schemas.microsoft.com/office/drawing/2014/main" id="{9AEF30A0-08E3-0C49-BDD0-62773AC6873D}"/>
                </a:ext>
              </a:extLst>
            </p:cNvPr>
            <p:cNvSpPr>
              <a:spLocks noChangeShapeType="1"/>
            </p:cNvSpPr>
            <p:nvPr/>
          </p:nvSpPr>
          <p:spPr bwMode="auto">
            <a:xfrm>
              <a:off x="1776" y="1800"/>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Line 73">
              <a:extLst>
                <a:ext uri="{FF2B5EF4-FFF2-40B4-BE49-F238E27FC236}">
                  <a16:creationId xmlns:a16="http://schemas.microsoft.com/office/drawing/2014/main" id="{65F2C750-C340-7D41-86F3-6C02B72E37A2}"/>
                </a:ext>
              </a:extLst>
            </p:cNvPr>
            <p:cNvSpPr>
              <a:spLocks noChangeShapeType="1"/>
            </p:cNvSpPr>
            <p:nvPr/>
          </p:nvSpPr>
          <p:spPr bwMode="auto">
            <a:xfrm>
              <a:off x="1776" y="1944"/>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Line 74">
              <a:extLst>
                <a:ext uri="{FF2B5EF4-FFF2-40B4-BE49-F238E27FC236}">
                  <a16:creationId xmlns:a16="http://schemas.microsoft.com/office/drawing/2014/main" id="{6F3372A0-CEED-B147-B45A-1120494E9CED}"/>
                </a:ext>
              </a:extLst>
            </p:cNvPr>
            <p:cNvSpPr>
              <a:spLocks noChangeShapeType="1"/>
            </p:cNvSpPr>
            <p:nvPr/>
          </p:nvSpPr>
          <p:spPr bwMode="auto">
            <a:xfrm>
              <a:off x="1776" y="2088"/>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0" name="Group 75">
            <a:extLst>
              <a:ext uri="{FF2B5EF4-FFF2-40B4-BE49-F238E27FC236}">
                <a16:creationId xmlns:a16="http://schemas.microsoft.com/office/drawing/2014/main" id="{EF82690A-0023-7E4C-AF5F-2DE149F5C0AB}"/>
              </a:ext>
            </a:extLst>
          </p:cNvPr>
          <p:cNvGrpSpPr>
            <a:grpSpLocks/>
          </p:cNvGrpSpPr>
          <p:nvPr/>
        </p:nvGrpSpPr>
        <p:grpSpPr bwMode="auto">
          <a:xfrm>
            <a:off x="6965869" y="4664445"/>
            <a:ext cx="4343400" cy="914400"/>
            <a:chOff x="1848" y="3168"/>
            <a:chExt cx="2736" cy="576"/>
          </a:xfrm>
        </p:grpSpPr>
        <p:sp>
          <p:nvSpPr>
            <p:cNvPr id="151" name="Line 76">
              <a:extLst>
                <a:ext uri="{FF2B5EF4-FFF2-40B4-BE49-F238E27FC236}">
                  <a16:creationId xmlns:a16="http://schemas.microsoft.com/office/drawing/2014/main" id="{FA56D6B6-D7AC-2446-9EB2-EB6FACCEDD60}"/>
                </a:ext>
              </a:extLst>
            </p:cNvPr>
            <p:cNvSpPr>
              <a:spLocks noChangeShapeType="1"/>
            </p:cNvSpPr>
            <p:nvPr/>
          </p:nvSpPr>
          <p:spPr bwMode="auto">
            <a:xfrm>
              <a:off x="184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Line 77">
              <a:extLst>
                <a:ext uri="{FF2B5EF4-FFF2-40B4-BE49-F238E27FC236}">
                  <a16:creationId xmlns:a16="http://schemas.microsoft.com/office/drawing/2014/main" id="{36AF57AE-AC33-5743-977A-0D788D552EE8}"/>
                </a:ext>
              </a:extLst>
            </p:cNvPr>
            <p:cNvSpPr>
              <a:spLocks noChangeShapeType="1"/>
            </p:cNvSpPr>
            <p:nvPr/>
          </p:nvSpPr>
          <p:spPr bwMode="auto">
            <a:xfrm>
              <a:off x="199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Line 78">
              <a:extLst>
                <a:ext uri="{FF2B5EF4-FFF2-40B4-BE49-F238E27FC236}">
                  <a16:creationId xmlns:a16="http://schemas.microsoft.com/office/drawing/2014/main" id="{536A2FE1-8849-7541-AF15-E745915BB3B6}"/>
                </a:ext>
              </a:extLst>
            </p:cNvPr>
            <p:cNvSpPr>
              <a:spLocks noChangeShapeType="1"/>
            </p:cNvSpPr>
            <p:nvPr/>
          </p:nvSpPr>
          <p:spPr bwMode="auto">
            <a:xfrm>
              <a:off x="213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Line 79">
              <a:extLst>
                <a:ext uri="{FF2B5EF4-FFF2-40B4-BE49-F238E27FC236}">
                  <a16:creationId xmlns:a16="http://schemas.microsoft.com/office/drawing/2014/main" id="{BF60E069-76E5-034E-ABF6-9DB38E5F4136}"/>
                </a:ext>
              </a:extLst>
            </p:cNvPr>
            <p:cNvSpPr>
              <a:spLocks noChangeShapeType="1"/>
            </p:cNvSpPr>
            <p:nvPr/>
          </p:nvSpPr>
          <p:spPr bwMode="auto">
            <a:xfrm>
              <a:off x="228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Line 80">
              <a:extLst>
                <a:ext uri="{FF2B5EF4-FFF2-40B4-BE49-F238E27FC236}">
                  <a16:creationId xmlns:a16="http://schemas.microsoft.com/office/drawing/2014/main" id="{E0357BEA-8C5A-0243-B035-D32F921C0349}"/>
                </a:ext>
              </a:extLst>
            </p:cNvPr>
            <p:cNvSpPr>
              <a:spLocks noChangeShapeType="1"/>
            </p:cNvSpPr>
            <p:nvPr/>
          </p:nvSpPr>
          <p:spPr bwMode="auto">
            <a:xfrm>
              <a:off x="242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Line 81">
              <a:extLst>
                <a:ext uri="{FF2B5EF4-FFF2-40B4-BE49-F238E27FC236}">
                  <a16:creationId xmlns:a16="http://schemas.microsoft.com/office/drawing/2014/main" id="{2F1CCECE-F3ED-3042-9569-AD742E3CC9CB}"/>
                </a:ext>
              </a:extLst>
            </p:cNvPr>
            <p:cNvSpPr>
              <a:spLocks noChangeShapeType="1"/>
            </p:cNvSpPr>
            <p:nvPr/>
          </p:nvSpPr>
          <p:spPr bwMode="auto">
            <a:xfrm>
              <a:off x="256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7" name="Line 82">
              <a:extLst>
                <a:ext uri="{FF2B5EF4-FFF2-40B4-BE49-F238E27FC236}">
                  <a16:creationId xmlns:a16="http://schemas.microsoft.com/office/drawing/2014/main" id="{6537DA24-A159-1745-BB09-C376284BC170}"/>
                </a:ext>
              </a:extLst>
            </p:cNvPr>
            <p:cNvSpPr>
              <a:spLocks noChangeShapeType="1"/>
            </p:cNvSpPr>
            <p:nvPr/>
          </p:nvSpPr>
          <p:spPr bwMode="auto">
            <a:xfrm>
              <a:off x="271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 name="Line 83">
              <a:extLst>
                <a:ext uri="{FF2B5EF4-FFF2-40B4-BE49-F238E27FC236}">
                  <a16:creationId xmlns:a16="http://schemas.microsoft.com/office/drawing/2014/main" id="{303471D4-2AB8-EB47-A820-9F719A96238D}"/>
                </a:ext>
              </a:extLst>
            </p:cNvPr>
            <p:cNvSpPr>
              <a:spLocks noChangeShapeType="1"/>
            </p:cNvSpPr>
            <p:nvPr/>
          </p:nvSpPr>
          <p:spPr bwMode="auto">
            <a:xfrm>
              <a:off x="285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Line 84">
              <a:extLst>
                <a:ext uri="{FF2B5EF4-FFF2-40B4-BE49-F238E27FC236}">
                  <a16:creationId xmlns:a16="http://schemas.microsoft.com/office/drawing/2014/main" id="{AB7E2F6A-D6E8-6F44-A130-F6AAF3FAD12C}"/>
                </a:ext>
              </a:extLst>
            </p:cNvPr>
            <p:cNvSpPr>
              <a:spLocks noChangeShapeType="1"/>
            </p:cNvSpPr>
            <p:nvPr/>
          </p:nvSpPr>
          <p:spPr bwMode="auto">
            <a:xfrm>
              <a:off x="300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Line 85">
              <a:extLst>
                <a:ext uri="{FF2B5EF4-FFF2-40B4-BE49-F238E27FC236}">
                  <a16:creationId xmlns:a16="http://schemas.microsoft.com/office/drawing/2014/main" id="{0B0C4A91-41A5-FA42-BE40-E539FE5A8783}"/>
                </a:ext>
              </a:extLst>
            </p:cNvPr>
            <p:cNvSpPr>
              <a:spLocks noChangeShapeType="1"/>
            </p:cNvSpPr>
            <p:nvPr/>
          </p:nvSpPr>
          <p:spPr bwMode="auto">
            <a:xfrm>
              <a:off x="314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Line 86">
              <a:extLst>
                <a:ext uri="{FF2B5EF4-FFF2-40B4-BE49-F238E27FC236}">
                  <a16:creationId xmlns:a16="http://schemas.microsoft.com/office/drawing/2014/main" id="{DD647FB7-E777-BB4A-836C-1230EB25B394}"/>
                </a:ext>
              </a:extLst>
            </p:cNvPr>
            <p:cNvSpPr>
              <a:spLocks noChangeShapeType="1"/>
            </p:cNvSpPr>
            <p:nvPr/>
          </p:nvSpPr>
          <p:spPr bwMode="auto">
            <a:xfrm>
              <a:off x="328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Line 87">
              <a:extLst>
                <a:ext uri="{FF2B5EF4-FFF2-40B4-BE49-F238E27FC236}">
                  <a16:creationId xmlns:a16="http://schemas.microsoft.com/office/drawing/2014/main" id="{B46CA734-72CB-EB46-9BCA-BE4B2E9923D5}"/>
                </a:ext>
              </a:extLst>
            </p:cNvPr>
            <p:cNvSpPr>
              <a:spLocks noChangeShapeType="1"/>
            </p:cNvSpPr>
            <p:nvPr/>
          </p:nvSpPr>
          <p:spPr bwMode="auto">
            <a:xfrm>
              <a:off x="343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Line 88">
              <a:extLst>
                <a:ext uri="{FF2B5EF4-FFF2-40B4-BE49-F238E27FC236}">
                  <a16:creationId xmlns:a16="http://schemas.microsoft.com/office/drawing/2014/main" id="{F17A8327-BB1C-CC47-BBF6-C0A0C792F95A}"/>
                </a:ext>
              </a:extLst>
            </p:cNvPr>
            <p:cNvSpPr>
              <a:spLocks noChangeShapeType="1"/>
            </p:cNvSpPr>
            <p:nvPr/>
          </p:nvSpPr>
          <p:spPr bwMode="auto">
            <a:xfrm>
              <a:off x="357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Line 89">
              <a:extLst>
                <a:ext uri="{FF2B5EF4-FFF2-40B4-BE49-F238E27FC236}">
                  <a16:creationId xmlns:a16="http://schemas.microsoft.com/office/drawing/2014/main" id="{1BC1688D-7618-5D4F-BD03-7A37B9CFF804}"/>
                </a:ext>
              </a:extLst>
            </p:cNvPr>
            <p:cNvSpPr>
              <a:spLocks noChangeShapeType="1"/>
            </p:cNvSpPr>
            <p:nvPr/>
          </p:nvSpPr>
          <p:spPr bwMode="auto">
            <a:xfrm>
              <a:off x="372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Line 90">
              <a:extLst>
                <a:ext uri="{FF2B5EF4-FFF2-40B4-BE49-F238E27FC236}">
                  <a16:creationId xmlns:a16="http://schemas.microsoft.com/office/drawing/2014/main" id="{BD97D86A-A445-8440-8450-03DEF32A60FC}"/>
                </a:ext>
              </a:extLst>
            </p:cNvPr>
            <p:cNvSpPr>
              <a:spLocks noChangeShapeType="1"/>
            </p:cNvSpPr>
            <p:nvPr/>
          </p:nvSpPr>
          <p:spPr bwMode="auto">
            <a:xfrm>
              <a:off x="386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Line 91">
              <a:extLst>
                <a:ext uri="{FF2B5EF4-FFF2-40B4-BE49-F238E27FC236}">
                  <a16:creationId xmlns:a16="http://schemas.microsoft.com/office/drawing/2014/main" id="{61EAFA7A-D8BF-3B4F-A70F-B795CC3B2540}"/>
                </a:ext>
              </a:extLst>
            </p:cNvPr>
            <p:cNvSpPr>
              <a:spLocks noChangeShapeType="1"/>
            </p:cNvSpPr>
            <p:nvPr/>
          </p:nvSpPr>
          <p:spPr bwMode="auto">
            <a:xfrm>
              <a:off x="400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Line 92">
              <a:extLst>
                <a:ext uri="{FF2B5EF4-FFF2-40B4-BE49-F238E27FC236}">
                  <a16:creationId xmlns:a16="http://schemas.microsoft.com/office/drawing/2014/main" id="{AC990DC1-801B-2140-9598-DC3E006E7B2F}"/>
                </a:ext>
              </a:extLst>
            </p:cNvPr>
            <p:cNvSpPr>
              <a:spLocks noChangeShapeType="1"/>
            </p:cNvSpPr>
            <p:nvPr/>
          </p:nvSpPr>
          <p:spPr bwMode="auto">
            <a:xfrm>
              <a:off x="415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Line 93">
              <a:extLst>
                <a:ext uri="{FF2B5EF4-FFF2-40B4-BE49-F238E27FC236}">
                  <a16:creationId xmlns:a16="http://schemas.microsoft.com/office/drawing/2014/main" id="{83E7C0B2-4786-B44B-AF2A-50A1881CB0BC}"/>
                </a:ext>
              </a:extLst>
            </p:cNvPr>
            <p:cNvSpPr>
              <a:spLocks noChangeShapeType="1"/>
            </p:cNvSpPr>
            <p:nvPr/>
          </p:nvSpPr>
          <p:spPr bwMode="auto">
            <a:xfrm>
              <a:off x="429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Line 94">
              <a:extLst>
                <a:ext uri="{FF2B5EF4-FFF2-40B4-BE49-F238E27FC236}">
                  <a16:creationId xmlns:a16="http://schemas.microsoft.com/office/drawing/2014/main" id="{23C2D596-103D-414A-8E89-61FE69710DEF}"/>
                </a:ext>
              </a:extLst>
            </p:cNvPr>
            <p:cNvSpPr>
              <a:spLocks noChangeShapeType="1"/>
            </p:cNvSpPr>
            <p:nvPr/>
          </p:nvSpPr>
          <p:spPr bwMode="auto">
            <a:xfrm>
              <a:off x="444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0" name="Line 95">
              <a:extLst>
                <a:ext uri="{FF2B5EF4-FFF2-40B4-BE49-F238E27FC236}">
                  <a16:creationId xmlns:a16="http://schemas.microsoft.com/office/drawing/2014/main" id="{47491975-1D5E-9B4B-B9CC-2AB3645673FE}"/>
                </a:ext>
              </a:extLst>
            </p:cNvPr>
            <p:cNvSpPr>
              <a:spLocks noChangeShapeType="1"/>
            </p:cNvSpPr>
            <p:nvPr/>
          </p:nvSpPr>
          <p:spPr bwMode="auto">
            <a:xfrm>
              <a:off x="458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2" name="Group 100">
            <a:extLst>
              <a:ext uri="{FF2B5EF4-FFF2-40B4-BE49-F238E27FC236}">
                <a16:creationId xmlns:a16="http://schemas.microsoft.com/office/drawing/2014/main" id="{8132E27A-22ED-AF49-8219-5166A48DECF1}"/>
              </a:ext>
            </a:extLst>
          </p:cNvPr>
          <p:cNvGrpSpPr>
            <a:grpSpLocks/>
          </p:cNvGrpSpPr>
          <p:nvPr/>
        </p:nvGrpSpPr>
        <p:grpSpPr bwMode="auto">
          <a:xfrm>
            <a:off x="8985169" y="1632322"/>
            <a:ext cx="2438400" cy="523876"/>
            <a:chOff x="3648" y="266"/>
            <a:chExt cx="1536" cy="330"/>
          </a:xfrm>
        </p:grpSpPr>
        <p:sp>
          <p:nvSpPr>
            <p:cNvPr id="174" name="Text Box 101">
              <a:extLst>
                <a:ext uri="{FF2B5EF4-FFF2-40B4-BE49-F238E27FC236}">
                  <a16:creationId xmlns:a16="http://schemas.microsoft.com/office/drawing/2014/main" id="{517C0A89-506E-FC47-9AA2-AF070B040EDE}"/>
                </a:ext>
              </a:extLst>
            </p:cNvPr>
            <p:cNvSpPr txBox="1">
              <a:spLocks noChangeArrowheads="1"/>
            </p:cNvSpPr>
            <p:nvPr/>
          </p:nvSpPr>
          <p:spPr bwMode="auto">
            <a:xfrm>
              <a:off x="3648" y="266"/>
              <a:ext cx="76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4 users</a:t>
              </a:r>
              <a:endParaRPr kumimoji="0" lang="fr-FR"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75" name="Rectangle 102">
              <a:extLst>
                <a:ext uri="{FF2B5EF4-FFF2-40B4-BE49-F238E27FC236}">
                  <a16:creationId xmlns:a16="http://schemas.microsoft.com/office/drawing/2014/main" id="{09CA082A-E892-4F49-956A-49EC8B74845D}"/>
                </a:ext>
              </a:extLst>
            </p:cNvPr>
            <p:cNvSpPr>
              <a:spLocks noChangeArrowheads="1"/>
            </p:cNvSpPr>
            <p:nvPr/>
          </p:nvSpPr>
          <p:spPr bwMode="auto">
            <a:xfrm>
              <a:off x="4464" y="352"/>
              <a:ext cx="144" cy="144"/>
            </a:xfrm>
            <a:prstGeom prst="rect">
              <a:avLst/>
            </a:prstGeom>
            <a:solidFill>
              <a:srgbClr val="3366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76" name="Rectangle 103">
              <a:extLst>
                <a:ext uri="{FF2B5EF4-FFF2-40B4-BE49-F238E27FC236}">
                  <a16:creationId xmlns:a16="http://schemas.microsoft.com/office/drawing/2014/main" id="{F4529FF5-30ED-B043-89BC-B0A0838D8494}"/>
                </a:ext>
              </a:extLst>
            </p:cNvPr>
            <p:cNvSpPr>
              <a:spLocks noChangeArrowheads="1"/>
            </p:cNvSpPr>
            <p:nvPr/>
          </p:nvSpPr>
          <p:spPr bwMode="auto">
            <a:xfrm>
              <a:off x="4656" y="352"/>
              <a:ext cx="144" cy="144"/>
            </a:xfrm>
            <a:prstGeom prst="rect">
              <a:avLst/>
            </a:prstGeom>
            <a:solidFill>
              <a:srgbClr val="99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77" name="Rectangle 104">
              <a:extLst>
                <a:ext uri="{FF2B5EF4-FFF2-40B4-BE49-F238E27FC236}">
                  <a16:creationId xmlns:a16="http://schemas.microsoft.com/office/drawing/2014/main" id="{BF870C5A-CA37-9A42-A1BA-472445C2A5CB}"/>
                </a:ext>
              </a:extLst>
            </p:cNvPr>
            <p:cNvSpPr>
              <a:spLocks noChangeArrowheads="1"/>
            </p:cNvSpPr>
            <p:nvPr/>
          </p:nvSpPr>
          <p:spPr bwMode="auto">
            <a:xfrm>
              <a:off x="4848" y="352"/>
              <a:ext cx="144" cy="144"/>
            </a:xfrm>
            <a:prstGeom prst="rect">
              <a:avLst/>
            </a:prstGeom>
            <a:solidFill>
              <a:srgbClr val="FF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78" name="Rectangle 105">
              <a:extLst>
                <a:ext uri="{FF2B5EF4-FFF2-40B4-BE49-F238E27FC236}">
                  <a16:creationId xmlns:a16="http://schemas.microsoft.com/office/drawing/2014/main" id="{E80A1670-A44E-6449-B13F-782DADDCFE2E}"/>
                </a:ext>
              </a:extLst>
            </p:cNvPr>
            <p:cNvSpPr>
              <a:spLocks noChangeArrowheads="1"/>
            </p:cNvSpPr>
            <p:nvPr/>
          </p:nvSpPr>
          <p:spPr bwMode="auto">
            <a:xfrm>
              <a:off x="5040" y="352"/>
              <a:ext cx="144" cy="144"/>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181" name="Content Placeholder 2">
            <a:extLst>
              <a:ext uri="{FF2B5EF4-FFF2-40B4-BE49-F238E27FC236}">
                <a16:creationId xmlns:a16="http://schemas.microsoft.com/office/drawing/2014/main" id="{22797A37-2981-B84F-A949-A6F05BC23F76}"/>
              </a:ext>
            </a:extLst>
          </p:cNvPr>
          <p:cNvSpPr>
            <a:spLocks noGrp="1"/>
          </p:cNvSpPr>
          <p:nvPr>
            <p:ph sz="half" idx="1"/>
          </p:nvPr>
        </p:nvSpPr>
        <p:spPr>
          <a:xfrm>
            <a:off x="768431" y="1448157"/>
            <a:ext cx="5265052" cy="1980843"/>
          </a:xfrm>
        </p:spPr>
        <p:txBody>
          <a:bodyPr>
            <a:normAutofit/>
          </a:bodyPr>
          <a:lstStyle/>
          <a:p>
            <a:pPr marL="11113" indent="-11113">
              <a:spcBef>
                <a:spcPts val="400"/>
              </a:spcBef>
              <a:buNone/>
            </a:pPr>
            <a:r>
              <a:rPr lang="en-US" altLang="en-US" sz="2400" dirty="0">
                <a:solidFill>
                  <a:srgbClr val="CC0000"/>
                </a:solidFill>
                <a:ea typeface="ＭＳ Ｐゴシック" panose="020B0600070205080204" pitchFamily="34" charset="-128"/>
              </a:rPr>
              <a:t>F</a:t>
            </a:r>
            <a:r>
              <a:rPr lang="en-US" altLang="en-US" dirty="0">
                <a:solidFill>
                  <a:srgbClr val="CC0000"/>
                </a:solidFill>
                <a:ea typeface="ＭＳ Ｐゴシック" panose="020B0600070205080204" pitchFamily="34" charset="-128"/>
              </a:rPr>
              <a:t>requency Division Multiplexing </a:t>
            </a:r>
            <a:r>
              <a:rPr lang="en-US" altLang="en-US" sz="2400" dirty="0">
                <a:solidFill>
                  <a:srgbClr val="CC0000"/>
                </a:solidFill>
                <a:ea typeface="ＭＳ Ｐゴシック" panose="020B0600070205080204" pitchFamily="34" charset="-128"/>
              </a:rPr>
              <a:t>(FDM)</a:t>
            </a:r>
            <a:endParaRPr lang="en-US" altLang="ja-JP" sz="2400" dirty="0">
              <a:solidFill>
                <a:srgbClr val="CC0000"/>
              </a:solidFill>
              <a:ea typeface="ＭＳ Ｐゴシック" panose="020B0600070205080204" pitchFamily="34" charset="-128"/>
            </a:endParaRPr>
          </a:p>
          <a:p>
            <a:pPr>
              <a:spcBef>
                <a:spcPts val="400"/>
              </a:spcBef>
            </a:pPr>
            <a:r>
              <a:rPr lang="en-US" altLang="en-US" sz="2400" dirty="0">
                <a:ea typeface="ＭＳ Ｐゴシック" panose="020B0600070205080204" pitchFamily="34" charset="-128"/>
              </a:rPr>
              <a:t>optical, electromagnetic frequencies divided into (narrow) frequency bands</a:t>
            </a:r>
          </a:p>
          <a:p>
            <a:endParaRPr lang="en-US" dirty="0"/>
          </a:p>
        </p:txBody>
      </p:sp>
      <p:sp>
        <p:nvSpPr>
          <p:cNvPr id="182" name="Content Placeholder 2">
            <a:extLst>
              <a:ext uri="{FF2B5EF4-FFF2-40B4-BE49-F238E27FC236}">
                <a16:creationId xmlns:a16="http://schemas.microsoft.com/office/drawing/2014/main" id="{158F9267-8C55-AD46-A424-9C6B11E6A845}"/>
              </a:ext>
            </a:extLst>
          </p:cNvPr>
          <p:cNvSpPr txBox="1">
            <a:spLocks/>
          </p:cNvSpPr>
          <p:nvPr/>
        </p:nvSpPr>
        <p:spPr>
          <a:xfrm>
            <a:off x="851118" y="4389639"/>
            <a:ext cx="5276102" cy="246836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11113" algn="l" defTabSz="914400" rtl="0" eaLnBrk="1" fontAlgn="auto" latinLnBrk="0" hangingPunct="1">
              <a:lnSpc>
                <a:spcPct val="90000"/>
              </a:lnSpc>
              <a:spcBef>
                <a:spcPts val="6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Time</a:t>
            </a: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Division Multiplexing </a:t>
            </a: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(TDM)</a:t>
            </a:r>
            <a:endParaRPr kumimoji="0" lang="en-US" altLang="ja-JP"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 divided into slots</a:t>
            </a:r>
          </a:p>
        </p:txBody>
      </p:sp>
      <p:sp>
        <p:nvSpPr>
          <p:cNvPr id="171" name="Content Placeholder 2">
            <a:extLst>
              <a:ext uri="{FF2B5EF4-FFF2-40B4-BE49-F238E27FC236}">
                <a16:creationId xmlns:a16="http://schemas.microsoft.com/office/drawing/2014/main" id="{13FB7F7D-CB8F-8A4B-8A4F-68A8CEDEFE87}"/>
              </a:ext>
            </a:extLst>
          </p:cNvPr>
          <p:cNvSpPr txBox="1">
            <a:spLocks/>
          </p:cNvSpPr>
          <p:nvPr/>
        </p:nvSpPr>
        <p:spPr>
          <a:xfrm>
            <a:off x="758125" y="3253122"/>
            <a:ext cx="5265052" cy="1039909"/>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each call allocated its own band, can transmit at max rate of that narrow band </a:t>
            </a:r>
            <a:endPar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Content Placeholder 2">
            <a:extLst>
              <a:ext uri="{FF2B5EF4-FFF2-40B4-BE49-F238E27FC236}">
                <a16:creationId xmlns:a16="http://schemas.microsoft.com/office/drawing/2014/main" id="{D790553C-791A-D348-9DBD-80C773BBD2C3}"/>
              </a:ext>
            </a:extLst>
          </p:cNvPr>
          <p:cNvSpPr txBox="1">
            <a:spLocks/>
          </p:cNvSpPr>
          <p:nvPr/>
        </p:nvSpPr>
        <p:spPr>
          <a:xfrm>
            <a:off x="848536" y="5261674"/>
            <a:ext cx="5276102" cy="246836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each call allocated periodic slot(s), can transmit at maximum rate of (wider) frequency band (only)  during its time slot(s)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9" name="Slide Number Placeholder 5">
            <a:extLst>
              <a:ext uri="{FF2B5EF4-FFF2-40B4-BE49-F238E27FC236}">
                <a16:creationId xmlns:a16="http://schemas.microsoft.com/office/drawing/2014/main" id="{5BCB8937-73EA-A241-A38D-79BCD8BA1031}"/>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38</a:t>
            </a:fld>
            <a:endParaRPr lang="en-US" dirty="0"/>
          </a:p>
        </p:txBody>
      </p:sp>
    </p:spTree>
    <p:extLst>
      <p:ext uri="{BB962C8B-B14F-4D97-AF65-F5344CB8AC3E}">
        <p14:creationId xmlns:p14="http://schemas.microsoft.com/office/powerpoint/2010/main" val="229470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dissolve">
                                      <p:cBhvr>
                                        <p:cTn id="12" dur="5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left)">
                                      <p:cBhvr>
                                        <p:cTn id="17" dur="500"/>
                                        <p:tgtEl>
                                          <p:spTgt spid="8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wipe(left)">
                                      <p:cBhvr>
                                        <p:cTn id="21" dur="500"/>
                                        <p:tgtEl>
                                          <p:spTgt spid="87"/>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left)">
                                      <p:cBhvr>
                                        <p:cTn id="25" dur="500"/>
                                        <p:tgtEl>
                                          <p:spTgt spid="88"/>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left)">
                                      <p:cBhvr>
                                        <p:cTn id="29" dur="500"/>
                                        <p:tgtEl>
                                          <p:spTgt spid="8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90"/>
                                        </p:tgtEl>
                                        <p:attrNameLst>
                                          <p:attrName>style.visibility</p:attrName>
                                        </p:attrNameLst>
                                      </p:cBhvr>
                                      <p:to>
                                        <p:strVal val="visible"/>
                                      </p:to>
                                    </p:set>
                                  </p:childTnLst>
                                </p:cTn>
                              </p:par>
                              <p:par>
                                <p:cTn id="34" presetID="9" presetClass="entr" presetSubtype="0" fill="hold" grpId="0" nodeType="withEffect">
                                  <p:stCondLst>
                                    <p:cond delay="0"/>
                                  </p:stCondLst>
                                  <p:childTnLst>
                                    <p:set>
                                      <p:cBhvr>
                                        <p:cTn id="35" dur="1" fill="hold">
                                          <p:stCondLst>
                                            <p:cond delay="0"/>
                                          </p:stCondLst>
                                        </p:cTn>
                                        <p:tgtEl>
                                          <p:spTgt spid="182"/>
                                        </p:tgtEl>
                                        <p:attrNameLst>
                                          <p:attrName>style.visibility</p:attrName>
                                        </p:attrNameLst>
                                      </p:cBhvr>
                                      <p:to>
                                        <p:strVal val="visible"/>
                                      </p:to>
                                    </p:set>
                                    <p:animEffect transition="in" filter="dissolve">
                                      <p:cBhvr>
                                        <p:cTn id="36" dur="500"/>
                                        <p:tgtEl>
                                          <p:spTgt spid="18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wipe(up)">
                                      <p:cBhvr>
                                        <p:cTn id="41" dur="500"/>
                                        <p:tgtEl>
                                          <p:spTgt spid="12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73"/>
                                        </p:tgtEl>
                                        <p:attrNameLst>
                                          <p:attrName>style.visibility</p:attrName>
                                        </p:attrNameLst>
                                      </p:cBhvr>
                                      <p:to>
                                        <p:strVal val="visible"/>
                                      </p:to>
                                    </p:set>
                                    <p:animEffect transition="in" filter="dissolve">
                                      <p:cBhvr>
                                        <p:cTn id="46" dur="500"/>
                                        <p:tgtEl>
                                          <p:spTgt spid="17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up)">
                                      <p:cBhvr>
                                        <p:cTn id="51" dur="500"/>
                                        <p:tgtEl>
                                          <p:spTgt spid="97"/>
                                        </p:tgtEl>
                                      </p:cBhvr>
                                    </p:animEffec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103"/>
                                        </p:tgtEl>
                                        <p:attrNameLst>
                                          <p:attrName>style.visibility</p:attrName>
                                        </p:attrNameLst>
                                      </p:cBhvr>
                                      <p:to>
                                        <p:strVal val="visible"/>
                                      </p:to>
                                    </p:set>
                                    <p:animEffect transition="in" filter="wipe(up)">
                                      <p:cBhvr>
                                        <p:cTn id="55" dur="500"/>
                                        <p:tgtEl>
                                          <p:spTgt spid="103"/>
                                        </p:tgtEl>
                                      </p:cBhvr>
                                    </p:animEffect>
                                  </p:childTnLst>
                                </p:cTn>
                              </p:par>
                            </p:childTnLst>
                          </p:cTn>
                        </p:par>
                        <p:par>
                          <p:cTn id="56" fill="hold">
                            <p:stCondLst>
                              <p:cond delay="1000"/>
                            </p:stCondLst>
                            <p:childTnLst>
                              <p:par>
                                <p:cTn id="57" presetID="22" presetClass="entr" presetSubtype="1" fill="hold"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wipe(up)">
                                      <p:cBhvr>
                                        <p:cTn id="59" dur="500"/>
                                        <p:tgtEl>
                                          <p:spTgt spid="109"/>
                                        </p:tgtEl>
                                      </p:cBhvr>
                                    </p:animEffect>
                                  </p:childTnLst>
                                </p:cTn>
                              </p:par>
                            </p:childTnLst>
                          </p:cTn>
                        </p:par>
                        <p:par>
                          <p:cTn id="60" fill="hold">
                            <p:stCondLst>
                              <p:cond delay="1500"/>
                            </p:stCondLst>
                            <p:childTnLst>
                              <p:par>
                                <p:cTn id="61" presetID="22" presetClass="entr" presetSubtype="1" fill="hold" nodeType="after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wipe(up)">
                                      <p:cBhvr>
                                        <p:cTn id="63" dur="500"/>
                                        <p:tgtEl>
                                          <p:spTgt spid="1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45"/>
                                        </p:tgtEl>
                                        <p:attrNameLst>
                                          <p:attrName>style.visibility</p:attrName>
                                        </p:attrNameLst>
                                      </p:cBhvr>
                                      <p:to>
                                        <p:strVal val="visible"/>
                                      </p:to>
                                    </p:set>
                                    <p:animEffect transition="in" filter="wipe(left)">
                                      <p:cBhvr>
                                        <p:cTn id="68" dur="500"/>
                                        <p:tgtEl>
                                          <p:spTgt spid="14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150"/>
                                        </p:tgtEl>
                                        <p:attrNameLst>
                                          <p:attrName>style.visibility</p:attrName>
                                        </p:attrNameLst>
                                      </p:cBhvr>
                                      <p:to>
                                        <p:strVal val="visible"/>
                                      </p:to>
                                    </p:set>
                                    <p:animEffect transition="in" filter="wipe(up)">
                                      <p:cBhvr>
                                        <p:cTn id="73"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82" grpId="0"/>
      <p:bldP spid="171" grpId="0"/>
      <p:bldP spid="17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595B-6A71-5222-48D4-F5471D717793}"/>
              </a:ext>
            </a:extLst>
          </p:cNvPr>
          <p:cNvSpPr>
            <a:spLocks noGrp="1"/>
          </p:cNvSpPr>
          <p:nvPr>
            <p:ph type="title"/>
          </p:nvPr>
        </p:nvSpPr>
        <p:spPr/>
        <p:txBody>
          <a:bodyPr/>
          <a:lstStyle/>
          <a:p>
            <a:r>
              <a:rPr lang="en-US" dirty="0"/>
              <a:t>Solution 2: Send on demand</a:t>
            </a:r>
          </a:p>
        </p:txBody>
      </p:sp>
      <p:sp>
        <p:nvSpPr>
          <p:cNvPr id="3" name="Content Placeholder 2">
            <a:extLst>
              <a:ext uri="{FF2B5EF4-FFF2-40B4-BE49-F238E27FC236}">
                <a16:creationId xmlns:a16="http://schemas.microsoft.com/office/drawing/2014/main" id="{C56A8D26-327D-332D-9E9A-2CD65D405B36}"/>
              </a:ext>
            </a:extLst>
          </p:cNvPr>
          <p:cNvSpPr>
            <a:spLocks noGrp="1"/>
          </p:cNvSpPr>
          <p:nvPr>
            <p:ph sz="half" idx="1"/>
          </p:nvPr>
        </p:nvSpPr>
        <p:spPr>
          <a:xfrm>
            <a:off x="838200" y="1825625"/>
            <a:ext cx="9569116" cy="1166478"/>
          </a:xfrm>
        </p:spPr>
        <p:txBody>
          <a:bodyPr/>
          <a:lstStyle/>
          <a:p>
            <a:r>
              <a:rPr lang="en-US" dirty="0"/>
              <a:t>The sender sends as soon as it has data to send.</a:t>
            </a:r>
          </a:p>
          <a:p>
            <a:r>
              <a:rPr lang="en-US" dirty="0"/>
              <a:t>Why could this be a good idea?</a:t>
            </a:r>
          </a:p>
          <a:p>
            <a:pPr marL="130175" indent="0">
              <a:buNone/>
            </a:pPr>
            <a:endParaRPr lang="en-US" dirty="0"/>
          </a:p>
        </p:txBody>
      </p:sp>
      <p:sp>
        <p:nvSpPr>
          <p:cNvPr id="5" name="Slide Number Placeholder 4">
            <a:extLst>
              <a:ext uri="{FF2B5EF4-FFF2-40B4-BE49-F238E27FC236}">
                <a16:creationId xmlns:a16="http://schemas.microsoft.com/office/drawing/2014/main" id="{25FA3214-54CD-C83E-B20F-97A1D744D01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39</a:t>
            </a:fld>
            <a:endParaRPr lang="en-US"/>
          </a:p>
        </p:txBody>
      </p:sp>
    </p:spTree>
    <p:extLst>
      <p:ext uri="{BB962C8B-B14F-4D97-AF65-F5344CB8AC3E}">
        <p14:creationId xmlns:p14="http://schemas.microsoft.com/office/powerpoint/2010/main" val="182056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49B7D4-F26C-4B8A-FD33-BAA8571E7837}"/>
              </a:ext>
            </a:extLst>
          </p:cNvPr>
          <p:cNvSpPr>
            <a:spLocks noGrp="1"/>
          </p:cNvSpPr>
          <p:nvPr>
            <p:ph idx="1"/>
          </p:nvPr>
        </p:nvSpPr>
        <p:spPr/>
        <p:txBody>
          <a:bodyPr/>
          <a:lstStyle/>
          <a:p>
            <a:r>
              <a:rPr lang="en-US"/>
              <a:t> What is a computer network?</a:t>
            </a:r>
          </a:p>
          <a:p>
            <a:r>
              <a:rPr lang="en-US"/>
              <a:t> How do modern computer networks work?</a:t>
            </a:r>
          </a:p>
          <a:p>
            <a:r>
              <a:rPr lang="en-US"/>
              <a:t> The Internet is one of the most important collections of computer networks.</a:t>
            </a:r>
          </a:p>
          <a:p>
            <a:r>
              <a:rPr lang="en-US"/>
              <a:t> So, we will use it as our guiding example throughout the course.</a:t>
            </a:r>
          </a:p>
          <a:p>
            <a:endParaRPr lang="en-US"/>
          </a:p>
        </p:txBody>
      </p:sp>
      <p:sp>
        <p:nvSpPr>
          <p:cNvPr id="3" name="Title 2">
            <a:extLst>
              <a:ext uri="{FF2B5EF4-FFF2-40B4-BE49-F238E27FC236}">
                <a16:creationId xmlns:a16="http://schemas.microsoft.com/office/drawing/2014/main" id="{30CE7561-517C-D521-8506-F49A8610B470}"/>
              </a:ext>
            </a:extLst>
          </p:cNvPr>
          <p:cNvSpPr>
            <a:spLocks noGrp="1"/>
          </p:cNvSpPr>
          <p:nvPr>
            <p:ph type="title"/>
          </p:nvPr>
        </p:nvSpPr>
        <p:spPr/>
        <p:txBody>
          <a:bodyPr/>
          <a:lstStyle/>
          <a:p>
            <a:r>
              <a:rPr lang="en-US"/>
              <a:t>About this course</a:t>
            </a:r>
          </a:p>
        </p:txBody>
      </p:sp>
      <p:sp>
        <p:nvSpPr>
          <p:cNvPr id="4" name="Slide Number Placeholder 3">
            <a:extLst>
              <a:ext uri="{FF2B5EF4-FFF2-40B4-BE49-F238E27FC236}">
                <a16:creationId xmlns:a16="http://schemas.microsoft.com/office/drawing/2014/main" id="{238FEDEE-20B6-13EF-3738-390E75DFEFB6}"/>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4</a:t>
            </a:fld>
            <a:endParaRPr lang="en-US"/>
          </a:p>
        </p:txBody>
      </p:sp>
    </p:spTree>
    <p:extLst>
      <p:ext uri="{BB962C8B-B14F-4D97-AF65-F5344CB8AC3E}">
        <p14:creationId xmlns:p14="http://schemas.microsoft.com/office/powerpoint/2010/main" val="213923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595B-6A71-5222-48D4-F5471D717793}"/>
              </a:ext>
            </a:extLst>
          </p:cNvPr>
          <p:cNvSpPr>
            <a:spLocks noGrp="1"/>
          </p:cNvSpPr>
          <p:nvPr>
            <p:ph type="title"/>
          </p:nvPr>
        </p:nvSpPr>
        <p:spPr/>
        <p:txBody>
          <a:bodyPr/>
          <a:lstStyle/>
          <a:p>
            <a:r>
              <a:rPr lang="en-US" dirty="0"/>
              <a:t>Solution 2: Send on demand</a:t>
            </a:r>
          </a:p>
        </p:txBody>
      </p:sp>
      <p:sp>
        <p:nvSpPr>
          <p:cNvPr id="5" name="Slide Number Placeholder 4">
            <a:extLst>
              <a:ext uri="{FF2B5EF4-FFF2-40B4-BE49-F238E27FC236}">
                <a16:creationId xmlns:a16="http://schemas.microsoft.com/office/drawing/2014/main" id="{25FA3214-54CD-C83E-B20F-97A1D744D01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40</a:t>
            </a:fld>
            <a:endParaRPr lang="en-US"/>
          </a:p>
        </p:txBody>
      </p:sp>
      <p:grpSp>
        <p:nvGrpSpPr>
          <p:cNvPr id="7" name="Group 105">
            <a:extLst>
              <a:ext uri="{FF2B5EF4-FFF2-40B4-BE49-F238E27FC236}">
                <a16:creationId xmlns:a16="http://schemas.microsoft.com/office/drawing/2014/main" id="{73654D5B-D31F-CE46-CA62-A186504CF48F}"/>
              </a:ext>
            </a:extLst>
          </p:cNvPr>
          <p:cNvGrpSpPr>
            <a:grpSpLocks/>
          </p:cNvGrpSpPr>
          <p:nvPr/>
        </p:nvGrpSpPr>
        <p:grpSpPr bwMode="auto">
          <a:xfrm>
            <a:off x="8755097" y="2384177"/>
            <a:ext cx="929037" cy="691644"/>
            <a:chOff x="-44" y="1473"/>
            <a:chExt cx="981" cy="1105"/>
          </a:xfrm>
        </p:grpSpPr>
        <p:pic>
          <p:nvPicPr>
            <p:cNvPr id="81" name="Picture 106" descr="desktop_computer_stylized_medium">
              <a:extLst>
                <a:ext uri="{FF2B5EF4-FFF2-40B4-BE49-F238E27FC236}">
                  <a16:creationId xmlns:a16="http://schemas.microsoft.com/office/drawing/2014/main" id="{A605FE57-2B68-63D2-68B5-720753A57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07">
              <a:extLst>
                <a:ext uri="{FF2B5EF4-FFF2-40B4-BE49-F238E27FC236}">
                  <a16:creationId xmlns:a16="http://schemas.microsoft.com/office/drawing/2014/main" id="{4114C1A1-C7C5-61BC-6869-CAAF5B89924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8" name="Line 276">
            <a:extLst>
              <a:ext uri="{FF2B5EF4-FFF2-40B4-BE49-F238E27FC236}">
                <a16:creationId xmlns:a16="http://schemas.microsoft.com/office/drawing/2014/main" id="{8D854347-E01C-2D9A-1C7B-1F277E67857B}"/>
              </a:ext>
            </a:extLst>
          </p:cNvPr>
          <p:cNvSpPr>
            <a:spLocks noChangeShapeType="1"/>
          </p:cNvSpPr>
          <p:nvPr/>
        </p:nvSpPr>
        <p:spPr bwMode="auto">
          <a:xfrm>
            <a:off x="2302675" y="1989010"/>
            <a:ext cx="1173372" cy="4387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 name="Line 277">
            <a:extLst>
              <a:ext uri="{FF2B5EF4-FFF2-40B4-BE49-F238E27FC236}">
                <a16:creationId xmlns:a16="http://schemas.microsoft.com/office/drawing/2014/main" id="{42CA68F3-2949-EE15-FB14-9CA440A480C6}"/>
              </a:ext>
            </a:extLst>
          </p:cNvPr>
          <p:cNvSpPr>
            <a:spLocks noChangeShapeType="1"/>
          </p:cNvSpPr>
          <p:nvPr/>
        </p:nvSpPr>
        <p:spPr bwMode="auto">
          <a:xfrm flipV="1">
            <a:off x="2477561" y="2557941"/>
            <a:ext cx="1144012" cy="5616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 name="Line 278">
            <a:extLst>
              <a:ext uri="{FF2B5EF4-FFF2-40B4-BE49-F238E27FC236}">
                <a16:creationId xmlns:a16="http://schemas.microsoft.com/office/drawing/2014/main" id="{F207C2AA-DD94-EF27-DBA6-B1D1D9A7DB64}"/>
              </a:ext>
            </a:extLst>
          </p:cNvPr>
          <p:cNvSpPr>
            <a:spLocks noChangeShapeType="1"/>
          </p:cNvSpPr>
          <p:nvPr/>
        </p:nvSpPr>
        <p:spPr bwMode="auto">
          <a:xfrm>
            <a:off x="4783510" y="2469825"/>
            <a:ext cx="27260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 name="Line 279">
            <a:extLst>
              <a:ext uri="{FF2B5EF4-FFF2-40B4-BE49-F238E27FC236}">
                <a16:creationId xmlns:a16="http://schemas.microsoft.com/office/drawing/2014/main" id="{710F2DD5-2CC1-5C83-AF8F-55D04BA1B754}"/>
              </a:ext>
            </a:extLst>
          </p:cNvPr>
          <p:cNvSpPr>
            <a:spLocks noChangeShapeType="1"/>
          </p:cNvSpPr>
          <p:nvPr/>
        </p:nvSpPr>
        <p:spPr bwMode="auto">
          <a:xfrm flipH="1" flipV="1">
            <a:off x="7955589" y="2655664"/>
            <a:ext cx="11353" cy="370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 name="Line 280">
            <a:extLst>
              <a:ext uri="{FF2B5EF4-FFF2-40B4-BE49-F238E27FC236}">
                <a16:creationId xmlns:a16="http://schemas.microsoft.com/office/drawing/2014/main" id="{A700A256-EF60-02FF-5EC4-F02A6A9E4C9F}"/>
              </a:ext>
            </a:extLst>
          </p:cNvPr>
          <p:cNvSpPr>
            <a:spLocks noChangeShapeType="1"/>
          </p:cNvSpPr>
          <p:nvPr/>
        </p:nvSpPr>
        <p:spPr bwMode="auto">
          <a:xfrm flipV="1">
            <a:off x="8574629" y="2094915"/>
            <a:ext cx="720903" cy="3135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2" name="Text Box 303">
            <a:extLst>
              <a:ext uri="{FF2B5EF4-FFF2-40B4-BE49-F238E27FC236}">
                <a16:creationId xmlns:a16="http://schemas.microsoft.com/office/drawing/2014/main" id="{B46ED799-43B3-A6F2-FF87-EBEA31785DD8}"/>
              </a:ext>
            </a:extLst>
          </p:cNvPr>
          <p:cNvSpPr txBox="1">
            <a:spLocks noChangeArrowheads="1"/>
          </p:cNvSpPr>
          <p:nvPr/>
        </p:nvSpPr>
        <p:spPr bwMode="auto">
          <a:xfrm>
            <a:off x="1593245" y="1716719"/>
            <a:ext cx="397790"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A</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3" name="Text Box 304">
            <a:extLst>
              <a:ext uri="{FF2B5EF4-FFF2-40B4-BE49-F238E27FC236}">
                <a16:creationId xmlns:a16="http://schemas.microsoft.com/office/drawing/2014/main" id="{A313B82A-AABD-5A00-8948-066C27691316}"/>
              </a:ext>
            </a:extLst>
          </p:cNvPr>
          <p:cNvSpPr txBox="1">
            <a:spLocks noChangeArrowheads="1"/>
          </p:cNvSpPr>
          <p:nvPr/>
        </p:nvSpPr>
        <p:spPr bwMode="auto">
          <a:xfrm>
            <a:off x="1596498" y="2682977"/>
            <a:ext cx="38632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rPr>
              <a:t>B</a:t>
            </a:r>
            <a:endParaRPr kumimoji="0" lang="en-US" altLang="en-US" sz="24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endParaRPr>
          </a:p>
        </p:txBody>
      </p:sp>
      <p:sp>
        <p:nvSpPr>
          <p:cNvPr id="24" name="Text Box 305">
            <a:extLst>
              <a:ext uri="{FF2B5EF4-FFF2-40B4-BE49-F238E27FC236}">
                <a16:creationId xmlns:a16="http://schemas.microsoft.com/office/drawing/2014/main" id="{10DFB079-A74D-2D01-E1AE-05E6CD582552}"/>
              </a:ext>
            </a:extLst>
          </p:cNvPr>
          <p:cNvSpPr txBox="1">
            <a:spLocks noChangeArrowheads="1"/>
          </p:cNvSpPr>
          <p:nvPr/>
        </p:nvSpPr>
        <p:spPr bwMode="auto">
          <a:xfrm>
            <a:off x="9636015" y="1649140"/>
            <a:ext cx="382505"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7" name="Text Box 310">
            <a:extLst>
              <a:ext uri="{FF2B5EF4-FFF2-40B4-BE49-F238E27FC236}">
                <a16:creationId xmlns:a16="http://schemas.microsoft.com/office/drawing/2014/main" id="{4FC1BCB1-2F1A-5C18-B667-3092891471E3}"/>
              </a:ext>
            </a:extLst>
          </p:cNvPr>
          <p:cNvSpPr txBox="1">
            <a:spLocks noChangeArrowheads="1"/>
          </p:cNvSpPr>
          <p:nvPr/>
        </p:nvSpPr>
        <p:spPr bwMode="auto">
          <a:xfrm>
            <a:off x="7995636" y="3075821"/>
            <a:ext cx="219487" cy="4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28" name="Line 281">
            <a:extLst>
              <a:ext uri="{FF2B5EF4-FFF2-40B4-BE49-F238E27FC236}">
                <a16:creationId xmlns:a16="http://schemas.microsoft.com/office/drawing/2014/main" id="{62089163-AE79-95F0-3E1B-E663F60042D1}"/>
              </a:ext>
            </a:extLst>
          </p:cNvPr>
          <p:cNvSpPr>
            <a:spLocks noChangeShapeType="1"/>
          </p:cNvSpPr>
          <p:nvPr/>
        </p:nvSpPr>
        <p:spPr bwMode="auto">
          <a:xfrm flipV="1">
            <a:off x="8634001" y="3230957"/>
            <a:ext cx="11731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9" name="Line 283">
            <a:extLst>
              <a:ext uri="{FF2B5EF4-FFF2-40B4-BE49-F238E27FC236}">
                <a16:creationId xmlns:a16="http://schemas.microsoft.com/office/drawing/2014/main" id="{E71D5184-2365-D8E1-7FDE-F06D7AD4B17C}"/>
              </a:ext>
            </a:extLst>
          </p:cNvPr>
          <p:cNvSpPr>
            <a:spLocks noChangeShapeType="1"/>
          </p:cNvSpPr>
          <p:nvPr/>
        </p:nvSpPr>
        <p:spPr bwMode="auto">
          <a:xfrm flipH="1">
            <a:off x="8049494" y="2928768"/>
            <a:ext cx="1132509" cy="1713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0" name="Text Box 306">
            <a:extLst>
              <a:ext uri="{FF2B5EF4-FFF2-40B4-BE49-F238E27FC236}">
                <a16:creationId xmlns:a16="http://schemas.microsoft.com/office/drawing/2014/main" id="{966F6BB6-7606-3775-E197-7B9A7C431AE9}"/>
              </a:ext>
            </a:extLst>
          </p:cNvPr>
          <p:cNvSpPr txBox="1">
            <a:spLocks noChangeArrowheads="1"/>
          </p:cNvSpPr>
          <p:nvPr/>
        </p:nvSpPr>
        <p:spPr bwMode="auto">
          <a:xfrm>
            <a:off x="9545891" y="2434018"/>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E</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31" name="Text Box 307">
            <a:extLst>
              <a:ext uri="{FF2B5EF4-FFF2-40B4-BE49-F238E27FC236}">
                <a16:creationId xmlns:a16="http://schemas.microsoft.com/office/drawing/2014/main" id="{63CE9DD6-B6DC-95C6-288E-210407922B8B}"/>
              </a:ext>
            </a:extLst>
          </p:cNvPr>
          <p:cNvSpPr txBox="1">
            <a:spLocks noChangeArrowheads="1"/>
          </p:cNvSpPr>
          <p:nvPr/>
        </p:nvSpPr>
        <p:spPr bwMode="auto">
          <a:xfrm>
            <a:off x="10530593" y="2823666"/>
            <a:ext cx="303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A8"/>
                </a:solidFill>
                <a:latin typeface="Calibri" panose="020F0502020204030204"/>
                <a:cs typeface="Arial"/>
              </a:rPr>
              <a:t>F</a:t>
            </a:r>
            <a:endParaRPr kumimoji="0" lang="en-US" altLang="en-US" sz="2400" b="0" i="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Arial"/>
            </a:endParaRPr>
          </a:p>
        </p:txBody>
      </p:sp>
      <p:pic>
        <p:nvPicPr>
          <p:cNvPr id="33" name="Picture 97" descr="desktop_computer_stylized_medium">
            <a:extLst>
              <a:ext uri="{FF2B5EF4-FFF2-40B4-BE49-F238E27FC236}">
                <a16:creationId xmlns:a16="http://schemas.microsoft.com/office/drawing/2014/main" id="{6FEBCE35-5650-A424-4D63-BDD9F768C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39500" y="1708693"/>
            <a:ext cx="929038" cy="6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98">
            <a:extLst>
              <a:ext uri="{FF2B5EF4-FFF2-40B4-BE49-F238E27FC236}">
                <a16:creationId xmlns:a16="http://schemas.microsoft.com/office/drawing/2014/main" id="{EB7FF23A-B82C-06DA-7085-05BD8623C130}"/>
              </a:ext>
            </a:extLst>
          </p:cNvPr>
          <p:cNvSpPr>
            <a:spLocks/>
          </p:cNvSpPr>
          <p:nvPr/>
        </p:nvSpPr>
        <p:spPr bwMode="auto">
          <a:xfrm flipH="1">
            <a:off x="2035359" y="1775040"/>
            <a:ext cx="451734" cy="316717"/>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35" name="Group 99">
            <a:extLst>
              <a:ext uri="{FF2B5EF4-FFF2-40B4-BE49-F238E27FC236}">
                <a16:creationId xmlns:a16="http://schemas.microsoft.com/office/drawing/2014/main" id="{E06E6539-006B-BADF-5427-7667C7998115}"/>
              </a:ext>
            </a:extLst>
          </p:cNvPr>
          <p:cNvGrpSpPr>
            <a:grpSpLocks/>
          </p:cNvGrpSpPr>
          <p:nvPr/>
        </p:nvGrpSpPr>
        <p:grpSpPr bwMode="auto">
          <a:xfrm>
            <a:off x="1603389" y="2700911"/>
            <a:ext cx="929038" cy="691644"/>
            <a:chOff x="-449" y="1473"/>
            <a:chExt cx="981" cy="1105"/>
          </a:xfrm>
        </p:grpSpPr>
        <p:pic>
          <p:nvPicPr>
            <p:cNvPr id="79" name="Picture 100" descr="desktop_computer_stylized_medium">
              <a:extLst>
                <a:ext uri="{FF2B5EF4-FFF2-40B4-BE49-F238E27FC236}">
                  <a16:creationId xmlns:a16="http://schemas.microsoft.com/office/drawing/2014/main" id="{D9BA299A-56A2-48B8-912B-651AE8BDA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1">
              <a:extLst>
                <a:ext uri="{FF2B5EF4-FFF2-40B4-BE49-F238E27FC236}">
                  <a16:creationId xmlns:a16="http://schemas.microsoft.com/office/drawing/2014/main" id="{DC53B8CB-D864-B4E7-0497-ED386FDA0EF6}"/>
                </a:ext>
              </a:extLst>
            </p:cNvPr>
            <p:cNvSpPr>
              <a:spLocks/>
            </p:cNvSpPr>
            <p:nvPr/>
          </p:nvSpPr>
          <p:spPr bwMode="auto">
            <a:xfrm flipH="1">
              <a:off x="-31"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6" name="Group 102">
            <a:extLst>
              <a:ext uri="{FF2B5EF4-FFF2-40B4-BE49-F238E27FC236}">
                <a16:creationId xmlns:a16="http://schemas.microsoft.com/office/drawing/2014/main" id="{C4CBD986-202C-EF1D-8DA6-0BA1D03DB525}"/>
              </a:ext>
            </a:extLst>
          </p:cNvPr>
          <p:cNvGrpSpPr>
            <a:grpSpLocks/>
          </p:cNvGrpSpPr>
          <p:nvPr/>
        </p:nvGrpSpPr>
        <p:grpSpPr bwMode="auto">
          <a:xfrm>
            <a:off x="9610341" y="2762319"/>
            <a:ext cx="929037" cy="691644"/>
            <a:chOff x="-44" y="1473"/>
            <a:chExt cx="981" cy="1105"/>
          </a:xfrm>
        </p:grpSpPr>
        <p:pic>
          <p:nvPicPr>
            <p:cNvPr id="77" name="Picture 103" descr="desktop_computer_stylized_medium">
              <a:extLst>
                <a:ext uri="{FF2B5EF4-FFF2-40B4-BE49-F238E27FC236}">
                  <a16:creationId xmlns:a16="http://schemas.microsoft.com/office/drawing/2014/main" id="{EF9BE255-BC0A-A1C0-B2CB-D13D214D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04">
              <a:extLst>
                <a:ext uri="{FF2B5EF4-FFF2-40B4-BE49-F238E27FC236}">
                  <a16:creationId xmlns:a16="http://schemas.microsoft.com/office/drawing/2014/main" id="{1AA14BB4-F3FC-7FD1-0F60-C41E09B74B87}"/>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7" name="Group 108">
            <a:extLst>
              <a:ext uri="{FF2B5EF4-FFF2-40B4-BE49-F238E27FC236}">
                <a16:creationId xmlns:a16="http://schemas.microsoft.com/office/drawing/2014/main" id="{DC4DA4E8-7C4A-0C34-6E52-70D81DF6ACAE}"/>
              </a:ext>
            </a:extLst>
          </p:cNvPr>
          <p:cNvGrpSpPr>
            <a:grpSpLocks/>
          </p:cNvGrpSpPr>
          <p:nvPr/>
        </p:nvGrpSpPr>
        <p:grpSpPr bwMode="auto">
          <a:xfrm>
            <a:off x="8853488" y="1548710"/>
            <a:ext cx="929037" cy="691644"/>
            <a:chOff x="-44" y="1473"/>
            <a:chExt cx="981" cy="1105"/>
          </a:xfrm>
        </p:grpSpPr>
        <p:pic>
          <p:nvPicPr>
            <p:cNvPr id="75" name="Picture 109" descr="desktop_computer_stylized_medium">
              <a:extLst>
                <a:ext uri="{FF2B5EF4-FFF2-40B4-BE49-F238E27FC236}">
                  <a16:creationId xmlns:a16="http://schemas.microsoft.com/office/drawing/2014/main" id="{D414CC54-C9E3-F0D1-50F1-4FC3E686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0">
              <a:extLst>
                <a:ext uri="{FF2B5EF4-FFF2-40B4-BE49-F238E27FC236}">
                  <a16:creationId xmlns:a16="http://schemas.microsoft.com/office/drawing/2014/main" id="{940E54E3-9CEB-C1AD-5396-32010C8DFBE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8" name="Group 37">
            <a:extLst>
              <a:ext uri="{FF2B5EF4-FFF2-40B4-BE49-F238E27FC236}">
                <a16:creationId xmlns:a16="http://schemas.microsoft.com/office/drawing/2014/main" id="{EB541289-AF86-8CF6-4CED-ABD1096FDE67}"/>
              </a:ext>
            </a:extLst>
          </p:cNvPr>
          <p:cNvGrpSpPr/>
          <p:nvPr/>
        </p:nvGrpSpPr>
        <p:grpSpPr>
          <a:xfrm>
            <a:off x="7276007" y="2225337"/>
            <a:ext cx="1366500" cy="507493"/>
            <a:chOff x="7493876" y="2774731"/>
            <a:chExt cx="1481958" cy="894622"/>
          </a:xfrm>
        </p:grpSpPr>
        <p:sp>
          <p:nvSpPr>
            <p:cNvPr id="68" name="Freeform 67">
              <a:extLst>
                <a:ext uri="{FF2B5EF4-FFF2-40B4-BE49-F238E27FC236}">
                  <a16:creationId xmlns:a16="http://schemas.microsoft.com/office/drawing/2014/main" id="{B9833369-508A-864B-3B27-8ABF1036A40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B9A9C5B8-7649-5A89-177D-74D962B7808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98F0E7CF-BD45-38A0-6121-E581FB8AF366}"/>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CCD1D3EC-FC26-284A-5578-1A2D583860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CE8A1526-3EEA-A9CD-C646-E3EB84BAA41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043021-E799-0381-247A-400D15A284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6EEBF23C-8DE9-EB0A-7189-D6D895F5C34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9" name="Group 38">
            <a:extLst>
              <a:ext uri="{FF2B5EF4-FFF2-40B4-BE49-F238E27FC236}">
                <a16:creationId xmlns:a16="http://schemas.microsoft.com/office/drawing/2014/main" id="{10D08434-843E-23FD-41B2-6DBED12AE01E}"/>
              </a:ext>
            </a:extLst>
          </p:cNvPr>
          <p:cNvGrpSpPr/>
          <p:nvPr/>
        </p:nvGrpSpPr>
        <p:grpSpPr>
          <a:xfrm>
            <a:off x="7306912" y="2925617"/>
            <a:ext cx="1366500" cy="507493"/>
            <a:chOff x="7493876" y="2774731"/>
            <a:chExt cx="1481958" cy="894622"/>
          </a:xfrm>
        </p:grpSpPr>
        <p:sp>
          <p:nvSpPr>
            <p:cNvPr id="61" name="Freeform 60">
              <a:extLst>
                <a:ext uri="{FF2B5EF4-FFF2-40B4-BE49-F238E27FC236}">
                  <a16:creationId xmlns:a16="http://schemas.microsoft.com/office/drawing/2014/main" id="{E5500EE4-2990-37B0-F6FB-76F9C387B6C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2" name="Oval 61">
              <a:extLst>
                <a:ext uri="{FF2B5EF4-FFF2-40B4-BE49-F238E27FC236}">
                  <a16:creationId xmlns:a16="http://schemas.microsoft.com/office/drawing/2014/main" id="{63BAD4D7-B429-1ECF-A8B5-CF1E085EE6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63" name="Group 62">
              <a:extLst>
                <a:ext uri="{FF2B5EF4-FFF2-40B4-BE49-F238E27FC236}">
                  <a16:creationId xmlns:a16="http://schemas.microsoft.com/office/drawing/2014/main" id="{6199B240-BB3F-830B-1985-DC7F778E83F7}"/>
                </a:ext>
              </a:extLst>
            </p:cNvPr>
            <p:cNvGrpSpPr/>
            <p:nvPr/>
          </p:nvGrpSpPr>
          <p:grpSpPr>
            <a:xfrm>
              <a:off x="7713663" y="2848339"/>
              <a:ext cx="1042107" cy="425543"/>
              <a:chOff x="7786941" y="2884917"/>
              <a:chExt cx="897649" cy="353919"/>
            </a:xfrm>
          </p:grpSpPr>
          <p:sp>
            <p:nvSpPr>
              <p:cNvPr id="64" name="Freeform 63">
                <a:extLst>
                  <a:ext uri="{FF2B5EF4-FFF2-40B4-BE49-F238E27FC236}">
                    <a16:creationId xmlns:a16="http://schemas.microsoft.com/office/drawing/2014/main" id="{9627AA5A-5BF1-0611-2DCD-53AEC8D1764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F1BCA8AC-2629-3E6B-03AC-A9088478920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696B223-E499-686C-A3FE-B3B02C5710A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66">
                <a:extLst>
                  <a:ext uri="{FF2B5EF4-FFF2-40B4-BE49-F238E27FC236}">
                    <a16:creationId xmlns:a16="http://schemas.microsoft.com/office/drawing/2014/main" id="{E16B121E-E610-BD10-7519-CDE3B225D9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0" name="Group 39">
            <a:extLst>
              <a:ext uri="{FF2B5EF4-FFF2-40B4-BE49-F238E27FC236}">
                <a16:creationId xmlns:a16="http://schemas.microsoft.com/office/drawing/2014/main" id="{88CA6DB1-11E5-A530-3D63-7DE1155DA090}"/>
              </a:ext>
            </a:extLst>
          </p:cNvPr>
          <p:cNvGrpSpPr/>
          <p:nvPr/>
        </p:nvGrpSpPr>
        <p:grpSpPr>
          <a:xfrm>
            <a:off x="3471289" y="2203372"/>
            <a:ext cx="1366500" cy="507493"/>
            <a:chOff x="7493876" y="2774731"/>
            <a:chExt cx="1481958" cy="894622"/>
          </a:xfrm>
        </p:grpSpPr>
        <p:sp>
          <p:nvSpPr>
            <p:cNvPr id="54" name="Freeform 53">
              <a:extLst>
                <a:ext uri="{FF2B5EF4-FFF2-40B4-BE49-F238E27FC236}">
                  <a16:creationId xmlns:a16="http://schemas.microsoft.com/office/drawing/2014/main" id="{8EB2B214-DFF5-C002-BE95-A163E5F20AF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 name="Oval 54">
              <a:extLst>
                <a:ext uri="{FF2B5EF4-FFF2-40B4-BE49-F238E27FC236}">
                  <a16:creationId xmlns:a16="http://schemas.microsoft.com/office/drawing/2014/main" id="{03E6905E-0D6A-682C-C9D3-65373168C30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6" name="Group 55">
              <a:extLst>
                <a:ext uri="{FF2B5EF4-FFF2-40B4-BE49-F238E27FC236}">
                  <a16:creationId xmlns:a16="http://schemas.microsoft.com/office/drawing/2014/main" id="{F1A3A673-79CC-5420-DC24-946121D2501D}"/>
                </a:ext>
              </a:extLst>
            </p:cNvPr>
            <p:cNvGrpSpPr/>
            <p:nvPr/>
          </p:nvGrpSpPr>
          <p:grpSpPr>
            <a:xfrm>
              <a:off x="7713663" y="2848339"/>
              <a:ext cx="1042107" cy="425543"/>
              <a:chOff x="7786941" y="2884917"/>
              <a:chExt cx="897649" cy="353919"/>
            </a:xfrm>
          </p:grpSpPr>
          <p:sp>
            <p:nvSpPr>
              <p:cNvPr id="57" name="Freeform 56">
                <a:extLst>
                  <a:ext uri="{FF2B5EF4-FFF2-40B4-BE49-F238E27FC236}">
                    <a16:creationId xmlns:a16="http://schemas.microsoft.com/office/drawing/2014/main" id="{E7397D08-7B88-1B66-8BA0-AF7F49B9CEA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EA31FB05-A3EA-866B-BEFB-935ED9E0D16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2826C468-0111-3486-9E84-4209E94CA3D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DDE4E63D-63F8-D93D-2FB0-8839FA8FD61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1" name="Line 230">
            <a:extLst>
              <a:ext uri="{FF2B5EF4-FFF2-40B4-BE49-F238E27FC236}">
                <a16:creationId xmlns:a16="http://schemas.microsoft.com/office/drawing/2014/main" id="{6B6AF58B-07C4-CA39-0042-BAC24425FD48}"/>
              </a:ext>
            </a:extLst>
          </p:cNvPr>
          <p:cNvSpPr>
            <a:spLocks noChangeShapeType="1"/>
          </p:cNvSpPr>
          <p:nvPr/>
        </p:nvSpPr>
        <p:spPr bwMode="auto">
          <a:xfrm>
            <a:off x="4825137" y="2372866"/>
            <a:ext cx="0" cy="232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4" name="Content Placeholder 83">
            <a:extLst>
              <a:ext uri="{FF2B5EF4-FFF2-40B4-BE49-F238E27FC236}">
                <a16:creationId xmlns:a16="http://schemas.microsoft.com/office/drawing/2014/main" id="{C7384268-C1BA-4515-95C4-D0872DF2B463}"/>
              </a:ext>
            </a:extLst>
          </p:cNvPr>
          <p:cNvSpPr>
            <a:spLocks noGrp="1"/>
          </p:cNvSpPr>
          <p:nvPr>
            <p:ph sz="half" idx="1"/>
          </p:nvPr>
        </p:nvSpPr>
        <p:spPr>
          <a:xfrm>
            <a:off x="1698686" y="4125171"/>
            <a:ext cx="6571208" cy="1595733"/>
          </a:xfrm>
        </p:spPr>
        <p:txBody>
          <a:bodyPr>
            <a:normAutofit fontScale="92500" lnSpcReduction="20000"/>
          </a:bodyPr>
          <a:lstStyle/>
          <a:p>
            <a:r>
              <a:rPr lang="en-US" dirty="0">
                <a:solidFill>
                  <a:srgbClr val="00B050"/>
                </a:solidFill>
              </a:rPr>
              <a:t>A </a:t>
            </a:r>
            <a:r>
              <a:rPr lang="en-US" dirty="0"/>
              <a:t>is sending data to </a:t>
            </a:r>
            <a:r>
              <a:rPr lang="en-US" dirty="0">
                <a:solidFill>
                  <a:srgbClr val="00B050"/>
                </a:solidFill>
              </a:rPr>
              <a:t>C</a:t>
            </a:r>
          </a:p>
          <a:p>
            <a:r>
              <a:rPr lang="en-US" dirty="0">
                <a:solidFill>
                  <a:srgbClr val="0000A8"/>
                </a:solidFill>
              </a:rPr>
              <a:t>B</a:t>
            </a:r>
            <a:r>
              <a:rPr lang="en-US" dirty="0"/>
              <a:t> is sending data to </a:t>
            </a:r>
            <a:r>
              <a:rPr lang="en-US" dirty="0">
                <a:solidFill>
                  <a:srgbClr val="0000A8"/>
                </a:solidFill>
              </a:rPr>
              <a:t>F</a:t>
            </a:r>
          </a:p>
          <a:p>
            <a:r>
              <a:rPr lang="en-US" dirty="0"/>
              <a:t>D1 can send 4 “packets” to D2 every second</a:t>
            </a:r>
          </a:p>
        </p:txBody>
      </p:sp>
      <p:sp>
        <p:nvSpPr>
          <p:cNvPr id="85" name="Text Box 306">
            <a:extLst>
              <a:ext uri="{FF2B5EF4-FFF2-40B4-BE49-F238E27FC236}">
                <a16:creationId xmlns:a16="http://schemas.microsoft.com/office/drawing/2014/main" id="{8970CFA0-1809-536E-3A32-00C8757B33A9}"/>
              </a:ext>
            </a:extLst>
          </p:cNvPr>
          <p:cNvSpPr txBox="1">
            <a:spLocks noChangeArrowheads="1"/>
          </p:cNvSpPr>
          <p:nvPr/>
        </p:nvSpPr>
        <p:spPr bwMode="auto">
          <a:xfrm>
            <a:off x="3812988" y="1796492"/>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7" name="Text Box 306">
            <a:extLst>
              <a:ext uri="{FF2B5EF4-FFF2-40B4-BE49-F238E27FC236}">
                <a16:creationId xmlns:a16="http://schemas.microsoft.com/office/drawing/2014/main" id="{632E2A1C-2347-5606-483A-F62A673A858D}"/>
              </a:ext>
            </a:extLst>
          </p:cNvPr>
          <p:cNvSpPr txBox="1">
            <a:spLocks noChangeArrowheads="1"/>
          </p:cNvSpPr>
          <p:nvPr/>
        </p:nvSpPr>
        <p:spPr bwMode="auto">
          <a:xfrm>
            <a:off x="7703533" y="1823127"/>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D2</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8" name="Text Box 306">
            <a:extLst>
              <a:ext uri="{FF2B5EF4-FFF2-40B4-BE49-F238E27FC236}">
                <a16:creationId xmlns:a16="http://schemas.microsoft.com/office/drawing/2014/main" id="{A33B3EFB-2186-037A-C2B9-EA71ADDA3B9F}"/>
              </a:ext>
            </a:extLst>
          </p:cNvPr>
          <p:cNvSpPr txBox="1">
            <a:spLocks noChangeArrowheads="1"/>
          </p:cNvSpPr>
          <p:nvPr/>
        </p:nvSpPr>
        <p:spPr bwMode="auto">
          <a:xfrm>
            <a:off x="6817365" y="2876445"/>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D3</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90" name="Rectangle 299">
            <a:extLst>
              <a:ext uri="{FF2B5EF4-FFF2-40B4-BE49-F238E27FC236}">
                <a16:creationId xmlns:a16="http://schemas.microsoft.com/office/drawing/2014/main" id="{C1B12CFE-46B7-A7D0-E887-4A30B4B7ACCF}"/>
              </a:ext>
            </a:extLst>
          </p:cNvPr>
          <p:cNvSpPr>
            <a:spLocks noChangeArrowheads="1"/>
          </p:cNvSpPr>
          <p:nvPr/>
        </p:nvSpPr>
        <p:spPr bwMode="auto">
          <a:xfrm>
            <a:off x="2913746" y="29308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1" name="Line 302">
            <a:extLst>
              <a:ext uri="{FF2B5EF4-FFF2-40B4-BE49-F238E27FC236}">
                <a16:creationId xmlns:a16="http://schemas.microsoft.com/office/drawing/2014/main" id="{C4316FCE-D363-4837-D1D3-B1B5B914C659}"/>
              </a:ext>
            </a:extLst>
          </p:cNvPr>
          <p:cNvSpPr>
            <a:spLocks noChangeShapeType="1"/>
          </p:cNvSpPr>
          <p:nvPr/>
        </p:nvSpPr>
        <p:spPr bwMode="auto">
          <a:xfrm>
            <a:off x="5322429" y="2320556"/>
            <a:ext cx="12658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2" name="Rectangle 298">
            <a:extLst>
              <a:ext uri="{FF2B5EF4-FFF2-40B4-BE49-F238E27FC236}">
                <a16:creationId xmlns:a16="http://schemas.microsoft.com/office/drawing/2014/main" id="{087AD7B0-EAC1-6EBB-A755-A4ABB57AB24E}"/>
              </a:ext>
            </a:extLst>
          </p:cNvPr>
          <p:cNvSpPr>
            <a:spLocks noChangeArrowheads="1"/>
          </p:cNvSpPr>
          <p:nvPr/>
        </p:nvSpPr>
        <p:spPr bwMode="auto">
          <a:xfrm>
            <a:off x="2761177" y="19273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3" name="Line 300">
            <a:extLst>
              <a:ext uri="{FF2B5EF4-FFF2-40B4-BE49-F238E27FC236}">
                <a16:creationId xmlns:a16="http://schemas.microsoft.com/office/drawing/2014/main" id="{46EDAC58-94D0-2FD4-ADB3-D05BF81CA37D}"/>
              </a:ext>
            </a:extLst>
          </p:cNvPr>
          <p:cNvSpPr>
            <a:spLocks noChangeShapeType="1"/>
          </p:cNvSpPr>
          <p:nvPr/>
        </p:nvSpPr>
        <p:spPr bwMode="auto">
          <a:xfrm>
            <a:off x="2977894" y="2092084"/>
            <a:ext cx="270690" cy="1162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4" name="Line 301">
            <a:extLst>
              <a:ext uri="{FF2B5EF4-FFF2-40B4-BE49-F238E27FC236}">
                <a16:creationId xmlns:a16="http://schemas.microsoft.com/office/drawing/2014/main" id="{A25A08F5-F99C-E540-BCC0-E8944D6C4C7B}"/>
              </a:ext>
            </a:extLst>
          </p:cNvPr>
          <p:cNvSpPr>
            <a:spLocks noChangeShapeType="1"/>
          </p:cNvSpPr>
          <p:nvPr/>
        </p:nvSpPr>
        <p:spPr bwMode="auto">
          <a:xfrm flipV="1">
            <a:off x="3120520" y="2886849"/>
            <a:ext cx="295871" cy="1585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Tree>
    <p:extLst>
      <p:ext uri="{BB962C8B-B14F-4D97-AF65-F5344CB8AC3E}">
        <p14:creationId xmlns:p14="http://schemas.microsoft.com/office/powerpoint/2010/main" val="1492654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595B-6A71-5222-48D4-F5471D717793}"/>
              </a:ext>
            </a:extLst>
          </p:cNvPr>
          <p:cNvSpPr>
            <a:spLocks noGrp="1"/>
          </p:cNvSpPr>
          <p:nvPr>
            <p:ph type="title"/>
          </p:nvPr>
        </p:nvSpPr>
        <p:spPr/>
        <p:txBody>
          <a:bodyPr/>
          <a:lstStyle/>
          <a:p>
            <a:r>
              <a:rPr lang="en-US" dirty="0"/>
              <a:t>Solution 2: Send on demand</a:t>
            </a:r>
          </a:p>
        </p:txBody>
      </p:sp>
      <p:sp>
        <p:nvSpPr>
          <p:cNvPr id="5" name="Slide Number Placeholder 4">
            <a:extLst>
              <a:ext uri="{FF2B5EF4-FFF2-40B4-BE49-F238E27FC236}">
                <a16:creationId xmlns:a16="http://schemas.microsoft.com/office/drawing/2014/main" id="{25FA3214-54CD-C83E-B20F-97A1D744D01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41</a:t>
            </a:fld>
            <a:endParaRPr lang="en-US"/>
          </a:p>
        </p:txBody>
      </p:sp>
      <p:grpSp>
        <p:nvGrpSpPr>
          <p:cNvPr id="7" name="Group 105">
            <a:extLst>
              <a:ext uri="{FF2B5EF4-FFF2-40B4-BE49-F238E27FC236}">
                <a16:creationId xmlns:a16="http://schemas.microsoft.com/office/drawing/2014/main" id="{73654D5B-D31F-CE46-CA62-A186504CF48F}"/>
              </a:ext>
            </a:extLst>
          </p:cNvPr>
          <p:cNvGrpSpPr>
            <a:grpSpLocks/>
          </p:cNvGrpSpPr>
          <p:nvPr/>
        </p:nvGrpSpPr>
        <p:grpSpPr bwMode="auto">
          <a:xfrm>
            <a:off x="8755097" y="2384177"/>
            <a:ext cx="929037" cy="691644"/>
            <a:chOff x="-44" y="1473"/>
            <a:chExt cx="981" cy="1105"/>
          </a:xfrm>
        </p:grpSpPr>
        <p:pic>
          <p:nvPicPr>
            <p:cNvPr id="81" name="Picture 106" descr="desktop_computer_stylized_medium">
              <a:extLst>
                <a:ext uri="{FF2B5EF4-FFF2-40B4-BE49-F238E27FC236}">
                  <a16:creationId xmlns:a16="http://schemas.microsoft.com/office/drawing/2014/main" id="{A605FE57-2B68-63D2-68B5-720753A57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07">
              <a:extLst>
                <a:ext uri="{FF2B5EF4-FFF2-40B4-BE49-F238E27FC236}">
                  <a16:creationId xmlns:a16="http://schemas.microsoft.com/office/drawing/2014/main" id="{4114C1A1-C7C5-61BC-6869-CAAF5B89924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8" name="Line 276">
            <a:extLst>
              <a:ext uri="{FF2B5EF4-FFF2-40B4-BE49-F238E27FC236}">
                <a16:creationId xmlns:a16="http://schemas.microsoft.com/office/drawing/2014/main" id="{8D854347-E01C-2D9A-1C7B-1F277E67857B}"/>
              </a:ext>
            </a:extLst>
          </p:cNvPr>
          <p:cNvSpPr>
            <a:spLocks noChangeShapeType="1"/>
          </p:cNvSpPr>
          <p:nvPr/>
        </p:nvSpPr>
        <p:spPr bwMode="auto">
          <a:xfrm>
            <a:off x="2302675" y="1989010"/>
            <a:ext cx="1173372" cy="4387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 name="Line 277">
            <a:extLst>
              <a:ext uri="{FF2B5EF4-FFF2-40B4-BE49-F238E27FC236}">
                <a16:creationId xmlns:a16="http://schemas.microsoft.com/office/drawing/2014/main" id="{42CA68F3-2949-EE15-FB14-9CA440A480C6}"/>
              </a:ext>
            </a:extLst>
          </p:cNvPr>
          <p:cNvSpPr>
            <a:spLocks noChangeShapeType="1"/>
          </p:cNvSpPr>
          <p:nvPr/>
        </p:nvSpPr>
        <p:spPr bwMode="auto">
          <a:xfrm flipV="1">
            <a:off x="2477561" y="2557941"/>
            <a:ext cx="1144012" cy="5616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 name="Line 278">
            <a:extLst>
              <a:ext uri="{FF2B5EF4-FFF2-40B4-BE49-F238E27FC236}">
                <a16:creationId xmlns:a16="http://schemas.microsoft.com/office/drawing/2014/main" id="{F207C2AA-DD94-EF27-DBA6-B1D1D9A7DB64}"/>
              </a:ext>
            </a:extLst>
          </p:cNvPr>
          <p:cNvSpPr>
            <a:spLocks noChangeShapeType="1"/>
          </p:cNvSpPr>
          <p:nvPr/>
        </p:nvSpPr>
        <p:spPr bwMode="auto">
          <a:xfrm>
            <a:off x="4783510" y="2469825"/>
            <a:ext cx="27260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 name="Line 279">
            <a:extLst>
              <a:ext uri="{FF2B5EF4-FFF2-40B4-BE49-F238E27FC236}">
                <a16:creationId xmlns:a16="http://schemas.microsoft.com/office/drawing/2014/main" id="{710F2DD5-2CC1-5C83-AF8F-55D04BA1B754}"/>
              </a:ext>
            </a:extLst>
          </p:cNvPr>
          <p:cNvSpPr>
            <a:spLocks noChangeShapeType="1"/>
          </p:cNvSpPr>
          <p:nvPr/>
        </p:nvSpPr>
        <p:spPr bwMode="auto">
          <a:xfrm flipH="1" flipV="1">
            <a:off x="7955589" y="2655664"/>
            <a:ext cx="11353" cy="370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 name="Line 280">
            <a:extLst>
              <a:ext uri="{FF2B5EF4-FFF2-40B4-BE49-F238E27FC236}">
                <a16:creationId xmlns:a16="http://schemas.microsoft.com/office/drawing/2014/main" id="{A700A256-EF60-02FF-5EC4-F02A6A9E4C9F}"/>
              </a:ext>
            </a:extLst>
          </p:cNvPr>
          <p:cNvSpPr>
            <a:spLocks noChangeShapeType="1"/>
          </p:cNvSpPr>
          <p:nvPr/>
        </p:nvSpPr>
        <p:spPr bwMode="auto">
          <a:xfrm flipV="1">
            <a:off x="8574629" y="2094915"/>
            <a:ext cx="720903" cy="3135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2" name="Text Box 303">
            <a:extLst>
              <a:ext uri="{FF2B5EF4-FFF2-40B4-BE49-F238E27FC236}">
                <a16:creationId xmlns:a16="http://schemas.microsoft.com/office/drawing/2014/main" id="{B46ED799-43B3-A6F2-FF87-EBEA31785DD8}"/>
              </a:ext>
            </a:extLst>
          </p:cNvPr>
          <p:cNvSpPr txBox="1">
            <a:spLocks noChangeArrowheads="1"/>
          </p:cNvSpPr>
          <p:nvPr/>
        </p:nvSpPr>
        <p:spPr bwMode="auto">
          <a:xfrm>
            <a:off x="1593245" y="1716719"/>
            <a:ext cx="397790"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A</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3" name="Text Box 304">
            <a:extLst>
              <a:ext uri="{FF2B5EF4-FFF2-40B4-BE49-F238E27FC236}">
                <a16:creationId xmlns:a16="http://schemas.microsoft.com/office/drawing/2014/main" id="{A313B82A-AABD-5A00-8948-066C27691316}"/>
              </a:ext>
            </a:extLst>
          </p:cNvPr>
          <p:cNvSpPr txBox="1">
            <a:spLocks noChangeArrowheads="1"/>
          </p:cNvSpPr>
          <p:nvPr/>
        </p:nvSpPr>
        <p:spPr bwMode="auto">
          <a:xfrm>
            <a:off x="1596498" y="2682977"/>
            <a:ext cx="38632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rPr>
              <a:t>B</a:t>
            </a:r>
            <a:endParaRPr kumimoji="0" lang="en-US" altLang="en-US" sz="24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endParaRPr>
          </a:p>
        </p:txBody>
      </p:sp>
      <p:sp>
        <p:nvSpPr>
          <p:cNvPr id="24" name="Text Box 305">
            <a:extLst>
              <a:ext uri="{FF2B5EF4-FFF2-40B4-BE49-F238E27FC236}">
                <a16:creationId xmlns:a16="http://schemas.microsoft.com/office/drawing/2014/main" id="{10DFB079-A74D-2D01-E1AE-05E6CD582552}"/>
              </a:ext>
            </a:extLst>
          </p:cNvPr>
          <p:cNvSpPr txBox="1">
            <a:spLocks noChangeArrowheads="1"/>
          </p:cNvSpPr>
          <p:nvPr/>
        </p:nvSpPr>
        <p:spPr bwMode="auto">
          <a:xfrm>
            <a:off x="9636015" y="1649140"/>
            <a:ext cx="382505"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7" name="Text Box 310">
            <a:extLst>
              <a:ext uri="{FF2B5EF4-FFF2-40B4-BE49-F238E27FC236}">
                <a16:creationId xmlns:a16="http://schemas.microsoft.com/office/drawing/2014/main" id="{4FC1BCB1-2F1A-5C18-B667-3092891471E3}"/>
              </a:ext>
            </a:extLst>
          </p:cNvPr>
          <p:cNvSpPr txBox="1">
            <a:spLocks noChangeArrowheads="1"/>
          </p:cNvSpPr>
          <p:nvPr/>
        </p:nvSpPr>
        <p:spPr bwMode="auto">
          <a:xfrm>
            <a:off x="7995636" y="3075821"/>
            <a:ext cx="219487" cy="4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28" name="Line 281">
            <a:extLst>
              <a:ext uri="{FF2B5EF4-FFF2-40B4-BE49-F238E27FC236}">
                <a16:creationId xmlns:a16="http://schemas.microsoft.com/office/drawing/2014/main" id="{62089163-AE79-95F0-3E1B-E663F60042D1}"/>
              </a:ext>
            </a:extLst>
          </p:cNvPr>
          <p:cNvSpPr>
            <a:spLocks noChangeShapeType="1"/>
          </p:cNvSpPr>
          <p:nvPr/>
        </p:nvSpPr>
        <p:spPr bwMode="auto">
          <a:xfrm flipV="1">
            <a:off x="8634001" y="3230957"/>
            <a:ext cx="11731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9" name="Line 283">
            <a:extLst>
              <a:ext uri="{FF2B5EF4-FFF2-40B4-BE49-F238E27FC236}">
                <a16:creationId xmlns:a16="http://schemas.microsoft.com/office/drawing/2014/main" id="{E71D5184-2365-D8E1-7FDE-F06D7AD4B17C}"/>
              </a:ext>
            </a:extLst>
          </p:cNvPr>
          <p:cNvSpPr>
            <a:spLocks noChangeShapeType="1"/>
          </p:cNvSpPr>
          <p:nvPr/>
        </p:nvSpPr>
        <p:spPr bwMode="auto">
          <a:xfrm flipH="1">
            <a:off x="8049494" y="2928768"/>
            <a:ext cx="1132509" cy="1713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0" name="Text Box 306">
            <a:extLst>
              <a:ext uri="{FF2B5EF4-FFF2-40B4-BE49-F238E27FC236}">
                <a16:creationId xmlns:a16="http://schemas.microsoft.com/office/drawing/2014/main" id="{966F6BB6-7606-3775-E197-7B9A7C431AE9}"/>
              </a:ext>
            </a:extLst>
          </p:cNvPr>
          <p:cNvSpPr txBox="1">
            <a:spLocks noChangeArrowheads="1"/>
          </p:cNvSpPr>
          <p:nvPr/>
        </p:nvSpPr>
        <p:spPr bwMode="auto">
          <a:xfrm>
            <a:off x="9545891" y="2434018"/>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E</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31" name="Text Box 307">
            <a:extLst>
              <a:ext uri="{FF2B5EF4-FFF2-40B4-BE49-F238E27FC236}">
                <a16:creationId xmlns:a16="http://schemas.microsoft.com/office/drawing/2014/main" id="{63CE9DD6-B6DC-95C6-288E-210407922B8B}"/>
              </a:ext>
            </a:extLst>
          </p:cNvPr>
          <p:cNvSpPr txBox="1">
            <a:spLocks noChangeArrowheads="1"/>
          </p:cNvSpPr>
          <p:nvPr/>
        </p:nvSpPr>
        <p:spPr bwMode="auto">
          <a:xfrm>
            <a:off x="10530593" y="2823666"/>
            <a:ext cx="303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A8"/>
                </a:solidFill>
                <a:latin typeface="Calibri" panose="020F0502020204030204"/>
                <a:cs typeface="Arial"/>
              </a:rPr>
              <a:t>F</a:t>
            </a:r>
            <a:endParaRPr kumimoji="0" lang="en-US" altLang="en-US" sz="2400" b="0" i="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Arial"/>
            </a:endParaRPr>
          </a:p>
        </p:txBody>
      </p:sp>
      <p:pic>
        <p:nvPicPr>
          <p:cNvPr id="33" name="Picture 97" descr="desktop_computer_stylized_medium">
            <a:extLst>
              <a:ext uri="{FF2B5EF4-FFF2-40B4-BE49-F238E27FC236}">
                <a16:creationId xmlns:a16="http://schemas.microsoft.com/office/drawing/2014/main" id="{6FEBCE35-5650-A424-4D63-BDD9F768C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39500" y="1708693"/>
            <a:ext cx="929038" cy="6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98">
            <a:extLst>
              <a:ext uri="{FF2B5EF4-FFF2-40B4-BE49-F238E27FC236}">
                <a16:creationId xmlns:a16="http://schemas.microsoft.com/office/drawing/2014/main" id="{EB7FF23A-B82C-06DA-7085-05BD8623C130}"/>
              </a:ext>
            </a:extLst>
          </p:cNvPr>
          <p:cNvSpPr>
            <a:spLocks/>
          </p:cNvSpPr>
          <p:nvPr/>
        </p:nvSpPr>
        <p:spPr bwMode="auto">
          <a:xfrm flipH="1">
            <a:off x="2035359" y="1775040"/>
            <a:ext cx="451734" cy="316717"/>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35" name="Group 99">
            <a:extLst>
              <a:ext uri="{FF2B5EF4-FFF2-40B4-BE49-F238E27FC236}">
                <a16:creationId xmlns:a16="http://schemas.microsoft.com/office/drawing/2014/main" id="{E06E6539-006B-BADF-5427-7667C7998115}"/>
              </a:ext>
            </a:extLst>
          </p:cNvPr>
          <p:cNvGrpSpPr>
            <a:grpSpLocks/>
          </p:cNvGrpSpPr>
          <p:nvPr/>
        </p:nvGrpSpPr>
        <p:grpSpPr bwMode="auto">
          <a:xfrm>
            <a:off x="1603389" y="2700911"/>
            <a:ext cx="929038" cy="691644"/>
            <a:chOff x="-449" y="1473"/>
            <a:chExt cx="981" cy="1105"/>
          </a:xfrm>
        </p:grpSpPr>
        <p:pic>
          <p:nvPicPr>
            <p:cNvPr id="79" name="Picture 100" descr="desktop_computer_stylized_medium">
              <a:extLst>
                <a:ext uri="{FF2B5EF4-FFF2-40B4-BE49-F238E27FC236}">
                  <a16:creationId xmlns:a16="http://schemas.microsoft.com/office/drawing/2014/main" id="{D9BA299A-56A2-48B8-912B-651AE8BDA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1">
              <a:extLst>
                <a:ext uri="{FF2B5EF4-FFF2-40B4-BE49-F238E27FC236}">
                  <a16:creationId xmlns:a16="http://schemas.microsoft.com/office/drawing/2014/main" id="{DC53B8CB-D864-B4E7-0497-ED386FDA0EF6}"/>
                </a:ext>
              </a:extLst>
            </p:cNvPr>
            <p:cNvSpPr>
              <a:spLocks/>
            </p:cNvSpPr>
            <p:nvPr/>
          </p:nvSpPr>
          <p:spPr bwMode="auto">
            <a:xfrm flipH="1">
              <a:off x="-31"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6" name="Group 102">
            <a:extLst>
              <a:ext uri="{FF2B5EF4-FFF2-40B4-BE49-F238E27FC236}">
                <a16:creationId xmlns:a16="http://schemas.microsoft.com/office/drawing/2014/main" id="{C4CBD986-202C-EF1D-8DA6-0BA1D03DB525}"/>
              </a:ext>
            </a:extLst>
          </p:cNvPr>
          <p:cNvGrpSpPr>
            <a:grpSpLocks/>
          </p:cNvGrpSpPr>
          <p:nvPr/>
        </p:nvGrpSpPr>
        <p:grpSpPr bwMode="auto">
          <a:xfrm>
            <a:off x="9610341" y="2762319"/>
            <a:ext cx="929037" cy="691644"/>
            <a:chOff x="-44" y="1473"/>
            <a:chExt cx="981" cy="1105"/>
          </a:xfrm>
        </p:grpSpPr>
        <p:pic>
          <p:nvPicPr>
            <p:cNvPr id="77" name="Picture 103" descr="desktop_computer_stylized_medium">
              <a:extLst>
                <a:ext uri="{FF2B5EF4-FFF2-40B4-BE49-F238E27FC236}">
                  <a16:creationId xmlns:a16="http://schemas.microsoft.com/office/drawing/2014/main" id="{EF9BE255-BC0A-A1C0-B2CB-D13D214D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04">
              <a:extLst>
                <a:ext uri="{FF2B5EF4-FFF2-40B4-BE49-F238E27FC236}">
                  <a16:creationId xmlns:a16="http://schemas.microsoft.com/office/drawing/2014/main" id="{1AA14BB4-F3FC-7FD1-0F60-C41E09B74B87}"/>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7" name="Group 108">
            <a:extLst>
              <a:ext uri="{FF2B5EF4-FFF2-40B4-BE49-F238E27FC236}">
                <a16:creationId xmlns:a16="http://schemas.microsoft.com/office/drawing/2014/main" id="{DC4DA4E8-7C4A-0C34-6E52-70D81DF6ACAE}"/>
              </a:ext>
            </a:extLst>
          </p:cNvPr>
          <p:cNvGrpSpPr>
            <a:grpSpLocks/>
          </p:cNvGrpSpPr>
          <p:nvPr/>
        </p:nvGrpSpPr>
        <p:grpSpPr bwMode="auto">
          <a:xfrm>
            <a:off x="8853488" y="1548710"/>
            <a:ext cx="929037" cy="691644"/>
            <a:chOff x="-44" y="1473"/>
            <a:chExt cx="981" cy="1105"/>
          </a:xfrm>
        </p:grpSpPr>
        <p:pic>
          <p:nvPicPr>
            <p:cNvPr id="75" name="Picture 109" descr="desktop_computer_stylized_medium">
              <a:extLst>
                <a:ext uri="{FF2B5EF4-FFF2-40B4-BE49-F238E27FC236}">
                  <a16:creationId xmlns:a16="http://schemas.microsoft.com/office/drawing/2014/main" id="{D414CC54-C9E3-F0D1-50F1-4FC3E686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0">
              <a:extLst>
                <a:ext uri="{FF2B5EF4-FFF2-40B4-BE49-F238E27FC236}">
                  <a16:creationId xmlns:a16="http://schemas.microsoft.com/office/drawing/2014/main" id="{940E54E3-9CEB-C1AD-5396-32010C8DFBE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8" name="Group 37">
            <a:extLst>
              <a:ext uri="{FF2B5EF4-FFF2-40B4-BE49-F238E27FC236}">
                <a16:creationId xmlns:a16="http://schemas.microsoft.com/office/drawing/2014/main" id="{EB541289-AF86-8CF6-4CED-ABD1096FDE67}"/>
              </a:ext>
            </a:extLst>
          </p:cNvPr>
          <p:cNvGrpSpPr/>
          <p:nvPr/>
        </p:nvGrpSpPr>
        <p:grpSpPr>
          <a:xfrm>
            <a:off x="7276007" y="2225337"/>
            <a:ext cx="1366500" cy="507493"/>
            <a:chOff x="7493876" y="2774731"/>
            <a:chExt cx="1481958" cy="894622"/>
          </a:xfrm>
        </p:grpSpPr>
        <p:sp>
          <p:nvSpPr>
            <p:cNvPr id="68" name="Freeform 67">
              <a:extLst>
                <a:ext uri="{FF2B5EF4-FFF2-40B4-BE49-F238E27FC236}">
                  <a16:creationId xmlns:a16="http://schemas.microsoft.com/office/drawing/2014/main" id="{B9833369-508A-864B-3B27-8ABF1036A40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B9A9C5B8-7649-5A89-177D-74D962B7808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98F0E7CF-BD45-38A0-6121-E581FB8AF366}"/>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CCD1D3EC-FC26-284A-5578-1A2D583860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CE8A1526-3EEA-A9CD-C646-E3EB84BAA41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043021-E799-0381-247A-400D15A284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6EEBF23C-8DE9-EB0A-7189-D6D895F5C34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9" name="Group 38">
            <a:extLst>
              <a:ext uri="{FF2B5EF4-FFF2-40B4-BE49-F238E27FC236}">
                <a16:creationId xmlns:a16="http://schemas.microsoft.com/office/drawing/2014/main" id="{10D08434-843E-23FD-41B2-6DBED12AE01E}"/>
              </a:ext>
            </a:extLst>
          </p:cNvPr>
          <p:cNvGrpSpPr/>
          <p:nvPr/>
        </p:nvGrpSpPr>
        <p:grpSpPr>
          <a:xfrm>
            <a:off x="7306912" y="2925617"/>
            <a:ext cx="1366500" cy="507493"/>
            <a:chOff x="7493876" y="2774731"/>
            <a:chExt cx="1481958" cy="894622"/>
          </a:xfrm>
        </p:grpSpPr>
        <p:sp>
          <p:nvSpPr>
            <p:cNvPr id="61" name="Freeform 60">
              <a:extLst>
                <a:ext uri="{FF2B5EF4-FFF2-40B4-BE49-F238E27FC236}">
                  <a16:creationId xmlns:a16="http://schemas.microsoft.com/office/drawing/2014/main" id="{E5500EE4-2990-37B0-F6FB-76F9C387B6C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2" name="Oval 61">
              <a:extLst>
                <a:ext uri="{FF2B5EF4-FFF2-40B4-BE49-F238E27FC236}">
                  <a16:creationId xmlns:a16="http://schemas.microsoft.com/office/drawing/2014/main" id="{63BAD4D7-B429-1ECF-A8B5-CF1E085EE6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63" name="Group 62">
              <a:extLst>
                <a:ext uri="{FF2B5EF4-FFF2-40B4-BE49-F238E27FC236}">
                  <a16:creationId xmlns:a16="http://schemas.microsoft.com/office/drawing/2014/main" id="{6199B240-BB3F-830B-1985-DC7F778E83F7}"/>
                </a:ext>
              </a:extLst>
            </p:cNvPr>
            <p:cNvGrpSpPr/>
            <p:nvPr/>
          </p:nvGrpSpPr>
          <p:grpSpPr>
            <a:xfrm>
              <a:off x="7713663" y="2848339"/>
              <a:ext cx="1042107" cy="425543"/>
              <a:chOff x="7786941" y="2884917"/>
              <a:chExt cx="897649" cy="353919"/>
            </a:xfrm>
          </p:grpSpPr>
          <p:sp>
            <p:nvSpPr>
              <p:cNvPr id="64" name="Freeform 63">
                <a:extLst>
                  <a:ext uri="{FF2B5EF4-FFF2-40B4-BE49-F238E27FC236}">
                    <a16:creationId xmlns:a16="http://schemas.microsoft.com/office/drawing/2014/main" id="{9627AA5A-5BF1-0611-2DCD-53AEC8D1764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F1BCA8AC-2629-3E6B-03AC-A9088478920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696B223-E499-686C-A3FE-B3B02C5710A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66">
                <a:extLst>
                  <a:ext uri="{FF2B5EF4-FFF2-40B4-BE49-F238E27FC236}">
                    <a16:creationId xmlns:a16="http://schemas.microsoft.com/office/drawing/2014/main" id="{E16B121E-E610-BD10-7519-CDE3B225D9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0" name="Group 39">
            <a:extLst>
              <a:ext uri="{FF2B5EF4-FFF2-40B4-BE49-F238E27FC236}">
                <a16:creationId xmlns:a16="http://schemas.microsoft.com/office/drawing/2014/main" id="{88CA6DB1-11E5-A530-3D63-7DE1155DA090}"/>
              </a:ext>
            </a:extLst>
          </p:cNvPr>
          <p:cNvGrpSpPr/>
          <p:nvPr/>
        </p:nvGrpSpPr>
        <p:grpSpPr>
          <a:xfrm>
            <a:off x="3471289" y="2203372"/>
            <a:ext cx="1366500" cy="507493"/>
            <a:chOff x="7493876" y="2774731"/>
            <a:chExt cx="1481958" cy="894622"/>
          </a:xfrm>
        </p:grpSpPr>
        <p:sp>
          <p:nvSpPr>
            <p:cNvPr id="54" name="Freeform 53">
              <a:extLst>
                <a:ext uri="{FF2B5EF4-FFF2-40B4-BE49-F238E27FC236}">
                  <a16:creationId xmlns:a16="http://schemas.microsoft.com/office/drawing/2014/main" id="{8EB2B214-DFF5-C002-BE95-A163E5F20AF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 name="Oval 54">
              <a:extLst>
                <a:ext uri="{FF2B5EF4-FFF2-40B4-BE49-F238E27FC236}">
                  <a16:creationId xmlns:a16="http://schemas.microsoft.com/office/drawing/2014/main" id="{03E6905E-0D6A-682C-C9D3-65373168C30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6" name="Group 55">
              <a:extLst>
                <a:ext uri="{FF2B5EF4-FFF2-40B4-BE49-F238E27FC236}">
                  <a16:creationId xmlns:a16="http://schemas.microsoft.com/office/drawing/2014/main" id="{F1A3A673-79CC-5420-DC24-946121D2501D}"/>
                </a:ext>
              </a:extLst>
            </p:cNvPr>
            <p:cNvGrpSpPr/>
            <p:nvPr/>
          </p:nvGrpSpPr>
          <p:grpSpPr>
            <a:xfrm>
              <a:off x="7713663" y="2848339"/>
              <a:ext cx="1042107" cy="425543"/>
              <a:chOff x="7786941" y="2884917"/>
              <a:chExt cx="897649" cy="353919"/>
            </a:xfrm>
          </p:grpSpPr>
          <p:sp>
            <p:nvSpPr>
              <p:cNvPr id="57" name="Freeform 56">
                <a:extLst>
                  <a:ext uri="{FF2B5EF4-FFF2-40B4-BE49-F238E27FC236}">
                    <a16:creationId xmlns:a16="http://schemas.microsoft.com/office/drawing/2014/main" id="{E7397D08-7B88-1B66-8BA0-AF7F49B9CEA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EA31FB05-A3EA-866B-BEFB-935ED9E0D16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2826C468-0111-3486-9E84-4209E94CA3D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DDE4E63D-63F8-D93D-2FB0-8839FA8FD61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1" name="Line 230">
            <a:extLst>
              <a:ext uri="{FF2B5EF4-FFF2-40B4-BE49-F238E27FC236}">
                <a16:creationId xmlns:a16="http://schemas.microsoft.com/office/drawing/2014/main" id="{6B6AF58B-07C4-CA39-0042-BAC24425FD48}"/>
              </a:ext>
            </a:extLst>
          </p:cNvPr>
          <p:cNvSpPr>
            <a:spLocks noChangeShapeType="1"/>
          </p:cNvSpPr>
          <p:nvPr/>
        </p:nvSpPr>
        <p:spPr bwMode="auto">
          <a:xfrm>
            <a:off x="4825137" y="2372866"/>
            <a:ext cx="0" cy="232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5" name="Text Box 306">
            <a:extLst>
              <a:ext uri="{FF2B5EF4-FFF2-40B4-BE49-F238E27FC236}">
                <a16:creationId xmlns:a16="http://schemas.microsoft.com/office/drawing/2014/main" id="{8970CFA0-1809-536E-3A32-00C8757B33A9}"/>
              </a:ext>
            </a:extLst>
          </p:cNvPr>
          <p:cNvSpPr txBox="1">
            <a:spLocks noChangeArrowheads="1"/>
          </p:cNvSpPr>
          <p:nvPr/>
        </p:nvSpPr>
        <p:spPr bwMode="auto">
          <a:xfrm>
            <a:off x="3812988" y="1796492"/>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7" name="Text Box 306">
            <a:extLst>
              <a:ext uri="{FF2B5EF4-FFF2-40B4-BE49-F238E27FC236}">
                <a16:creationId xmlns:a16="http://schemas.microsoft.com/office/drawing/2014/main" id="{632E2A1C-2347-5606-483A-F62A673A858D}"/>
              </a:ext>
            </a:extLst>
          </p:cNvPr>
          <p:cNvSpPr txBox="1">
            <a:spLocks noChangeArrowheads="1"/>
          </p:cNvSpPr>
          <p:nvPr/>
        </p:nvSpPr>
        <p:spPr bwMode="auto">
          <a:xfrm>
            <a:off x="7703533" y="1823127"/>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D2</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8" name="Text Box 306">
            <a:extLst>
              <a:ext uri="{FF2B5EF4-FFF2-40B4-BE49-F238E27FC236}">
                <a16:creationId xmlns:a16="http://schemas.microsoft.com/office/drawing/2014/main" id="{A33B3EFB-2186-037A-C2B9-EA71ADDA3B9F}"/>
              </a:ext>
            </a:extLst>
          </p:cNvPr>
          <p:cNvSpPr txBox="1">
            <a:spLocks noChangeArrowheads="1"/>
          </p:cNvSpPr>
          <p:nvPr/>
        </p:nvSpPr>
        <p:spPr bwMode="auto">
          <a:xfrm>
            <a:off x="6817365" y="2876445"/>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D3</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90" name="Rectangle 299">
            <a:extLst>
              <a:ext uri="{FF2B5EF4-FFF2-40B4-BE49-F238E27FC236}">
                <a16:creationId xmlns:a16="http://schemas.microsoft.com/office/drawing/2014/main" id="{C1B12CFE-46B7-A7D0-E887-4A30B4B7ACCF}"/>
              </a:ext>
            </a:extLst>
          </p:cNvPr>
          <p:cNvSpPr>
            <a:spLocks noChangeArrowheads="1"/>
          </p:cNvSpPr>
          <p:nvPr/>
        </p:nvSpPr>
        <p:spPr bwMode="auto">
          <a:xfrm>
            <a:off x="2913746" y="29308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1" name="Line 302">
            <a:extLst>
              <a:ext uri="{FF2B5EF4-FFF2-40B4-BE49-F238E27FC236}">
                <a16:creationId xmlns:a16="http://schemas.microsoft.com/office/drawing/2014/main" id="{C4316FCE-D363-4837-D1D3-B1B5B914C659}"/>
              </a:ext>
            </a:extLst>
          </p:cNvPr>
          <p:cNvSpPr>
            <a:spLocks noChangeShapeType="1"/>
          </p:cNvSpPr>
          <p:nvPr/>
        </p:nvSpPr>
        <p:spPr bwMode="auto">
          <a:xfrm>
            <a:off x="5322429" y="2320556"/>
            <a:ext cx="12658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2" name="Rectangle 298">
            <a:extLst>
              <a:ext uri="{FF2B5EF4-FFF2-40B4-BE49-F238E27FC236}">
                <a16:creationId xmlns:a16="http://schemas.microsoft.com/office/drawing/2014/main" id="{087AD7B0-EAC1-6EBB-A755-A4ABB57AB24E}"/>
              </a:ext>
            </a:extLst>
          </p:cNvPr>
          <p:cNvSpPr>
            <a:spLocks noChangeArrowheads="1"/>
          </p:cNvSpPr>
          <p:nvPr/>
        </p:nvSpPr>
        <p:spPr bwMode="auto">
          <a:xfrm>
            <a:off x="2761177" y="19273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3" name="Line 300">
            <a:extLst>
              <a:ext uri="{FF2B5EF4-FFF2-40B4-BE49-F238E27FC236}">
                <a16:creationId xmlns:a16="http://schemas.microsoft.com/office/drawing/2014/main" id="{46EDAC58-94D0-2FD4-ADB3-D05BF81CA37D}"/>
              </a:ext>
            </a:extLst>
          </p:cNvPr>
          <p:cNvSpPr>
            <a:spLocks noChangeShapeType="1"/>
          </p:cNvSpPr>
          <p:nvPr/>
        </p:nvSpPr>
        <p:spPr bwMode="auto">
          <a:xfrm>
            <a:off x="2977894" y="2092084"/>
            <a:ext cx="270690" cy="1162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4" name="Line 301">
            <a:extLst>
              <a:ext uri="{FF2B5EF4-FFF2-40B4-BE49-F238E27FC236}">
                <a16:creationId xmlns:a16="http://schemas.microsoft.com/office/drawing/2014/main" id="{A25A08F5-F99C-E540-BCC0-E8944D6C4C7B}"/>
              </a:ext>
            </a:extLst>
          </p:cNvPr>
          <p:cNvSpPr>
            <a:spLocks noChangeShapeType="1"/>
          </p:cNvSpPr>
          <p:nvPr/>
        </p:nvSpPr>
        <p:spPr bwMode="auto">
          <a:xfrm flipV="1">
            <a:off x="3120520" y="2886849"/>
            <a:ext cx="295871" cy="1585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13" name="Straight Arrow Connector 12">
            <a:extLst>
              <a:ext uri="{FF2B5EF4-FFF2-40B4-BE49-F238E27FC236}">
                <a16:creationId xmlns:a16="http://schemas.microsoft.com/office/drawing/2014/main" id="{EC45FF59-472D-B350-0862-93382F9A88D0}"/>
              </a:ext>
            </a:extLst>
          </p:cNvPr>
          <p:cNvCxnSpPr>
            <a:cxnSpLocks/>
          </p:cNvCxnSpPr>
          <p:nvPr/>
        </p:nvCxnSpPr>
        <p:spPr>
          <a:xfrm>
            <a:off x="2105485" y="3858325"/>
            <a:ext cx="0" cy="242865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8FE83FC-3F35-0EF3-2672-B61C7699E9B2}"/>
              </a:ext>
            </a:extLst>
          </p:cNvPr>
          <p:cNvCxnSpPr>
            <a:cxnSpLocks/>
          </p:cNvCxnSpPr>
          <p:nvPr/>
        </p:nvCxnSpPr>
        <p:spPr>
          <a:xfrm flipH="1">
            <a:off x="1939600" y="6118306"/>
            <a:ext cx="6824700"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831A49-E9DE-EBB4-D0DE-EAC3E0BBB84C}"/>
              </a:ext>
            </a:extLst>
          </p:cNvPr>
          <p:cNvSpPr txBox="1"/>
          <p:nvPr/>
        </p:nvSpPr>
        <p:spPr>
          <a:xfrm>
            <a:off x="4533528" y="6443089"/>
            <a:ext cx="1204176" cy="369332"/>
          </a:xfrm>
          <a:prstGeom prst="rect">
            <a:avLst/>
          </a:prstGeom>
          <a:noFill/>
        </p:spPr>
        <p:txBody>
          <a:bodyPr wrap="none" rtlCol="0">
            <a:spAutoFit/>
          </a:bodyPr>
          <a:lstStyle/>
          <a:p>
            <a:r>
              <a:rPr lang="en-US" dirty="0"/>
              <a:t>Time (sec.)</a:t>
            </a:r>
          </a:p>
        </p:txBody>
      </p:sp>
      <p:sp>
        <p:nvSpPr>
          <p:cNvPr id="20" name="Rectangle 298">
            <a:extLst>
              <a:ext uri="{FF2B5EF4-FFF2-40B4-BE49-F238E27FC236}">
                <a16:creationId xmlns:a16="http://schemas.microsoft.com/office/drawing/2014/main" id="{7038AFF4-3079-C25E-8451-5101E4009E4C}"/>
              </a:ext>
            </a:extLst>
          </p:cNvPr>
          <p:cNvSpPr>
            <a:spLocks noChangeArrowheads="1"/>
          </p:cNvSpPr>
          <p:nvPr/>
        </p:nvSpPr>
        <p:spPr bwMode="auto">
          <a:xfrm>
            <a:off x="2440349"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1" name="Rectangle 298">
            <a:extLst>
              <a:ext uri="{FF2B5EF4-FFF2-40B4-BE49-F238E27FC236}">
                <a16:creationId xmlns:a16="http://schemas.microsoft.com/office/drawing/2014/main" id="{ED153A35-C15F-255B-ECE9-CFD844628F0E}"/>
              </a:ext>
            </a:extLst>
          </p:cNvPr>
          <p:cNvSpPr>
            <a:spLocks noChangeArrowheads="1"/>
          </p:cNvSpPr>
          <p:nvPr/>
        </p:nvSpPr>
        <p:spPr bwMode="auto">
          <a:xfrm>
            <a:off x="2690335"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5" name="Rectangle 298">
            <a:extLst>
              <a:ext uri="{FF2B5EF4-FFF2-40B4-BE49-F238E27FC236}">
                <a16:creationId xmlns:a16="http://schemas.microsoft.com/office/drawing/2014/main" id="{4D7ECBD8-6770-7D1E-9B06-4B192B9B4EDB}"/>
              </a:ext>
            </a:extLst>
          </p:cNvPr>
          <p:cNvSpPr>
            <a:spLocks noChangeArrowheads="1"/>
          </p:cNvSpPr>
          <p:nvPr/>
        </p:nvSpPr>
        <p:spPr bwMode="auto">
          <a:xfrm>
            <a:off x="2945242"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6" name="Rectangle 298">
            <a:extLst>
              <a:ext uri="{FF2B5EF4-FFF2-40B4-BE49-F238E27FC236}">
                <a16:creationId xmlns:a16="http://schemas.microsoft.com/office/drawing/2014/main" id="{7576C521-C7AA-86A7-8243-705ED57ED5B4}"/>
              </a:ext>
            </a:extLst>
          </p:cNvPr>
          <p:cNvSpPr>
            <a:spLocks noChangeArrowheads="1"/>
          </p:cNvSpPr>
          <p:nvPr/>
        </p:nvSpPr>
        <p:spPr bwMode="auto">
          <a:xfrm>
            <a:off x="3180471"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2" name="Rectangle 299">
            <a:extLst>
              <a:ext uri="{FF2B5EF4-FFF2-40B4-BE49-F238E27FC236}">
                <a16:creationId xmlns:a16="http://schemas.microsoft.com/office/drawing/2014/main" id="{5A1E1B1A-F225-FBA8-67AA-B7CEA5B04B91}"/>
              </a:ext>
            </a:extLst>
          </p:cNvPr>
          <p:cNvSpPr>
            <a:spLocks noChangeArrowheads="1"/>
          </p:cNvSpPr>
          <p:nvPr/>
        </p:nvSpPr>
        <p:spPr bwMode="auto">
          <a:xfrm>
            <a:off x="3466958" y="462615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2" name="Rectangle 299">
            <a:extLst>
              <a:ext uri="{FF2B5EF4-FFF2-40B4-BE49-F238E27FC236}">
                <a16:creationId xmlns:a16="http://schemas.microsoft.com/office/drawing/2014/main" id="{B6BBD1CE-FB08-1712-005A-B57D244ACB72}"/>
              </a:ext>
            </a:extLst>
          </p:cNvPr>
          <p:cNvSpPr>
            <a:spLocks noChangeArrowheads="1"/>
          </p:cNvSpPr>
          <p:nvPr/>
        </p:nvSpPr>
        <p:spPr bwMode="auto">
          <a:xfrm>
            <a:off x="3701187" y="463317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 name="Rectangle 299">
            <a:extLst>
              <a:ext uri="{FF2B5EF4-FFF2-40B4-BE49-F238E27FC236}">
                <a16:creationId xmlns:a16="http://schemas.microsoft.com/office/drawing/2014/main" id="{72E259D8-82FA-9EF4-FB61-CC437630362F}"/>
              </a:ext>
            </a:extLst>
          </p:cNvPr>
          <p:cNvSpPr>
            <a:spLocks noChangeArrowheads="1"/>
          </p:cNvSpPr>
          <p:nvPr/>
        </p:nvSpPr>
        <p:spPr bwMode="auto">
          <a:xfrm>
            <a:off x="3935196" y="462394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 name="Rectangle 299">
            <a:extLst>
              <a:ext uri="{FF2B5EF4-FFF2-40B4-BE49-F238E27FC236}">
                <a16:creationId xmlns:a16="http://schemas.microsoft.com/office/drawing/2014/main" id="{03804FF7-0F62-6AB6-A848-285BE1763327}"/>
              </a:ext>
            </a:extLst>
          </p:cNvPr>
          <p:cNvSpPr>
            <a:spLocks noChangeArrowheads="1"/>
          </p:cNvSpPr>
          <p:nvPr/>
        </p:nvSpPr>
        <p:spPr bwMode="auto">
          <a:xfrm>
            <a:off x="4175303" y="462394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 name="Rectangle 298">
            <a:extLst>
              <a:ext uri="{FF2B5EF4-FFF2-40B4-BE49-F238E27FC236}">
                <a16:creationId xmlns:a16="http://schemas.microsoft.com/office/drawing/2014/main" id="{461A6580-6FAB-E5C2-BE60-5AA5B13B17C9}"/>
              </a:ext>
            </a:extLst>
          </p:cNvPr>
          <p:cNvSpPr>
            <a:spLocks noChangeArrowheads="1"/>
          </p:cNvSpPr>
          <p:nvPr/>
        </p:nvSpPr>
        <p:spPr bwMode="auto">
          <a:xfrm>
            <a:off x="4582307"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3" name="Rectangle 298">
            <a:extLst>
              <a:ext uri="{FF2B5EF4-FFF2-40B4-BE49-F238E27FC236}">
                <a16:creationId xmlns:a16="http://schemas.microsoft.com/office/drawing/2014/main" id="{D6B3C327-CA06-D993-CA67-7F7735AFA166}"/>
              </a:ext>
            </a:extLst>
          </p:cNvPr>
          <p:cNvSpPr>
            <a:spLocks noChangeArrowheads="1"/>
          </p:cNvSpPr>
          <p:nvPr/>
        </p:nvSpPr>
        <p:spPr bwMode="auto">
          <a:xfrm>
            <a:off x="4832293"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6" name="Rectangle 298">
            <a:extLst>
              <a:ext uri="{FF2B5EF4-FFF2-40B4-BE49-F238E27FC236}">
                <a16:creationId xmlns:a16="http://schemas.microsoft.com/office/drawing/2014/main" id="{5934265E-3DB7-8FBC-67E2-65410F7BF11B}"/>
              </a:ext>
            </a:extLst>
          </p:cNvPr>
          <p:cNvSpPr>
            <a:spLocks noChangeArrowheads="1"/>
          </p:cNvSpPr>
          <p:nvPr/>
        </p:nvSpPr>
        <p:spPr bwMode="auto">
          <a:xfrm>
            <a:off x="5087200"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9" name="Rectangle 298">
            <a:extLst>
              <a:ext uri="{FF2B5EF4-FFF2-40B4-BE49-F238E27FC236}">
                <a16:creationId xmlns:a16="http://schemas.microsoft.com/office/drawing/2014/main" id="{6C37B7F1-928F-E36E-8C2E-5731C818A014}"/>
              </a:ext>
            </a:extLst>
          </p:cNvPr>
          <p:cNvSpPr>
            <a:spLocks noChangeArrowheads="1"/>
          </p:cNvSpPr>
          <p:nvPr/>
        </p:nvSpPr>
        <p:spPr bwMode="auto">
          <a:xfrm>
            <a:off x="5322429"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5" name="Rectangle 299">
            <a:extLst>
              <a:ext uri="{FF2B5EF4-FFF2-40B4-BE49-F238E27FC236}">
                <a16:creationId xmlns:a16="http://schemas.microsoft.com/office/drawing/2014/main" id="{D90609BF-EFDE-CCF2-1E99-854824AD82D0}"/>
              </a:ext>
            </a:extLst>
          </p:cNvPr>
          <p:cNvSpPr>
            <a:spLocks noChangeArrowheads="1"/>
          </p:cNvSpPr>
          <p:nvPr/>
        </p:nvSpPr>
        <p:spPr bwMode="auto">
          <a:xfrm>
            <a:off x="5791936" y="4654280"/>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6" name="Rectangle 299">
            <a:extLst>
              <a:ext uri="{FF2B5EF4-FFF2-40B4-BE49-F238E27FC236}">
                <a16:creationId xmlns:a16="http://schemas.microsoft.com/office/drawing/2014/main" id="{CECB9B3B-C724-41C0-489D-E8A919AE3D37}"/>
              </a:ext>
            </a:extLst>
          </p:cNvPr>
          <p:cNvSpPr>
            <a:spLocks noChangeArrowheads="1"/>
          </p:cNvSpPr>
          <p:nvPr/>
        </p:nvSpPr>
        <p:spPr bwMode="auto">
          <a:xfrm>
            <a:off x="6026165" y="4661304"/>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7" name="Rectangle 299">
            <a:extLst>
              <a:ext uri="{FF2B5EF4-FFF2-40B4-BE49-F238E27FC236}">
                <a16:creationId xmlns:a16="http://schemas.microsoft.com/office/drawing/2014/main" id="{6B333C21-F760-A221-2853-A57B20525410}"/>
              </a:ext>
            </a:extLst>
          </p:cNvPr>
          <p:cNvSpPr>
            <a:spLocks noChangeArrowheads="1"/>
          </p:cNvSpPr>
          <p:nvPr/>
        </p:nvSpPr>
        <p:spPr bwMode="auto">
          <a:xfrm>
            <a:off x="6260174" y="4652076"/>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8" name="Rectangle 299">
            <a:extLst>
              <a:ext uri="{FF2B5EF4-FFF2-40B4-BE49-F238E27FC236}">
                <a16:creationId xmlns:a16="http://schemas.microsoft.com/office/drawing/2014/main" id="{86BAD113-EF26-4D0F-99C1-6D30E77C8E97}"/>
              </a:ext>
            </a:extLst>
          </p:cNvPr>
          <p:cNvSpPr>
            <a:spLocks noChangeArrowheads="1"/>
          </p:cNvSpPr>
          <p:nvPr/>
        </p:nvSpPr>
        <p:spPr bwMode="auto">
          <a:xfrm>
            <a:off x="6500281" y="4652076"/>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 name="TextBox 2">
            <a:extLst>
              <a:ext uri="{FF2B5EF4-FFF2-40B4-BE49-F238E27FC236}">
                <a16:creationId xmlns:a16="http://schemas.microsoft.com/office/drawing/2014/main" id="{AE2FBC8D-49FB-EFF5-5E5A-9FA59B50647C}"/>
              </a:ext>
            </a:extLst>
          </p:cNvPr>
          <p:cNvSpPr txBox="1"/>
          <p:nvPr/>
        </p:nvSpPr>
        <p:spPr>
          <a:xfrm>
            <a:off x="1155248" y="3984390"/>
            <a:ext cx="753091" cy="369332"/>
          </a:xfrm>
          <a:prstGeom prst="rect">
            <a:avLst/>
          </a:prstGeom>
          <a:noFill/>
        </p:spPr>
        <p:txBody>
          <a:bodyPr wrap="none" rtlCol="0">
            <a:spAutoFit/>
          </a:bodyPr>
          <a:lstStyle/>
          <a:p>
            <a:r>
              <a:rPr lang="en-US" b="1" dirty="0">
                <a:solidFill>
                  <a:srgbClr val="00CC99"/>
                </a:solidFill>
              </a:rPr>
              <a:t>A to C</a:t>
            </a:r>
          </a:p>
        </p:txBody>
      </p:sp>
      <p:sp>
        <p:nvSpPr>
          <p:cNvPr id="4" name="TextBox 3">
            <a:extLst>
              <a:ext uri="{FF2B5EF4-FFF2-40B4-BE49-F238E27FC236}">
                <a16:creationId xmlns:a16="http://schemas.microsoft.com/office/drawing/2014/main" id="{0901CAEE-919A-B450-1DBD-5C1FA47296B5}"/>
              </a:ext>
            </a:extLst>
          </p:cNvPr>
          <p:cNvSpPr txBox="1"/>
          <p:nvPr/>
        </p:nvSpPr>
        <p:spPr>
          <a:xfrm>
            <a:off x="1181918" y="4468260"/>
            <a:ext cx="727443" cy="369332"/>
          </a:xfrm>
          <a:prstGeom prst="rect">
            <a:avLst/>
          </a:prstGeom>
          <a:noFill/>
        </p:spPr>
        <p:txBody>
          <a:bodyPr wrap="none" rtlCol="0">
            <a:spAutoFit/>
          </a:bodyPr>
          <a:lstStyle/>
          <a:p>
            <a:r>
              <a:rPr lang="en-US" b="1" dirty="0">
                <a:solidFill>
                  <a:srgbClr val="0000A8"/>
                </a:solidFill>
              </a:rPr>
              <a:t>B to F</a:t>
            </a:r>
          </a:p>
        </p:txBody>
      </p:sp>
      <p:sp>
        <p:nvSpPr>
          <p:cNvPr id="14" name="TextBox 13">
            <a:extLst>
              <a:ext uri="{FF2B5EF4-FFF2-40B4-BE49-F238E27FC236}">
                <a16:creationId xmlns:a16="http://schemas.microsoft.com/office/drawing/2014/main" id="{46F3FF3E-14FB-3DC6-1D1B-4AE02203200C}"/>
              </a:ext>
            </a:extLst>
          </p:cNvPr>
          <p:cNvSpPr txBox="1"/>
          <p:nvPr/>
        </p:nvSpPr>
        <p:spPr>
          <a:xfrm>
            <a:off x="3237842" y="6174679"/>
            <a:ext cx="301686" cy="369332"/>
          </a:xfrm>
          <a:prstGeom prst="rect">
            <a:avLst/>
          </a:prstGeom>
          <a:noFill/>
        </p:spPr>
        <p:txBody>
          <a:bodyPr wrap="none" rtlCol="0">
            <a:spAutoFit/>
          </a:bodyPr>
          <a:lstStyle/>
          <a:p>
            <a:r>
              <a:rPr lang="en-US" dirty="0"/>
              <a:t>1</a:t>
            </a:r>
          </a:p>
        </p:txBody>
      </p:sp>
      <p:cxnSp>
        <p:nvCxnSpPr>
          <p:cNvPr id="17" name="Straight Connector 16">
            <a:extLst>
              <a:ext uri="{FF2B5EF4-FFF2-40B4-BE49-F238E27FC236}">
                <a16:creationId xmlns:a16="http://schemas.microsoft.com/office/drawing/2014/main" id="{A02E1496-08C3-FE5E-687F-02AFC57BC4F5}"/>
              </a:ext>
            </a:extLst>
          </p:cNvPr>
          <p:cNvCxnSpPr/>
          <p:nvPr/>
        </p:nvCxnSpPr>
        <p:spPr>
          <a:xfrm>
            <a:off x="3404961" y="3878283"/>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A00A3D-D41C-298E-4A66-8493E9D826E7}"/>
              </a:ext>
            </a:extLst>
          </p:cNvPr>
          <p:cNvCxnSpPr/>
          <p:nvPr/>
        </p:nvCxnSpPr>
        <p:spPr>
          <a:xfrm>
            <a:off x="4505444" y="386975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0B84C2-97A0-2EDA-FFD4-FBA893E316E5}"/>
              </a:ext>
            </a:extLst>
          </p:cNvPr>
          <p:cNvCxnSpPr/>
          <p:nvPr/>
        </p:nvCxnSpPr>
        <p:spPr>
          <a:xfrm>
            <a:off x="5637621" y="385832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DF41F19-B53E-1717-5A76-EFDAA704AD79}"/>
              </a:ext>
            </a:extLst>
          </p:cNvPr>
          <p:cNvCxnSpPr/>
          <p:nvPr/>
        </p:nvCxnSpPr>
        <p:spPr>
          <a:xfrm>
            <a:off x="6835236" y="3846894"/>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DC2269-F3DC-AFE8-63D9-98362D86742F}"/>
              </a:ext>
            </a:extLst>
          </p:cNvPr>
          <p:cNvSpPr txBox="1"/>
          <p:nvPr/>
        </p:nvSpPr>
        <p:spPr>
          <a:xfrm>
            <a:off x="4361792" y="6167059"/>
            <a:ext cx="301686" cy="369332"/>
          </a:xfrm>
          <a:prstGeom prst="rect">
            <a:avLst/>
          </a:prstGeom>
          <a:noFill/>
        </p:spPr>
        <p:txBody>
          <a:bodyPr wrap="none" rtlCol="0">
            <a:spAutoFit/>
          </a:bodyPr>
          <a:lstStyle/>
          <a:p>
            <a:r>
              <a:rPr lang="en-US" dirty="0"/>
              <a:t>2</a:t>
            </a:r>
          </a:p>
        </p:txBody>
      </p:sp>
      <p:sp>
        <p:nvSpPr>
          <p:cNvPr id="113" name="TextBox 112">
            <a:extLst>
              <a:ext uri="{FF2B5EF4-FFF2-40B4-BE49-F238E27FC236}">
                <a16:creationId xmlns:a16="http://schemas.microsoft.com/office/drawing/2014/main" id="{6181D7F9-1E78-A476-9431-3E414E183C4C}"/>
              </a:ext>
            </a:extLst>
          </p:cNvPr>
          <p:cNvSpPr txBox="1"/>
          <p:nvPr/>
        </p:nvSpPr>
        <p:spPr>
          <a:xfrm>
            <a:off x="5492792" y="6154115"/>
            <a:ext cx="301686" cy="369332"/>
          </a:xfrm>
          <a:prstGeom prst="rect">
            <a:avLst/>
          </a:prstGeom>
          <a:noFill/>
        </p:spPr>
        <p:txBody>
          <a:bodyPr wrap="none" rtlCol="0">
            <a:spAutoFit/>
          </a:bodyPr>
          <a:lstStyle/>
          <a:p>
            <a:r>
              <a:rPr lang="en-US" dirty="0"/>
              <a:t>3</a:t>
            </a:r>
          </a:p>
        </p:txBody>
      </p:sp>
      <p:sp>
        <p:nvSpPr>
          <p:cNvPr id="114" name="TextBox 113">
            <a:extLst>
              <a:ext uri="{FF2B5EF4-FFF2-40B4-BE49-F238E27FC236}">
                <a16:creationId xmlns:a16="http://schemas.microsoft.com/office/drawing/2014/main" id="{2D52BB85-48EF-A6F5-4212-BAEDBA6DE8ED}"/>
              </a:ext>
            </a:extLst>
          </p:cNvPr>
          <p:cNvSpPr txBox="1"/>
          <p:nvPr/>
        </p:nvSpPr>
        <p:spPr>
          <a:xfrm>
            <a:off x="6697410" y="6144123"/>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2740647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27DD60C-A0BC-8D23-D240-256FBFDCB726}"/>
              </a:ext>
            </a:extLst>
          </p:cNvPr>
          <p:cNvSpPr/>
          <p:nvPr/>
        </p:nvSpPr>
        <p:spPr>
          <a:xfrm>
            <a:off x="2302675" y="5642956"/>
            <a:ext cx="6313073" cy="36933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2" name="Title 1">
            <a:extLst>
              <a:ext uri="{FF2B5EF4-FFF2-40B4-BE49-F238E27FC236}">
                <a16:creationId xmlns:a16="http://schemas.microsoft.com/office/drawing/2014/main" id="{DED0595B-6A71-5222-48D4-F5471D717793}"/>
              </a:ext>
            </a:extLst>
          </p:cNvPr>
          <p:cNvSpPr>
            <a:spLocks noGrp="1"/>
          </p:cNvSpPr>
          <p:nvPr>
            <p:ph type="title"/>
          </p:nvPr>
        </p:nvSpPr>
        <p:spPr/>
        <p:txBody>
          <a:bodyPr/>
          <a:lstStyle/>
          <a:p>
            <a:r>
              <a:rPr lang="en-US" dirty="0"/>
              <a:t>Solution 2: Send on demand</a:t>
            </a:r>
          </a:p>
        </p:txBody>
      </p:sp>
      <p:sp>
        <p:nvSpPr>
          <p:cNvPr id="5" name="Slide Number Placeholder 4">
            <a:extLst>
              <a:ext uri="{FF2B5EF4-FFF2-40B4-BE49-F238E27FC236}">
                <a16:creationId xmlns:a16="http://schemas.microsoft.com/office/drawing/2014/main" id="{25FA3214-54CD-C83E-B20F-97A1D744D01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42</a:t>
            </a:fld>
            <a:endParaRPr lang="en-US"/>
          </a:p>
        </p:txBody>
      </p:sp>
      <p:grpSp>
        <p:nvGrpSpPr>
          <p:cNvPr id="7" name="Group 105">
            <a:extLst>
              <a:ext uri="{FF2B5EF4-FFF2-40B4-BE49-F238E27FC236}">
                <a16:creationId xmlns:a16="http://schemas.microsoft.com/office/drawing/2014/main" id="{73654D5B-D31F-CE46-CA62-A186504CF48F}"/>
              </a:ext>
            </a:extLst>
          </p:cNvPr>
          <p:cNvGrpSpPr>
            <a:grpSpLocks/>
          </p:cNvGrpSpPr>
          <p:nvPr/>
        </p:nvGrpSpPr>
        <p:grpSpPr bwMode="auto">
          <a:xfrm>
            <a:off x="8755097" y="2384177"/>
            <a:ext cx="929037" cy="691644"/>
            <a:chOff x="-44" y="1473"/>
            <a:chExt cx="981" cy="1105"/>
          </a:xfrm>
        </p:grpSpPr>
        <p:pic>
          <p:nvPicPr>
            <p:cNvPr id="81" name="Picture 106" descr="desktop_computer_stylized_medium">
              <a:extLst>
                <a:ext uri="{FF2B5EF4-FFF2-40B4-BE49-F238E27FC236}">
                  <a16:creationId xmlns:a16="http://schemas.microsoft.com/office/drawing/2014/main" id="{A605FE57-2B68-63D2-68B5-720753A57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07">
              <a:extLst>
                <a:ext uri="{FF2B5EF4-FFF2-40B4-BE49-F238E27FC236}">
                  <a16:creationId xmlns:a16="http://schemas.microsoft.com/office/drawing/2014/main" id="{4114C1A1-C7C5-61BC-6869-CAAF5B89924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8" name="Line 276">
            <a:extLst>
              <a:ext uri="{FF2B5EF4-FFF2-40B4-BE49-F238E27FC236}">
                <a16:creationId xmlns:a16="http://schemas.microsoft.com/office/drawing/2014/main" id="{8D854347-E01C-2D9A-1C7B-1F277E67857B}"/>
              </a:ext>
            </a:extLst>
          </p:cNvPr>
          <p:cNvSpPr>
            <a:spLocks noChangeShapeType="1"/>
          </p:cNvSpPr>
          <p:nvPr/>
        </p:nvSpPr>
        <p:spPr bwMode="auto">
          <a:xfrm>
            <a:off x="2302675" y="1989010"/>
            <a:ext cx="1173372" cy="4387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 name="Line 277">
            <a:extLst>
              <a:ext uri="{FF2B5EF4-FFF2-40B4-BE49-F238E27FC236}">
                <a16:creationId xmlns:a16="http://schemas.microsoft.com/office/drawing/2014/main" id="{42CA68F3-2949-EE15-FB14-9CA440A480C6}"/>
              </a:ext>
            </a:extLst>
          </p:cNvPr>
          <p:cNvSpPr>
            <a:spLocks noChangeShapeType="1"/>
          </p:cNvSpPr>
          <p:nvPr/>
        </p:nvSpPr>
        <p:spPr bwMode="auto">
          <a:xfrm flipV="1">
            <a:off x="2477561" y="2557941"/>
            <a:ext cx="1144012" cy="5616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 name="Line 278">
            <a:extLst>
              <a:ext uri="{FF2B5EF4-FFF2-40B4-BE49-F238E27FC236}">
                <a16:creationId xmlns:a16="http://schemas.microsoft.com/office/drawing/2014/main" id="{F207C2AA-DD94-EF27-DBA6-B1D1D9A7DB64}"/>
              </a:ext>
            </a:extLst>
          </p:cNvPr>
          <p:cNvSpPr>
            <a:spLocks noChangeShapeType="1"/>
          </p:cNvSpPr>
          <p:nvPr/>
        </p:nvSpPr>
        <p:spPr bwMode="auto">
          <a:xfrm>
            <a:off x="4783510" y="2469825"/>
            <a:ext cx="27260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 name="Line 279">
            <a:extLst>
              <a:ext uri="{FF2B5EF4-FFF2-40B4-BE49-F238E27FC236}">
                <a16:creationId xmlns:a16="http://schemas.microsoft.com/office/drawing/2014/main" id="{710F2DD5-2CC1-5C83-AF8F-55D04BA1B754}"/>
              </a:ext>
            </a:extLst>
          </p:cNvPr>
          <p:cNvSpPr>
            <a:spLocks noChangeShapeType="1"/>
          </p:cNvSpPr>
          <p:nvPr/>
        </p:nvSpPr>
        <p:spPr bwMode="auto">
          <a:xfrm flipH="1" flipV="1">
            <a:off x="7955589" y="2655664"/>
            <a:ext cx="11353" cy="370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 name="Line 280">
            <a:extLst>
              <a:ext uri="{FF2B5EF4-FFF2-40B4-BE49-F238E27FC236}">
                <a16:creationId xmlns:a16="http://schemas.microsoft.com/office/drawing/2014/main" id="{A700A256-EF60-02FF-5EC4-F02A6A9E4C9F}"/>
              </a:ext>
            </a:extLst>
          </p:cNvPr>
          <p:cNvSpPr>
            <a:spLocks noChangeShapeType="1"/>
          </p:cNvSpPr>
          <p:nvPr/>
        </p:nvSpPr>
        <p:spPr bwMode="auto">
          <a:xfrm flipV="1">
            <a:off x="8574629" y="2094915"/>
            <a:ext cx="720903" cy="3135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2" name="Text Box 303">
            <a:extLst>
              <a:ext uri="{FF2B5EF4-FFF2-40B4-BE49-F238E27FC236}">
                <a16:creationId xmlns:a16="http://schemas.microsoft.com/office/drawing/2014/main" id="{B46ED799-43B3-A6F2-FF87-EBEA31785DD8}"/>
              </a:ext>
            </a:extLst>
          </p:cNvPr>
          <p:cNvSpPr txBox="1">
            <a:spLocks noChangeArrowheads="1"/>
          </p:cNvSpPr>
          <p:nvPr/>
        </p:nvSpPr>
        <p:spPr bwMode="auto">
          <a:xfrm>
            <a:off x="1593245" y="1716719"/>
            <a:ext cx="397790"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A</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3" name="Text Box 304">
            <a:extLst>
              <a:ext uri="{FF2B5EF4-FFF2-40B4-BE49-F238E27FC236}">
                <a16:creationId xmlns:a16="http://schemas.microsoft.com/office/drawing/2014/main" id="{A313B82A-AABD-5A00-8948-066C27691316}"/>
              </a:ext>
            </a:extLst>
          </p:cNvPr>
          <p:cNvSpPr txBox="1">
            <a:spLocks noChangeArrowheads="1"/>
          </p:cNvSpPr>
          <p:nvPr/>
        </p:nvSpPr>
        <p:spPr bwMode="auto">
          <a:xfrm>
            <a:off x="1596498" y="2682977"/>
            <a:ext cx="38632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rPr>
              <a:t>B</a:t>
            </a:r>
            <a:endParaRPr kumimoji="0" lang="en-US" altLang="en-US" sz="24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endParaRPr>
          </a:p>
        </p:txBody>
      </p:sp>
      <p:sp>
        <p:nvSpPr>
          <p:cNvPr id="24" name="Text Box 305">
            <a:extLst>
              <a:ext uri="{FF2B5EF4-FFF2-40B4-BE49-F238E27FC236}">
                <a16:creationId xmlns:a16="http://schemas.microsoft.com/office/drawing/2014/main" id="{10DFB079-A74D-2D01-E1AE-05E6CD582552}"/>
              </a:ext>
            </a:extLst>
          </p:cNvPr>
          <p:cNvSpPr txBox="1">
            <a:spLocks noChangeArrowheads="1"/>
          </p:cNvSpPr>
          <p:nvPr/>
        </p:nvSpPr>
        <p:spPr bwMode="auto">
          <a:xfrm>
            <a:off x="9636015" y="1649140"/>
            <a:ext cx="382505"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7" name="Text Box 310">
            <a:extLst>
              <a:ext uri="{FF2B5EF4-FFF2-40B4-BE49-F238E27FC236}">
                <a16:creationId xmlns:a16="http://schemas.microsoft.com/office/drawing/2014/main" id="{4FC1BCB1-2F1A-5C18-B667-3092891471E3}"/>
              </a:ext>
            </a:extLst>
          </p:cNvPr>
          <p:cNvSpPr txBox="1">
            <a:spLocks noChangeArrowheads="1"/>
          </p:cNvSpPr>
          <p:nvPr/>
        </p:nvSpPr>
        <p:spPr bwMode="auto">
          <a:xfrm>
            <a:off x="7995636" y="3075821"/>
            <a:ext cx="219487" cy="4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28" name="Line 281">
            <a:extLst>
              <a:ext uri="{FF2B5EF4-FFF2-40B4-BE49-F238E27FC236}">
                <a16:creationId xmlns:a16="http://schemas.microsoft.com/office/drawing/2014/main" id="{62089163-AE79-95F0-3E1B-E663F60042D1}"/>
              </a:ext>
            </a:extLst>
          </p:cNvPr>
          <p:cNvSpPr>
            <a:spLocks noChangeShapeType="1"/>
          </p:cNvSpPr>
          <p:nvPr/>
        </p:nvSpPr>
        <p:spPr bwMode="auto">
          <a:xfrm flipV="1">
            <a:off x="8634001" y="3230957"/>
            <a:ext cx="11731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9" name="Line 283">
            <a:extLst>
              <a:ext uri="{FF2B5EF4-FFF2-40B4-BE49-F238E27FC236}">
                <a16:creationId xmlns:a16="http://schemas.microsoft.com/office/drawing/2014/main" id="{E71D5184-2365-D8E1-7FDE-F06D7AD4B17C}"/>
              </a:ext>
            </a:extLst>
          </p:cNvPr>
          <p:cNvSpPr>
            <a:spLocks noChangeShapeType="1"/>
          </p:cNvSpPr>
          <p:nvPr/>
        </p:nvSpPr>
        <p:spPr bwMode="auto">
          <a:xfrm flipH="1">
            <a:off x="8049494" y="2928768"/>
            <a:ext cx="1132509" cy="1713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0" name="Text Box 306">
            <a:extLst>
              <a:ext uri="{FF2B5EF4-FFF2-40B4-BE49-F238E27FC236}">
                <a16:creationId xmlns:a16="http://schemas.microsoft.com/office/drawing/2014/main" id="{966F6BB6-7606-3775-E197-7B9A7C431AE9}"/>
              </a:ext>
            </a:extLst>
          </p:cNvPr>
          <p:cNvSpPr txBox="1">
            <a:spLocks noChangeArrowheads="1"/>
          </p:cNvSpPr>
          <p:nvPr/>
        </p:nvSpPr>
        <p:spPr bwMode="auto">
          <a:xfrm>
            <a:off x="9545891" y="2434018"/>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E</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31" name="Text Box 307">
            <a:extLst>
              <a:ext uri="{FF2B5EF4-FFF2-40B4-BE49-F238E27FC236}">
                <a16:creationId xmlns:a16="http://schemas.microsoft.com/office/drawing/2014/main" id="{63CE9DD6-B6DC-95C6-288E-210407922B8B}"/>
              </a:ext>
            </a:extLst>
          </p:cNvPr>
          <p:cNvSpPr txBox="1">
            <a:spLocks noChangeArrowheads="1"/>
          </p:cNvSpPr>
          <p:nvPr/>
        </p:nvSpPr>
        <p:spPr bwMode="auto">
          <a:xfrm>
            <a:off x="10530593" y="2823666"/>
            <a:ext cx="303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A8"/>
                </a:solidFill>
                <a:latin typeface="Calibri" panose="020F0502020204030204"/>
                <a:cs typeface="Arial"/>
              </a:rPr>
              <a:t>F</a:t>
            </a:r>
            <a:endParaRPr kumimoji="0" lang="en-US" altLang="en-US" sz="2400" b="0" i="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Arial"/>
            </a:endParaRPr>
          </a:p>
        </p:txBody>
      </p:sp>
      <p:pic>
        <p:nvPicPr>
          <p:cNvPr id="33" name="Picture 97" descr="desktop_computer_stylized_medium">
            <a:extLst>
              <a:ext uri="{FF2B5EF4-FFF2-40B4-BE49-F238E27FC236}">
                <a16:creationId xmlns:a16="http://schemas.microsoft.com/office/drawing/2014/main" id="{6FEBCE35-5650-A424-4D63-BDD9F768C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39500" y="1708693"/>
            <a:ext cx="929038" cy="6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98">
            <a:extLst>
              <a:ext uri="{FF2B5EF4-FFF2-40B4-BE49-F238E27FC236}">
                <a16:creationId xmlns:a16="http://schemas.microsoft.com/office/drawing/2014/main" id="{EB7FF23A-B82C-06DA-7085-05BD8623C130}"/>
              </a:ext>
            </a:extLst>
          </p:cNvPr>
          <p:cNvSpPr>
            <a:spLocks/>
          </p:cNvSpPr>
          <p:nvPr/>
        </p:nvSpPr>
        <p:spPr bwMode="auto">
          <a:xfrm flipH="1">
            <a:off x="2035359" y="1775040"/>
            <a:ext cx="451734" cy="316717"/>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35" name="Group 99">
            <a:extLst>
              <a:ext uri="{FF2B5EF4-FFF2-40B4-BE49-F238E27FC236}">
                <a16:creationId xmlns:a16="http://schemas.microsoft.com/office/drawing/2014/main" id="{E06E6539-006B-BADF-5427-7667C7998115}"/>
              </a:ext>
            </a:extLst>
          </p:cNvPr>
          <p:cNvGrpSpPr>
            <a:grpSpLocks/>
          </p:cNvGrpSpPr>
          <p:nvPr/>
        </p:nvGrpSpPr>
        <p:grpSpPr bwMode="auto">
          <a:xfrm>
            <a:off x="1603389" y="2700911"/>
            <a:ext cx="929038" cy="691644"/>
            <a:chOff x="-449" y="1473"/>
            <a:chExt cx="981" cy="1105"/>
          </a:xfrm>
        </p:grpSpPr>
        <p:pic>
          <p:nvPicPr>
            <p:cNvPr id="79" name="Picture 100" descr="desktop_computer_stylized_medium">
              <a:extLst>
                <a:ext uri="{FF2B5EF4-FFF2-40B4-BE49-F238E27FC236}">
                  <a16:creationId xmlns:a16="http://schemas.microsoft.com/office/drawing/2014/main" id="{D9BA299A-56A2-48B8-912B-651AE8BDA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1">
              <a:extLst>
                <a:ext uri="{FF2B5EF4-FFF2-40B4-BE49-F238E27FC236}">
                  <a16:creationId xmlns:a16="http://schemas.microsoft.com/office/drawing/2014/main" id="{DC53B8CB-D864-B4E7-0497-ED386FDA0EF6}"/>
                </a:ext>
              </a:extLst>
            </p:cNvPr>
            <p:cNvSpPr>
              <a:spLocks/>
            </p:cNvSpPr>
            <p:nvPr/>
          </p:nvSpPr>
          <p:spPr bwMode="auto">
            <a:xfrm flipH="1">
              <a:off x="-31"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6" name="Group 102">
            <a:extLst>
              <a:ext uri="{FF2B5EF4-FFF2-40B4-BE49-F238E27FC236}">
                <a16:creationId xmlns:a16="http://schemas.microsoft.com/office/drawing/2014/main" id="{C4CBD986-202C-EF1D-8DA6-0BA1D03DB525}"/>
              </a:ext>
            </a:extLst>
          </p:cNvPr>
          <p:cNvGrpSpPr>
            <a:grpSpLocks/>
          </p:cNvGrpSpPr>
          <p:nvPr/>
        </p:nvGrpSpPr>
        <p:grpSpPr bwMode="auto">
          <a:xfrm>
            <a:off x="9610341" y="2762319"/>
            <a:ext cx="929037" cy="691644"/>
            <a:chOff x="-44" y="1473"/>
            <a:chExt cx="981" cy="1105"/>
          </a:xfrm>
        </p:grpSpPr>
        <p:pic>
          <p:nvPicPr>
            <p:cNvPr id="77" name="Picture 103" descr="desktop_computer_stylized_medium">
              <a:extLst>
                <a:ext uri="{FF2B5EF4-FFF2-40B4-BE49-F238E27FC236}">
                  <a16:creationId xmlns:a16="http://schemas.microsoft.com/office/drawing/2014/main" id="{EF9BE255-BC0A-A1C0-B2CB-D13D214D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04">
              <a:extLst>
                <a:ext uri="{FF2B5EF4-FFF2-40B4-BE49-F238E27FC236}">
                  <a16:creationId xmlns:a16="http://schemas.microsoft.com/office/drawing/2014/main" id="{1AA14BB4-F3FC-7FD1-0F60-C41E09B74B87}"/>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7" name="Group 108">
            <a:extLst>
              <a:ext uri="{FF2B5EF4-FFF2-40B4-BE49-F238E27FC236}">
                <a16:creationId xmlns:a16="http://schemas.microsoft.com/office/drawing/2014/main" id="{DC4DA4E8-7C4A-0C34-6E52-70D81DF6ACAE}"/>
              </a:ext>
            </a:extLst>
          </p:cNvPr>
          <p:cNvGrpSpPr>
            <a:grpSpLocks/>
          </p:cNvGrpSpPr>
          <p:nvPr/>
        </p:nvGrpSpPr>
        <p:grpSpPr bwMode="auto">
          <a:xfrm>
            <a:off x="8853488" y="1548710"/>
            <a:ext cx="929037" cy="691644"/>
            <a:chOff x="-44" y="1473"/>
            <a:chExt cx="981" cy="1105"/>
          </a:xfrm>
        </p:grpSpPr>
        <p:pic>
          <p:nvPicPr>
            <p:cNvPr id="75" name="Picture 109" descr="desktop_computer_stylized_medium">
              <a:extLst>
                <a:ext uri="{FF2B5EF4-FFF2-40B4-BE49-F238E27FC236}">
                  <a16:creationId xmlns:a16="http://schemas.microsoft.com/office/drawing/2014/main" id="{D414CC54-C9E3-F0D1-50F1-4FC3E686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0">
              <a:extLst>
                <a:ext uri="{FF2B5EF4-FFF2-40B4-BE49-F238E27FC236}">
                  <a16:creationId xmlns:a16="http://schemas.microsoft.com/office/drawing/2014/main" id="{940E54E3-9CEB-C1AD-5396-32010C8DFBE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8" name="Group 37">
            <a:extLst>
              <a:ext uri="{FF2B5EF4-FFF2-40B4-BE49-F238E27FC236}">
                <a16:creationId xmlns:a16="http://schemas.microsoft.com/office/drawing/2014/main" id="{EB541289-AF86-8CF6-4CED-ABD1096FDE67}"/>
              </a:ext>
            </a:extLst>
          </p:cNvPr>
          <p:cNvGrpSpPr/>
          <p:nvPr/>
        </p:nvGrpSpPr>
        <p:grpSpPr>
          <a:xfrm>
            <a:off x="7276007" y="2225337"/>
            <a:ext cx="1366500" cy="507493"/>
            <a:chOff x="7493876" y="2774731"/>
            <a:chExt cx="1481958" cy="894622"/>
          </a:xfrm>
        </p:grpSpPr>
        <p:sp>
          <p:nvSpPr>
            <p:cNvPr id="68" name="Freeform 67">
              <a:extLst>
                <a:ext uri="{FF2B5EF4-FFF2-40B4-BE49-F238E27FC236}">
                  <a16:creationId xmlns:a16="http://schemas.microsoft.com/office/drawing/2014/main" id="{B9833369-508A-864B-3B27-8ABF1036A40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B9A9C5B8-7649-5A89-177D-74D962B7808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98F0E7CF-BD45-38A0-6121-E581FB8AF366}"/>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CCD1D3EC-FC26-284A-5578-1A2D583860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CE8A1526-3EEA-A9CD-C646-E3EB84BAA41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043021-E799-0381-247A-400D15A284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6EEBF23C-8DE9-EB0A-7189-D6D895F5C34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9" name="Group 38">
            <a:extLst>
              <a:ext uri="{FF2B5EF4-FFF2-40B4-BE49-F238E27FC236}">
                <a16:creationId xmlns:a16="http://schemas.microsoft.com/office/drawing/2014/main" id="{10D08434-843E-23FD-41B2-6DBED12AE01E}"/>
              </a:ext>
            </a:extLst>
          </p:cNvPr>
          <p:cNvGrpSpPr/>
          <p:nvPr/>
        </p:nvGrpSpPr>
        <p:grpSpPr>
          <a:xfrm>
            <a:off x="7306912" y="2925617"/>
            <a:ext cx="1366500" cy="507493"/>
            <a:chOff x="7493876" y="2774731"/>
            <a:chExt cx="1481958" cy="894622"/>
          </a:xfrm>
        </p:grpSpPr>
        <p:sp>
          <p:nvSpPr>
            <p:cNvPr id="61" name="Freeform 60">
              <a:extLst>
                <a:ext uri="{FF2B5EF4-FFF2-40B4-BE49-F238E27FC236}">
                  <a16:creationId xmlns:a16="http://schemas.microsoft.com/office/drawing/2014/main" id="{E5500EE4-2990-37B0-F6FB-76F9C387B6C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2" name="Oval 61">
              <a:extLst>
                <a:ext uri="{FF2B5EF4-FFF2-40B4-BE49-F238E27FC236}">
                  <a16:creationId xmlns:a16="http://schemas.microsoft.com/office/drawing/2014/main" id="{63BAD4D7-B429-1ECF-A8B5-CF1E085EE6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63" name="Group 62">
              <a:extLst>
                <a:ext uri="{FF2B5EF4-FFF2-40B4-BE49-F238E27FC236}">
                  <a16:creationId xmlns:a16="http://schemas.microsoft.com/office/drawing/2014/main" id="{6199B240-BB3F-830B-1985-DC7F778E83F7}"/>
                </a:ext>
              </a:extLst>
            </p:cNvPr>
            <p:cNvGrpSpPr/>
            <p:nvPr/>
          </p:nvGrpSpPr>
          <p:grpSpPr>
            <a:xfrm>
              <a:off x="7713663" y="2848339"/>
              <a:ext cx="1042107" cy="425543"/>
              <a:chOff x="7786941" y="2884917"/>
              <a:chExt cx="897649" cy="353919"/>
            </a:xfrm>
          </p:grpSpPr>
          <p:sp>
            <p:nvSpPr>
              <p:cNvPr id="64" name="Freeform 63">
                <a:extLst>
                  <a:ext uri="{FF2B5EF4-FFF2-40B4-BE49-F238E27FC236}">
                    <a16:creationId xmlns:a16="http://schemas.microsoft.com/office/drawing/2014/main" id="{9627AA5A-5BF1-0611-2DCD-53AEC8D1764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F1BCA8AC-2629-3E6B-03AC-A9088478920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696B223-E499-686C-A3FE-B3B02C5710A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66">
                <a:extLst>
                  <a:ext uri="{FF2B5EF4-FFF2-40B4-BE49-F238E27FC236}">
                    <a16:creationId xmlns:a16="http://schemas.microsoft.com/office/drawing/2014/main" id="{E16B121E-E610-BD10-7519-CDE3B225D9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0" name="Group 39">
            <a:extLst>
              <a:ext uri="{FF2B5EF4-FFF2-40B4-BE49-F238E27FC236}">
                <a16:creationId xmlns:a16="http://schemas.microsoft.com/office/drawing/2014/main" id="{88CA6DB1-11E5-A530-3D63-7DE1155DA090}"/>
              </a:ext>
            </a:extLst>
          </p:cNvPr>
          <p:cNvGrpSpPr/>
          <p:nvPr/>
        </p:nvGrpSpPr>
        <p:grpSpPr>
          <a:xfrm>
            <a:off x="3471289" y="2203372"/>
            <a:ext cx="1366500" cy="507493"/>
            <a:chOff x="7493876" y="2774731"/>
            <a:chExt cx="1481958" cy="894622"/>
          </a:xfrm>
        </p:grpSpPr>
        <p:sp>
          <p:nvSpPr>
            <p:cNvPr id="54" name="Freeform 53">
              <a:extLst>
                <a:ext uri="{FF2B5EF4-FFF2-40B4-BE49-F238E27FC236}">
                  <a16:creationId xmlns:a16="http://schemas.microsoft.com/office/drawing/2014/main" id="{8EB2B214-DFF5-C002-BE95-A163E5F20AF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 name="Oval 54">
              <a:extLst>
                <a:ext uri="{FF2B5EF4-FFF2-40B4-BE49-F238E27FC236}">
                  <a16:creationId xmlns:a16="http://schemas.microsoft.com/office/drawing/2014/main" id="{03E6905E-0D6A-682C-C9D3-65373168C30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6" name="Group 55">
              <a:extLst>
                <a:ext uri="{FF2B5EF4-FFF2-40B4-BE49-F238E27FC236}">
                  <a16:creationId xmlns:a16="http://schemas.microsoft.com/office/drawing/2014/main" id="{F1A3A673-79CC-5420-DC24-946121D2501D}"/>
                </a:ext>
              </a:extLst>
            </p:cNvPr>
            <p:cNvGrpSpPr/>
            <p:nvPr/>
          </p:nvGrpSpPr>
          <p:grpSpPr>
            <a:xfrm>
              <a:off x="7713663" y="2848339"/>
              <a:ext cx="1042107" cy="425543"/>
              <a:chOff x="7786941" y="2884917"/>
              <a:chExt cx="897649" cy="353919"/>
            </a:xfrm>
          </p:grpSpPr>
          <p:sp>
            <p:nvSpPr>
              <p:cNvPr id="57" name="Freeform 56">
                <a:extLst>
                  <a:ext uri="{FF2B5EF4-FFF2-40B4-BE49-F238E27FC236}">
                    <a16:creationId xmlns:a16="http://schemas.microsoft.com/office/drawing/2014/main" id="{E7397D08-7B88-1B66-8BA0-AF7F49B9CEA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EA31FB05-A3EA-866B-BEFB-935ED9E0D16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2826C468-0111-3486-9E84-4209E94CA3D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DDE4E63D-63F8-D93D-2FB0-8839FA8FD61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1" name="Line 230">
            <a:extLst>
              <a:ext uri="{FF2B5EF4-FFF2-40B4-BE49-F238E27FC236}">
                <a16:creationId xmlns:a16="http://schemas.microsoft.com/office/drawing/2014/main" id="{6B6AF58B-07C4-CA39-0042-BAC24425FD48}"/>
              </a:ext>
            </a:extLst>
          </p:cNvPr>
          <p:cNvSpPr>
            <a:spLocks noChangeShapeType="1"/>
          </p:cNvSpPr>
          <p:nvPr/>
        </p:nvSpPr>
        <p:spPr bwMode="auto">
          <a:xfrm>
            <a:off x="4825137" y="2372866"/>
            <a:ext cx="0" cy="232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5" name="Text Box 306">
            <a:extLst>
              <a:ext uri="{FF2B5EF4-FFF2-40B4-BE49-F238E27FC236}">
                <a16:creationId xmlns:a16="http://schemas.microsoft.com/office/drawing/2014/main" id="{8970CFA0-1809-536E-3A32-00C8757B33A9}"/>
              </a:ext>
            </a:extLst>
          </p:cNvPr>
          <p:cNvSpPr txBox="1">
            <a:spLocks noChangeArrowheads="1"/>
          </p:cNvSpPr>
          <p:nvPr/>
        </p:nvSpPr>
        <p:spPr bwMode="auto">
          <a:xfrm>
            <a:off x="3812988" y="1796492"/>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7" name="Text Box 306">
            <a:extLst>
              <a:ext uri="{FF2B5EF4-FFF2-40B4-BE49-F238E27FC236}">
                <a16:creationId xmlns:a16="http://schemas.microsoft.com/office/drawing/2014/main" id="{632E2A1C-2347-5606-483A-F62A673A858D}"/>
              </a:ext>
            </a:extLst>
          </p:cNvPr>
          <p:cNvSpPr txBox="1">
            <a:spLocks noChangeArrowheads="1"/>
          </p:cNvSpPr>
          <p:nvPr/>
        </p:nvSpPr>
        <p:spPr bwMode="auto">
          <a:xfrm>
            <a:off x="7703533" y="1823127"/>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D2</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8" name="Text Box 306">
            <a:extLst>
              <a:ext uri="{FF2B5EF4-FFF2-40B4-BE49-F238E27FC236}">
                <a16:creationId xmlns:a16="http://schemas.microsoft.com/office/drawing/2014/main" id="{A33B3EFB-2186-037A-C2B9-EA71ADDA3B9F}"/>
              </a:ext>
            </a:extLst>
          </p:cNvPr>
          <p:cNvSpPr txBox="1">
            <a:spLocks noChangeArrowheads="1"/>
          </p:cNvSpPr>
          <p:nvPr/>
        </p:nvSpPr>
        <p:spPr bwMode="auto">
          <a:xfrm>
            <a:off x="6817365" y="2876445"/>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D3</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90" name="Rectangle 299">
            <a:extLst>
              <a:ext uri="{FF2B5EF4-FFF2-40B4-BE49-F238E27FC236}">
                <a16:creationId xmlns:a16="http://schemas.microsoft.com/office/drawing/2014/main" id="{C1B12CFE-46B7-A7D0-E887-4A30B4B7ACCF}"/>
              </a:ext>
            </a:extLst>
          </p:cNvPr>
          <p:cNvSpPr>
            <a:spLocks noChangeArrowheads="1"/>
          </p:cNvSpPr>
          <p:nvPr/>
        </p:nvSpPr>
        <p:spPr bwMode="auto">
          <a:xfrm>
            <a:off x="2913746" y="29308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1" name="Line 302">
            <a:extLst>
              <a:ext uri="{FF2B5EF4-FFF2-40B4-BE49-F238E27FC236}">
                <a16:creationId xmlns:a16="http://schemas.microsoft.com/office/drawing/2014/main" id="{C4316FCE-D363-4837-D1D3-B1B5B914C659}"/>
              </a:ext>
            </a:extLst>
          </p:cNvPr>
          <p:cNvSpPr>
            <a:spLocks noChangeShapeType="1"/>
          </p:cNvSpPr>
          <p:nvPr/>
        </p:nvSpPr>
        <p:spPr bwMode="auto">
          <a:xfrm>
            <a:off x="5322429" y="2320556"/>
            <a:ext cx="12658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2" name="Rectangle 298">
            <a:extLst>
              <a:ext uri="{FF2B5EF4-FFF2-40B4-BE49-F238E27FC236}">
                <a16:creationId xmlns:a16="http://schemas.microsoft.com/office/drawing/2014/main" id="{087AD7B0-EAC1-6EBB-A755-A4ABB57AB24E}"/>
              </a:ext>
            </a:extLst>
          </p:cNvPr>
          <p:cNvSpPr>
            <a:spLocks noChangeArrowheads="1"/>
          </p:cNvSpPr>
          <p:nvPr/>
        </p:nvSpPr>
        <p:spPr bwMode="auto">
          <a:xfrm>
            <a:off x="2761177" y="19273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3" name="Line 300">
            <a:extLst>
              <a:ext uri="{FF2B5EF4-FFF2-40B4-BE49-F238E27FC236}">
                <a16:creationId xmlns:a16="http://schemas.microsoft.com/office/drawing/2014/main" id="{46EDAC58-94D0-2FD4-ADB3-D05BF81CA37D}"/>
              </a:ext>
            </a:extLst>
          </p:cNvPr>
          <p:cNvSpPr>
            <a:spLocks noChangeShapeType="1"/>
          </p:cNvSpPr>
          <p:nvPr/>
        </p:nvSpPr>
        <p:spPr bwMode="auto">
          <a:xfrm>
            <a:off x="2977894" y="2092084"/>
            <a:ext cx="270690" cy="1162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4" name="Line 301">
            <a:extLst>
              <a:ext uri="{FF2B5EF4-FFF2-40B4-BE49-F238E27FC236}">
                <a16:creationId xmlns:a16="http://schemas.microsoft.com/office/drawing/2014/main" id="{A25A08F5-F99C-E540-BCC0-E8944D6C4C7B}"/>
              </a:ext>
            </a:extLst>
          </p:cNvPr>
          <p:cNvSpPr>
            <a:spLocks noChangeShapeType="1"/>
          </p:cNvSpPr>
          <p:nvPr/>
        </p:nvSpPr>
        <p:spPr bwMode="auto">
          <a:xfrm flipV="1">
            <a:off x="3120520" y="2886849"/>
            <a:ext cx="295871" cy="1585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13" name="Straight Arrow Connector 12">
            <a:extLst>
              <a:ext uri="{FF2B5EF4-FFF2-40B4-BE49-F238E27FC236}">
                <a16:creationId xmlns:a16="http://schemas.microsoft.com/office/drawing/2014/main" id="{EC45FF59-472D-B350-0862-93382F9A88D0}"/>
              </a:ext>
            </a:extLst>
          </p:cNvPr>
          <p:cNvCxnSpPr>
            <a:cxnSpLocks/>
          </p:cNvCxnSpPr>
          <p:nvPr/>
        </p:nvCxnSpPr>
        <p:spPr>
          <a:xfrm>
            <a:off x="2105485" y="3858325"/>
            <a:ext cx="0" cy="242865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8FE83FC-3F35-0EF3-2672-B61C7699E9B2}"/>
              </a:ext>
            </a:extLst>
          </p:cNvPr>
          <p:cNvCxnSpPr>
            <a:cxnSpLocks/>
          </p:cNvCxnSpPr>
          <p:nvPr/>
        </p:nvCxnSpPr>
        <p:spPr>
          <a:xfrm flipH="1">
            <a:off x="1939600" y="6118306"/>
            <a:ext cx="6824700"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831A49-E9DE-EBB4-D0DE-EAC3E0BBB84C}"/>
              </a:ext>
            </a:extLst>
          </p:cNvPr>
          <p:cNvSpPr txBox="1"/>
          <p:nvPr/>
        </p:nvSpPr>
        <p:spPr>
          <a:xfrm>
            <a:off x="4533528" y="6443089"/>
            <a:ext cx="1204176" cy="369332"/>
          </a:xfrm>
          <a:prstGeom prst="rect">
            <a:avLst/>
          </a:prstGeom>
          <a:noFill/>
        </p:spPr>
        <p:txBody>
          <a:bodyPr wrap="none" rtlCol="0">
            <a:spAutoFit/>
          </a:bodyPr>
          <a:lstStyle/>
          <a:p>
            <a:r>
              <a:rPr lang="en-US" dirty="0"/>
              <a:t>Time (sec.)</a:t>
            </a:r>
          </a:p>
        </p:txBody>
      </p:sp>
      <p:sp>
        <p:nvSpPr>
          <p:cNvPr id="20" name="Rectangle 298">
            <a:extLst>
              <a:ext uri="{FF2B5EF4-FFF2-40B4-BE49-F238E27FC236}">
                <a16:creationId xmlns:a16="http://schemas.microsoft.com/office/drawing/2014/main" id="{7038AFF4-3079-C25E-8451-5101E4009E4C}"/>
              </a:ext>
            </a:extLst>
          </p:cNvPr>
          <p:cNvSpPr>
            <a:spLocks noChangeArrowheads="1"/>
          </p:cNvSpPr>
          <p:nvPr/>
        </p:nvSpPr>
        <p:spPr bwMode="auto">
          <a:xfrm>
            <a:off x="2440349"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1" name="Rectangle 298">
            <a:extLst>
              <a:ext uri="{FF2B5EF4-FFF2-40B4-BE49-F238E27FC236}">
                <a16:creationId xmlns:a16="http://schemas.microsoft.com/office/drawing/2014/main" id="{ED153A35-C15F-255B-ECE9-CFD844628F0E}"/>
              </a:ext>
            </a:extLst>
          </p:cNvPr>
          <p:cNvSpPr>
            <a:spLocks noChangeArrowheads="1"/>
          </p:cNvSpPr>
          <p:nvPr/>
        </p:nvSpPr>
        <p:spPr bwMode="auto">
          <a:xfrm>
            <a:off x="2690335"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5" name="Rectangle 298">
            <a:extLst>
              <a:ext uri="{FF2B5EF4-FFF2-40B4-BE49-F238E27FC236}">
                <a16:creationId xmlns:a16="http://schemas.microsoft.com/office/drawing/2014/main" id="{4D7ECBD8-6770-7D1E-9B06-4B192B9B4EDB}"/>
              </a:ext>
            </a:extLst>
          </p:cNvPr>
          <p:cNvSpPr>
            <a:spLocks noChangeArrowheads="1"/>
          </p:cNvSpPr>
          <p:nvPr/>
        </p:nvSpPr>
        <p:spPr bwMode="auto">
          <a:xfrm>
            <a:off x="2945242"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6" name="Rectangle 298">
            <a:extLst>
              <a:ext uri="{FF2B5EF4-FFF2-40B4-BE49-F238E27FC236}">
                <a16:creationId xmlns:a16="http://schemas.microsoft.com/office/drawing/2014/main" id="{7576C521-C7AA-86A7-8243-705ED57ED5B4}"/>
              </a:ext>
            </a:extLst>
          </p:cNvPr>
          <p:cNvSpPr>
            <a:spLocks noChangeArrowheads="1"/>
          </p:cNvSpPr>
          <p:nvPr/>
        </p:nvSpPr>
        <p:spPr bwMode="auto">
          <a:xfrm>
            <a:off x="3180471"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2" name="Rectangle 299">
            <a:extLst>
              <a:ext uri="{FF2B5EF4-FFF2-40B4-BE49-F238E27FC236}">
                <a16:creationId xmlns:a16="http://schemas.microsoft.com/office/drawing/2014/main" id="{5A1E1B1A-F225-FBA8-67AA-B7CEA5B04B91}"/>
              </a:ext>
            </a:extLst>
          </p:cNvPr>
          <p:cNvSpPr>
            <a:spLocks noChangeArrowheads="1"/>
          </p:cNvSpPr>
          <p:nvPr/>
        </p:nvSpPr>
        <p:spPr bwMode="auto">
          <a:xfrm>
            <a:off x="3466958" y="462615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2" name="Rectangle 299">
            <a:extLst>
              <a:ext uri="{FF2B5EF4-FFF2-40B4-BE49-F238E27FC236}">
                <a16:creationId xmlns:a16="http://schemas.microsoft.com/office/drawing/2014/main" id="{B6BBD1CE-FB08-1712-005A-B57D244ACB72}"/>
              </a:ext>
            </a:extLst>
          </p:cNvPr>
          <p:cNvSpPr>
            <a:spLocks noChangeArrowheads="1"/>
          </p:cNvSpPr>
          <p:nvPr/>
        </p:nvSpPr>
        <p:spPr bwMode="auto">
          <a:xfrm>
            <a:off x="3701187" y="463317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 name="Rectangle 299">
            <a:extLst>
              <a:ext uri="{FF2B5EF4-FFF2-40B4-BE49-F238E27FC236}">
                <a16:creationId xmlns:a16="http://schemas.microsoft.com/office/drawing/2014/main" id="{72E259D8-82FA-9EF4-FB61-CC437630362F}"/>
              </a:ext>
            </a:extLst>
          </p:cNvPr>
          <p:cNvSpPr>
            <a:spLocks noChangeArrowheads="1"/>
          </p:cNvSpPr>
          <p:nvPr/>
        </p:nvSpPr>
        <p:spPr bwMode="auto">
          <a:xfrm>
            <a:off x="3935196" y="462394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 name="Rectangle 299">
            <a:extLst>
              <a:ext uri="{FF2B5EF4-FFF2-40B4-BE49-F238E27FC236}">
                <a16:creationId xmlns:a16="http://schemas.microsoft.com/office/drawing/2014/main" id="{03804FF7-0F62-6AB6-A848-285BE1763327}"/>
              </a:ext>
            </a:extLst>
          </p:cNvPr>
          <p:cNvSpPr>
            <a:spLocks noChangeArrowheads="1"/>
          </p:cNvSpPr>
          <p:nvPr/>
        </p:nvSpPr>
        <p:spPr bwMode="auto">
          <a:xfrm>
            <a:off x="4175303" y="462394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 name="Rectangle 298">
            <a:extLst>
              <a:ext uri="{FF2B5EF4-FFF2-40B4-BE49-F238E27FC236}">
                <a16:creationId xmlns:a16="http://schemas.microsoft.com/office/drawing/2014/main" id="{461A6580-6FAB-E5C2-BE60-5AA5B13B17C9}"/>
              </a:ext>
            </a:extLst>
          </p:cNvPr>
          <p:cNvSpPr>
            <a:spLocks noChangeArrowheads="1"/>
          </p:cNvSpPr>
          <p:nvPr/>
        </p:nvSpPr>
        <p:spPr bwMode="auto">
          <a:xfrm>
            <a:off x="4582307"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3" name="Rectangle 298">
            <a:extLst>
              <a:ext uri="{FF2B5EF4-FFF2-40B4-BE49-F238E27FC236}">
                <a16:creationId xmlns:a16="http://schemas.microsoft.com/office/drawing/2014/main" id="{D6B3C327-CA06-D993-CA67-7F7735AFA166}"/>
              </a:ext>
            </a:extLst>
          </p:cNvPr>
          <p:cNvSpPr>
            <a:spLocks noChangeArrowheads="1"/>
          </p:cNvSpPr>
          <p:nvPr/>
        </p:nvSpPr>
        <p:spPr bwMode="auto">
          <a:xfrm>
            <a:off x="4832293"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6" name="Rectangle 298">
            <a:extLst>
              <a:ext uri="{FF2B5EF4-FFF2-40B4-BE49-F238E27FC236}">
                <a16:creationId xmlns:a16="http://schemas.microsoft.com/office/drawing/2014/main" id="{5934265E-3DB7-8FBC-67E2-65410F7BF11B}"/>
              </a:ext>
            </a:extLst>
          </p:cNvPr>
          <p:cNvSpPr>
            <a:spLocks noChangeArrowheads="1"/>
          </p:cNvSpPr>
          <p:nvPr/>
        </p:nvSpPr>
        <p:spPr bwMode="auto">
          <a:xfrm>
            <a:off x="5087200"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9" name="Rectangle 298">
            <a:extLst>
              <a:ext uri="{FF2B5EF4-FFF2-40B4-BE49-F238E27FC236}">
                <a16:creationId xmlns:a16="http://schemas.microsoft.com/office/drawing/2014/main" id="{6C37B7F1-928F-E36E-8C2E-5731C818A014}"/>
              </a:ext>
            </a:extLst>
          </p:cNvPr>
          <p:cNvSpPr>
            <a:spLocks noChangeArrowheads="1"/>
          </p:cNvSpPr>
          <p:nvPr/>
        </p:nvSpPr>
        <p:spPr bwMode="auto">
          <a:xfrm>
            <a:off x="5322429"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5" name="Rectangle 299">
            <a:extLst>
              <a:ext uri="{FF2B5EF4-FFF2-40B4-BE49-F238E27FC236}">
                <a16:creationId xmlns:a16="http://schemas.microsoft.com/office/drawing/2014/main" id="{D90609BF-EFDE-CCF2-1E99-854824AD82D0}"/>
              </a:ext>
            </a:extLst>
          </p:cNvPr>
          <p:cNvSpPr>
            <a:spLocks noChangeArrowheads="1"/>
          </p:cNvSpPr>
          <p:nvPr/>
        </p:nvSpPr>
        <p:spPr bwMode="auto">
          <a:xfrm>
            <a:off x="5791936" y="4654280"/>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6" name="Rectangle 299">
            <a:extLst>
              <a:ext uri="{FF2B5EF4-FFF2-40B4-BE49-F238E27FC236}">
                <a16:creationId xmlns:a16="http://schemas.microsoft.com/office/drawing/2014/main" id="{CECB9B3B-C724-41C0-489D-E8A919AE3D37}"/>
              </a:ext>
            </a:extLst>
          </p:cNvPr>
          <p:cNvSpPr>
            <a:spLocks noChangeArrowheads="1"/>
          </p:cNvSpPr>
          <p:nvPr/>
        </p:nvSpPr>
        <p:spPr bwMode="auto">
          <a:xfrm>
            <a:off x="6026165" y="4661304"/>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7" name="Rectangle 299">
            <a:extLst>
              <a:ext uri="{FF2B5EF4-FFF2-40B4-BE49-F238E27FC236}">
                <a16:creationId xmlns:a16="http://schemas.microsoft.com/office/drawing/2014/main" id="{6B333C21-F760-A221-2853-A57B20525410}"/>
              </a:ext>
            </a:extLst>
          </p:cNvPr>
          <p:cNvSpPr>
            <a:spLocks noChangeArrowheads="1"/>
          </p:cNvSpPr>
          <p:nvPr/>
        </p:nvSpPr>
        <p:spPr bwMode="auto">
          <a:xfrm>
            <a:off x="6260174" y="4652076"/>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8" name="Rectangle 299">
            <a:extLst>
              <a:ext uri="{FF2B5EF4-FFF2-40B4-BE49-F238E27FC236}">
                <a16:creationId xmlns:a16="http://schemas.microsoft.com/office/drawing/2014/main" id="{86BAD113-EF26-4D0F-99C1-6D30E77C8E97}"/>
              </a:ext>
            </a:extLst>
          </p:cNvPr>
          <p:cNvSpPr>
            <a:spLocks noChangeArrowheads="1"/>
          </p:cNvSpPr>
          <p:nvPr/>
        </p:nvSpPr>
        <p:spPr bwMode="auto">
          <a:xfrm>
            <a:off x="6500281" y="4652076"/>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7" name="Rectangle 298">
            <a:extLst>
              <a:ext uri="{FF2B5EF4-FFF2-40B4-BE49-F238E27FC236}">
                <a16:creationId xmlns:a16="http://schemas.microsoft.com/office/drawing/2014/main" id="{422AAB18-CD1E-9C40-CC6A-10F78EC4BB04}"/>
              </a:ext>
            </a:extLst>
          </p:cNvPr>
          <p:cNvSpPr>
            <a:spLocks noChangeArrowheads="1"/>
          </p:cNvSpPr>
          <p:nvPr/>
        </p:nvSpPr>
        <p:spPr bwMode="auto">
          <a:xfrm>
            <a:off x="3459756" y="573608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8" name="Rectangle 298">
            <a:extLst>
              <a:ext uri="{FF2B5EF4-FFF2-40B4-BE49-F238E27FC236}">
                <a16:creationId xmlns:a16="http://schemas.microsoft.com/office/drawing/2014/main" id="{3DF33A28-0397-4D25-F9DC-40A45C826376}"/>
              </a:ext>
            </a:extLst>
          </p:cNvPr>
          <p:cNvSpPr>
            <a:spLocks noChangeArrowheads="1"/>
          </p:cNvSpPr>
          <p:nvPr/>
        </p:nvSpPr>
        <p:spPr bwMode="auto">
          <a:xfrm>
            <a:off x="3709742" y="573608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9" name="Rectangle 298">
            <a:extLst>
              <a:ext uri="{FF2B5EF4-FFF2-40B4-BE49-F238E27FC236}">
                <a16:creationId xmlns:a16="http://schemas.microsoft.com/office/drawing/2014/main" id="{4DE195E0-B454-8AD4-2C88-87D1FF994F1F}"/>
              </a:ext>
            </a:extLst>
          </p:cNvPr>
          <p:cNvSpPr>
            <a:spLocks noChangeArrowheads="1"/>
          </p:cNvSpPr>
          <p:nvPr/>
        </p:nvSpPr>
        <p:spPr bwMode="auto">
          <a:xfrm>
            <a:off x="3964649" y="573009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0" name="Rectangle 298">
            <a:extLst>
              <a:ext uri="{FF2B5EF4-FFF2-40B4-BE49-F238E27FC236}">
                <a16:creationId xmlns:a16="http://schemas.microsoft.com/office/drawing/2014/main" id="{0A3466E2-73C9-D7F6-25C4-A2BD31C18A0E}"/>
              </a:ext>
            </a:extLst>
          </p:cNvPr>
          <p:cNvSpPr>
            <a:spLocks noChangeArrowheads="1"/>
          </p:cNvSpPr>
          <p:nvPr/>
        </p:nvSpPr>
        <p:spPr bwMode="auto">
          <a:xfrm>
            <a:off x="4199878" y="573009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5" name="Rectangle 298">
            <a:extLst>
              <a:ext uri="{FF2B5EF4-FFF2-40B4-BE49-F238E27FC236}">
                <a16:creationId xmlns:a16="http://schemas.microsoft.com/office/drawing/2014/main" id="{348CF1C3-EC1A-0DC2-F930-C46807F28A44}"/>
              </a:ext>
            </a:extLst>
          </p:cNvPr>
          <p:cNvSpPr>
            <a:spLocks noChangeArrowheads="1"/>
          </p:cNvSpPr>
          <p:nvPr/>
        </p:nvSpPr>
        <p:spPr bwMode="auto">
          <a:xfrm>
            <a:off x="5784316" y="571624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6" name="Rectangle 298">
            <a:extLst>
              <a:ext uri="{FF2B5EF4-FFF2-40B4-BE49-F238E27FC236}">
                <a16:creationId xmlns:a16="http://schemas.microsoft.com/office/drawing/2014/main" id="{2660C385-3E6C-396E-E4DF-F66F087977E2}"/>
              </a:ext>
            </a:extLst>
          </p:cNvPr>
          <p:cNvSpPr>
            <a:spLocks noChangeArrowheads="1"/>
          </p:cNvSpPr>
          <p:nvPr/>
        </p:nvSpPr>
        <p:spPr bwMode="auto">
          <a:xfrm>
            <a:off x="6034302" y="571624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7" name="Rectangle 298">
            <a:extLst>
              <a:ext uri="{FF2B5EF4-FFF2-40B4-BE49-F238E27FC236}">
                <a16:creationId xmlns:a16="http://schemas.microsoft.com/office/drawing/2014/main" id="{6FE0D129-FDAD-74CB-D393-D9574FBCB7DD}"/>
              </a:ext>
            </a:extLst>
          </p:cNvPr>
          <p:cNvSpPr>
            <a:spLocks noChangeArrowheads="1"/>
          </p:cNvSpPr>
          <p:nvPr/>
        </p:nvSpPr>
        <p:spPr bwMode="auto">
          <a:xfrm>
            <a:off x="6289209" y="571025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8" name="Rectangle 298">
            <a:extLst>
              <a:ext uri="{FF2B5EF4-FFF2-40B4-BE49-F238E27FC236}">
                <a16:creationId xmlns:a16="http://schemas.microsoft.com/office/drawing/2014/main" id="{5190FDF4-1B44-1B83-40CF-3848F5B3F36A}"/>
              </a:ext>
            </a:extLst>
          </p:cNvPr>
          <p:cNvSpPr>
            <a:spLocks noChangeArrowheads="1"/>
          </p:cNvSpPr>
          <p:nvPr/>
        </p:nvSpPr>
        <p:spPr bwMode="auto">
          <a:xfrm>
            <a:off x="6524438" y="571025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 name="TextBox 2">
            <a:extLst>
              <a:ext uri="{FF2B5EF4-FFF2-40B4-BE49-F238E27FC236}">
                <a16:creationId xmlns:a16="http://schemas.microsoft.com/office/drawing/2014/main" id="{AE2FBC8D-49FB-EFF5-5E5A-9FA59B50647C}"/>
              </a:ext>
            </a:extLst>
          </p:cNvPr>
          <p:cNvSpPr txBox="1"/>
          <p:nvPr/>
        </p:nvSpPr>
        <p:spPr>
          <a:xfrm>
            <a:off x="1155248" y="3984390"/>
            <a:ext cx="753091" cy="369332"/>
          </a:xfrm>
          <a:prstGeom prst="rect">
            <a:avLst/>
          </a:prstGeom>
          <a:noFill/>
        </p:spPr>
        <p:txBody>
          <a:bodyPr wrap="none" rtlCol="0">
            <a:spAutoFit/>
          </a:bodyPr>
          <a:lstStyle/>
          <a:p>
            <a:r>
              <a:rPr lang="en-US" b="1" dirty="0">
                <a:solidFill>
                  <a:srgbClr val="00CC99"/>
                </a:solidFill>
              </a:rPr>
              <a:t>A to C</a:t>
            </a:r>
          </a:p>
        </p:txBody>
      </p:sp>
      <p:sp>
        <p:nvSpPr>
          <p:cNvPr id="4" name="TextBox 3">
            <a:extLst>
              <a:ext uri="{FF2B5EF4-FFF2-40B4-BE49-F238E27FC236}">
                <a16:creationId xmlns:a16="http://schemas.microsoft.com/office/drawing/2014/main" id="{0901CAEE-919A-B450-1DBD-5C1FA47296B5}"/>
              </a:ext>
            </a:extLst>
          </p:cNvPr>
          <p:cNvSpPr txBox="1"/>
          <p:nvPr/>
        </p:nvSpPr>
        <p:spPr>
          <a:xfrm>
            <a:off x="1181918" y="4468260"/>
            <a:ext cx="727443" cy="369332"/>
          </a:xfrm>
          <a:prstGeom prst="rect">
            <a:avLst/>
          </a:prstGeom>
          <a:noFill/>
        </p:spPr>
        <p:txBody>
          <a:bodyPr wrap="none" rtlCol="0">
            <a:spAutoFit/>
          </a:bodyPr>
          <a:lstStyle/>
          <a:p>
            <a:r>
              <a:rPr lang="en-US" b="1" dirty="0">
                <a:solidFill>
                  <a:srgbClr val="0000A8"/>
                </a:solidFill>
              </a:rPr>
              <a:t>B to F</a:t>
            </a:r>
          </a:p>
        </p:txBody>
      </p:sp>
      <p:sp>
        <p:nvSpPr>
          <p:cNvPr id="6" name="TextBox 5">
            <a:extLst>
              <a:ext uri="{FF2B5EF4-FFF2-40B4-BE49-F238E27FC236}">
                <a16:creationId xmlns:a16="http://schemas.microsoft.com/office/drawing/2014/main" id="{9259D219-A654-A832-370C-9A0693787DF2}"/>
              </a:ext>
            </a:extLst>
          </p:cNvPr>
          <p:cNvSpPr txBox="1"/>
          <p:nvPr/>
        </p:nvSpPr>
        <p:spPr>
          <a:xfrm>
            <a:off x="347052" y="5610321"/>
            <a:ext cx="1697260" cy="369332"/>
          </a:xfrm>
          <a:prstGeom prst="rect">
            <a:avLst/>
          </a:prstGeom>
          <a:noFill/>
        </p:spPr>
        <p:txBody>
          <a:bodyPr wrap="none" rtlCol="0">
            <a:spAutoFit/>
          </a:bodyPr>
          <a:lstStyle/>
          <a:p>
            <a:r>
              <a:rPr lang="en-US" b="1" dirty="0"/>
              <a:t>D1 to D2 – Sol 1</a:t>
            </a:r>
          </a:p>
        </p:txBody>
      </p:sp>
      <p:sp>
        <p:nvSpPr>
          <p:cNvPr id="14" name="TextBox 13">
            <a:extLst>
              <a:ext uri="{FF2B5EF4-FFF2-40B4-BE49-F238E27FC236}">
                <a16:creationId xmlns:a16="http://schemas.microsoft.com/office/drawing/2014/main" id="{46F3FF3E-14FB-3DC6-1D1B-4AE02203200C}"/>
              </a:ext>
            </a:extLst>
          </p:cNvPr>
          <p:cNvSpPr txBox="1"/>
          <p:nvPr/>
        </p:nvSpPr>
        <p:spPr>
          <a:xfrm>
            <a:off x="3237842" y="6174679"/>
            <a:ext cx="301686" cy="369332"/>
          </a:xfrm>
          <a:prstGeom prst="rect">
            <a:avLst/>
          </a:prstGeom>
          <a:noFill/>
        </p:spPr>
        <p:txBody>
          <a:bodyPr wrap="none" rtlCol="0">
            <a:spAutoFit/>
          </a:bodyPr>
          <a:lstStyle/>
          <a:p>
            <a:r>
              <a:rPr lang="en-US" dirty="0"/>
              <a:t>1</a:t>
            </a:r>
          </a:p>
        </p:txBody>
      </p:sp>
      <p:cxnSp>
        <p:nvCxnSpPr>
          <p:cNvPr id="17" name="Straight Connector 16">
            <a:extLst>
              <a:ext uri="{FF2B5EF4-FFF2-40B4-BE49-F238E27FC236}">
                <a16:creationId xmlns:a16="http://schemas.microsoft.com/office/drawing/2014/main" id="{A02E1496-08C3-FE5E-687F-02AFC57BC4F5}"/>
              </a:ext>
            </a:extLst>
          </p:cNvPr>
          <p:cNvCxnSpPr/>
          <p:nvPr/>
        </p:nvCxnSpPr>
        <p:spPr>
          <a:xfrm>
            <a:off x="3404961" y="3878283"/>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A00A3D-D41C-298E-4A66-8493E9D826E7}"/>
              </a:ext>
            </a:extLst>
          </p:cNvPr>
          <p:cNvCxnSpPr/>
          <p:nvPr/>
        </p:nvCxnSpPr>
        <p:spPr>
          <a:xfrm>
            <a:off x="4505444" y="386975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0B84C2-97A0-2EDA-FFD4-FBA893E316E5}"/>
              </a:ext>
            </a:extLst>
          </p:cNvPr>
          <p:cNvCxnSpPr/>
          <p:nvPr/>
        </p:nvCxnSpPr>
        <p:spPr>
          <a:xfrm>
            <a:off x="5637621" y="385832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DF41F19-B53E-1717-5A76-EFDAA704AD79}"/>
              </a:ext>
            </a:extLst>
          </p:cNvPr>
          <p:cNvCxnSpPr/>
          <p:nvPr/>
        </p:nvCxnSpPr>
        <p:spPr>
          <a:xfrm>
            <a:off x="6835236" y="3846894"/>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DC2269-F3DC-AFE8-63D9-98362D86742F}"/>
              </a:ext>
            </a:extLst>
          </p:cNvPr>
          <p:cNvSpPr txBox="1"/>
          <p:nvPr/>
        </p:nvSpPr>
        <p:spPr>
          <a:xfrm>
            <a:off x="4361792" y="6167059"/>
            <a:ext cx="301686" cy="369332"/>
          </a:xfrm>
          <a:prstGeom prst="rect">
            <a:avLst/>
          </a:prstGeom>
          <a:noFill/>
        </p:spPr>
        <p:txBody>
          <a:bodyPr wrap="none" rtlCol="0">
            <a:spAutoFit/>
          </a:bodyPr>
          <a:lstStyle/>
          <a:p>
            <a:r>
              <a:rPr lang="en-US" dirty="0"/>
              <a:t>2</a:t>
            </a:r>
          </a:p>
        </p:txBody>
      </p:sp>
      <p:sp>
        <p:nvSpPr>
          <p:cNvPr id="113" name="TextBox 112">
            <a:extLst>
              <a:ext uri="{FF2B5EF4-FFF2-40B4-BE49-F238E27FC236}">
                <a16:creationId xmlns:a16="http://schemas.microsoft.com/office/drawing/2014/main" id="{6181D7F9-1E78-A476-9431-3E414E183C4C}"/>
              </a:ext>
            </a:extLst>
          </p:cNvPr>
          <p:cNvSpPr txBox="1"/>
          <p:nvPr/>
        </p:nvSpPr>
        <p:spPr>
          <a:xfrm>
            <a:off x="5492792" y="6154115"/>
            <a:ext cx="301686" cy="369332"/>
          </a:xfrm>
          <a:prstGeom prst="rect">
            <a:avLst/>
          </a:prstGeom>
          <a:noFill/>
        </p:spPr>
        <p:txBody>
          <a:bodyPr wrap="none" rtlCol="0">
            <a:spAutoFit/>
          </a:bodyPr>
          <a:lstStyle/>
          <a:p>
            <a:r>
              <a:rPr lang="en-US" dirty="0"/>
              <a:t>3</a:t>
            </a:r>
          </a:p>
        </p:txBody>
      </p:sp>
      <p:sp>
        <p:nvSpPr>
          <p:cNvPr id="114" name="TextBox 113">
            <a:extLst>
              <a:ext uri="{FF2B5EF4-FFF2-40B4-BE49-F238E27FC236}">
                <a16:creationId xmlns:a16="http://schemas.microsoft.com/office/drawing/2014/main" id="{2D52BB85-48EF-A6F5-4212-BAEDBA6DE8ED}"/>
              </a:ext>
            </a:extLst>
          </p:cNvPr>
          <p:cNvSpPr txBox="1"/>
          <p:nvPr/>
        </p:nvSpPr>
        <p:spPr>
          <a:xfrm>
            <a:off x="6697410" y="6144123"/>
            <a:ext cx="301686" cy="369332"/>
          </a:xfrm>
          <a:prstGeom prst="rect">
            <a:avLst/>
          </a:prstGeom>
          <a:noFill/>
        </p:spPr>
        <p:txBody>
          <a:bodyPr wrap="none" rtlCol="0">
            <a:spAutoFit/>
          </a:bodyPr>
          <a:lstStyle/>
          <a:p>
            <a:r>
              <a:rPr lang="en-US" dirty="0"/>
              <a:t>4</a:t>
            </a:r>
          </a:p>
        </p:txBody>
      </p:sp>
      <p:sp>
        <p:nvSpPr>
          <p:cNvPr id="16" name="TextBox 15">
            <a:extLst>
              <a:ext uri="{FF2B5EF4-FFF2-40B4-BE49-F238E27FC236}">
                <a16:creationId xmlns:a16="http://schemas.microsoft.com/office/drawing/2014/main" id="{7108C120-98BE-5F5A-62ED-3CCD0D9C138D}"/>
              </a:ext>
            </a:extLst>
          </p:cNvPr>
          <p:cNvSpPr txBox="1"/>
          <p:nvPr/>
        </p:nvSpPr>
        <p:spPr>
          <a:xfrm>
            <a:off x="182589" y="6296918"/>
            <a:ext cx="2379498" cy="369332"/>
          </a:xfrm>
          <a:prstGeom prst="rect">
            <a:avLst/>
          </a:prstGeom>
          <a:noFill/>
          <a:ln w="15875">
            <a:solidFill>
              <a:schemeClr val="tx1"/>
            </a:solidFill>
          </a:ln>
        </p:spPr>
        <p:txBody>
          <a:bodyPr wrap="none" rtlCol="0">
            <a:spAutoFit/>
          </a:bodyPr>
          <a:lstStyle/>
          <a:p>
            <a:r>
              <a:rPr lang="en-US" dirty="0"/>
              <a:t>Reserve before sending</a:t>
            </a:r>
          </a:p>
        </p:txBody>
      </p:sp>
      <p:cxnSp>
        <p:nvCxnSpPr>
          <p:cNvPr id="46" name="Straight Arrow Connector 45">
            <a:extLst>
              <a:ext uri="{FF2B5EF4-FFF2-40B4-BE49-F238E27FC236}">
                <a16:creationId xmlns:a16="http://schemas.microsoft.com/office/drawing/2014/main" id="{FF72BE37-9408-1C73-18C0-564A6EBC64FE}"/>
              </a:ext>
            </a:extLst>
          </p:cNvPr>
          <p:cNvCxnSpPr>
            <a:endCxn id="16" idx="0"/>
          </p:cNvCxnSpPr>
          <p:nvPr/>
        </p:nvCxnSpPr>
        <p:spPr>
          <a:xfrm flipH="1">
            <a:off x="1372338" y="5933707"/>
            <a:ext cx="159455" cy="3632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59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5" grpId="0" animBg="1"/>
      <p:bldP spid="116" grpId="0" animBg="1"/>
      <p:bldP spid="117" grpId="0" animBg="1"/>
      <p:bldP spid="1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17AC32-55D1-0977-4A41-63A0AD54B0F7}"/>
              </a:ext>
            </a:extLst>
          </p:cNvPr>
          <p:cNvSpPr/>
          <p:nvPr/>
        </p:nvSpPr>
        <p:spPr>
          <a:xfrm>
            <a:off x="2302675" y="5642956"/>
            <a:ext cx="6313073" cy="36933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2" name="Title 1">
            <a:extLst>
              <a:ext uri="{FF2B5EF4-FFF2-40B4-BE49-F238E27FC236}">
                <a16:creationId xmlns:a16="http://schemas.microsoft.com/office/drawing/2014/main" id="{DED0595B-6A71-5222-48D4-F5471D717793}"/>
              </a:ext>
            </a:extLst>
          </p:cNvPr>
          <p:cNvSpPr>
            <a:spLocks noGrp="1"/>
          </p:cNvSpPr>
          <p:nvPr>
            <p:ph type="title"/>
          </p:nvPr>
        </p:nvSpPr>
        <p:spPr/>
        <p:txBody>
          <a:bodyPr/>
          <a:lstStyle/>
          <a:p>
            <a:r>
              <a:rPr lang="en-US" dirty="0"/>
              <a:t>Solution 2: Send on demand</a:t>
            </a:r>
          </a:p>
        </p:txBody>
      </p:sp>
      <p:sp>
        <p:nvSpPr>
          <p:cNvPr id="5" name="Slide Number Placeholder 4">
            <a:extLst>
              <a:ext uri="{FF2B5EF4-FFF2-40B4-BE49-F238E27FC236}">
                <a16:creationId xmlns:a16="http://schemas.microsoft.com/office/drawing/2014/main" id="{25FA3214-54CD-C83E-B20F-97A1D744D01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43</a:t>
            </a:fld>
            <a:endParaRPr lang="en-US"/>
          </a:p>
        </p:txBody>
      </p:sp>
      <p:grpSp>
        <p:nvGrpSpPr>
          <p:cNvPr id="7" name="Group 105">
            <a:extLst>
              <a:ext uri="{FF2B5EF4-FFF2-40B4-BE49-F238E27FC236}">
                <a16:creationId xmlns:a16="http://schemas.microsoft.com/office/drawing/2014/main" id="{73654D5B-D31F-CE46-CA62-A186504CF48F}"/>
              </a:ext>
            </a:extLst>
          </p:cNvPr>
          <p:cNvGrpSpPr>
            <a:grpSpLocks/>
          </p:cNvGrpSpPr>
          <p:nvPr/>
        </p:nvGrpSpPr>
        <p:grpSpPr bwMode="auto">
          <a:xfrm>
            <a:off x="8755097" y="2384177"/>
            <a:ext cx="929037" cy="691644"/>
            <a:chOff x="-44" y="1473"/>
            <a:chExt cx="981" cy="1105"/>
          </a:xfrm>
        </p:grpSpPr>
        <p:pic>
          <p:nvPicPr>
            <p:cNvPr id="81" name="Picture 106" descr="desktop_computer_stylized_medium">
              <a:extLst>
                <a:ext uri="{FF2B5EF4-FFF2-40B4-BE49-F238E27FC236}">
                  <a16:creationId xmlns:a16="http://schemas.microsoft.com/office/drawing/2014/main" id="{A605FE57-2B68-63D2-68B5-720753A57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07">
              <a:extLst>
                <a:ext uri="{FF2B5EF4-FFF2-40B4-BE49-F238E27FC236}">
                  <a16:creationId xmlns:a16="http://schemas.microsoft.com/office/drawing/2014/main" id="{4114C1A1-C7C5-61BC-6869-CAAF5B89924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8" name="Line 276">
            <a:extLst>
              <a:ext uri="{FF2B5EF4-FFF2-40B4-BE49-F238E27FC236}">
                <a16:creationId xmlns:a16="http://schemas.microsoft.com/office/drawing/2014/main" id="{8D854347-E01C-2D9A-1C7B-1F277E67857B}"/>
              </a:ext>
            </a:extLst>
          </p:cNvPr>
          <p:cNvSpPr>
            <a:spLocks noChangeShapeType="1"/>
          </p:cNvSpPr>
          <p:nvPr/>
        </p:nvSpPr>
        <p:spPr bwMode="auto">
          <a:xfrm>
            <a:off x="2302675" y="1989010"/>
            <a:ext cx="1173372" cy="4387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 name="Line 277">
            <a:extLst>
              <a:ext uri="{FF2B5EF4-FFF2-40B4-BE49-F238E27FC236}">
                <a16:creationId xmlns:a16="http://schemas.microsoft.com/office/drawing/2014/main" id="{42CA68F3-2949-EE15-FB14-9CA440A480C6}"/>
              </a:ext>
            </a:extLst>
          </p:cNvPr>
          <p:cNvSpPr>
            <a:spLocks noChangeShapeType="1"/>
          </p:cNvSpPr>
          <p:nvPr/>
        </p:nvSpPr>
        <p:spPr bwMode="auto">
          <a:xfrm flipV="1">
            <a:off x="2477561" y="2557941"/>
            <a:ext cx="1144012" cy="5616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 name="Line 278">
            <a:extLst>
              <a:ext uri="{FF2B5EF4-FFF2-40B4-BE49-F238E27FC236}">
                <a16:creationId xmlns:a16="http://schemas.microsoft.com/office/drawing/2014/main" id="{F207C2AA-DD94-EF27-DBA6-B1D1D9A7DB64}"/>
              </a:ext>
            </a:extLst>
          </p:cNvPr>
          <p:cNvSpPr>
            <a:spLocks noChangeShapeType="1"/>
          </p:cNvSpPr>
          <p:nvPr/>
        </p:nvSpPr>
        <p:spPr bwMode="auto">
          <a:xfrm>
            <a:off x="4783510" y="2469825"/>
            <a:ext cx="27260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 name="Line 279">
            <a:extLst>
              <a:ext uri="{FF2B5EF4-FFF2-40B4-BE49-F238E27FC236}">
                <a16:creationId xmlns:a16="http://schemas.microsoft.com/office/drawing/2014/main" id="{710F2DD5-2CC1-5C83-AF8F-55D04BA1B754}"/>
              </a:ext>
            </a:extLst>
          </p:cNvPr>
          <p:cNvSpPr>
            <a:spLocks noChangeShapeType="1"/>
          </p:cNvSpPr>
          <p:nvPr/>
        </p:nvSpPr>
        <p:spPr bwMode="auto">
          <a:xfrm flipH="1" flipV="1">
            <a:off x="7955589" y="2655664"/>
            <a:ext cx="11353" cy="370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 name="Line 280">
            <a:extLst>
              <a:ext uri="{FF2B5EF4-FFF2-40B4-BE49-F238E27FC236}">
                <a16:creationId xmlns:a16="http://schemas.microsoft.com/office/drawing/2014/main" id="{A700A256-EF60-02FF-5EC4-F02A6A9E4C9F}"/>
              </a:ext>
            </a:extLst>
          </p:cNvPr>
          <p:cNvSpPr>
            <a:spLocks noChangeShapeType="1"/>
          </p:cNvSpPr>
          <p:nvPr/>
        </p:nvSpPr>
        <p:spPr bwMode="auto">
          <a:xfrm flipV="1">
            <a:off x="8574629" y="2094915"/>
            <a:ext cx="720903" cy="3135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2" name="Text Box 303">
            <a:extLst>
              <a:ext uri="{FF2B5EF4-FFF2-40B4-BE49-F238E27FC236}">
                <a16:creationId xmlns:a16="http://schemas.microsoft.com/office/drawing/2014/main" id="{B46ED799-43B3-A6F2-FF87-EBEA31785DD8}"/>
              </a:ext>
            </a:extLst>
          </p:cNvPr>
          <p:cNvSpPr txBox="1">
            <a:spLocks noChangeArrowheads="1"/>
          </p:cNvSpPr>
          <p:nvPr/>
        </p:nvSpPr>
        <p:spPr bwMode="auto">
          <a:xfrm>
            <a:off x="1593245" y="1716719"/>
            <a:ext cx="397790"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A</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3" name="Text Box 304">
            <a:extLst>
              <a:ext uri="{FF2B5EF4-FFF2-40B4-BE49-F238E27FC236}">
                <a16:creationId xmlns:a16="http://schemas.microsoft.com/office/drawing/2014/main" id="{A313B82A-AABD-5A00-8948-066C27691316}"/>
              </a:ext>
            </a:extLst>
          </p:cNvPr>
          <p:cNvSpPr txBox="1">
            <a:spLocks noChangeArrowheads="1"/>
          </p:cNvSpPr>
          <p:nvPr/>
        </p:nvSpPr>
        <p:spPr bwMode="auto">
          <a:xfrm>
            <a:off x="1596498" y="2682977"/>
            <a:ext cx="38632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rPr>
              <a:t>B</a:t>
            </a:r>
            <a:endParaRPr kumimoji="0" lang="en-US" altLang="en-US" sz="24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endParaRPr>
          </a:p>
        </p:txBody>
      </p:sp>
      <p:sp>
        <p:nvSpPr>
          <p:cNvPr id="24" name="Text Box 305">
            <a:extLst>
              <a:ext uri="{FF2B5EF4-FFF2-40B4-BE49-F238E27FC236}">
                <a16:creationId xmlns:a16="http://schemas.microsoft.com/office/drawing/2014/main" id="{10DFB079-A74D-2D01-E1AE-05E6CD582552}"/>
              </a:ext>
            </a:extLst>
          </p:cNvPr>
          <p:cNvSpPr txBox="1">
            <a:spLocks noChangeArrowheads="1"/>
          </p:cNvSpPr>
          <p:nvPr/>
        </p:nvSpPr>
        <p:spPr bwMode="auto">
          <a:xfrm>
            <a:off x="9636015" y="1649140"/>
            <a:ext cx="382505"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7" name="Text Box 310">
            <a:extLst>
              <a:ext uri="{FF2B5EF4-FFF2-40B4-BE49-F238E27FC236}">
                <a16:creationId xmlns:a16="http://schemas.microsoft.com/office/drawing/2014/main" id="{4FC1BCB1-2F1A-5C18-B667-3092891471E3}"/>
              </a:ext>
            </a:extLst>
          </p:cNvPr>
          <p:cNvSpPr txBox="1">
            <a:spLocks noChangeArrowheads="1"/>
          </p:cNvSpPr>
          <p:nvPr/>
        </p:nvSpPr>
        <p:spPr bwMode="auto">
          <a:xfrm>
            <a:off x="7995636" y="3075821"/>
            <a:ext cx="219487" cy="4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28" name="Line 281">
            <a:extLst>
              <a:ext uri="{FF2B5EF4-FFF2-40B4-BE49-F238E27FC236}">
                <a16:creationId xmlns:a16="http://schemas.microsoft.com/office/drawing/2014/main" id="{62089163-AE79-95F0-3E1B-E663F60042D1}"/>
              </a:ext>
            </a:extLst>
          </p:cNvPr>
          <p:cNvSpPr>
            <a:spLocks noChangeShapeType="1"/>
          </p:cNvSpPr>
          <p:nvPr/>
        </p:nvSpPr>
        <p:spPr bwMode="auto">
          <a:xfrm flipV="1">
            <a:off x="8634001" y="3230957"/>
            <a:ext cx="11731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9" name="Line 283">
            <a:extLst>
              <a:ext uri="{FF2B5EF4-FFF2-40B4-BE49-F238E27FC236}">
                <a16:creationId xmlns:a16="http://schemas.microsoft.com/office/drawing/2014/main" id="{E71D5184-2365-D8E1-7FDE-F06D7AD4B17C}"/>
              </a:ext>
            </a:extLst>
          </p:cNvPr>
          <p:cNvSpPr>
            <a:spLocks noChangeShapeType="1"/>
          </p:cNvSpPr>
          <p:nvPr/>
        </p:nvSpPr>
        <p:spPr bwMode="auto">
          <a:xfrm flipH="1">
            <a:off x="8049494" y="2928768"/>
            <a:ext cx="1132509" cy="1713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0" name="Text Box 306">
            <a:extLst>
              <a:ext uri="{FF2B5EF4-FFF2-40B4-BE49-F238E27FC236}">
                <a16:creationId xmlns:a16="http://schemas.microsoft.com/office/drawing/2014/main" id="{966F6BB6-7606-3775-E197-7B9A7C431AE9}"/>
              </a:ext>
            </a:extLst>
          </p:cNvPr>
          <p:cNvSpPr txBox="1">
            <a:spLocks noChangeArrowheads="1"/>
          </p:cNvSpPr>
          <p:nvPr/>
        </p:nvSpPr>
        <p:spPr bwMode="auto">
          <a:xfrm>
            <a:off x="9545891" y="2434018"/>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E</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31" name="Text Box 307">
            <a:extLst>
              <a:ext uri="{FF2B5EF4-FFF2-40B4-BE49-F238E27FC236}">
                <a16:creationId xmlns:a16="http://schemas.microsoft.com/office/drawing/2014/main" id="{63CE9DD6-B6DC-95C6-288E-210407922B8B}"/>
              </a:ext>
            </a:extLst>
          </p:cNvPr>
          <p:cNvSpPr txBox="1">
            <a:spLocks noChangeArrowheads="1"/>
          </p:cNvSpPr>
          <p:nvPr/>
        </p:nvSpPr>
        <p:spPr bwMode="auto">
          <a:xfrm>
            <a:off x="10530593" y="2823666"/>
            <a:ext cx="303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A8"/>
                </a:solidFill>
                <a:latin typeface="Calibri" panose="020F0502020204030204"/>
                <a:cs typeface="Arial"/>
              </a:rPr>
              <a:t>F</a:t>
            </a:r>
            <a:endParaRPr kumimoji="0" lang="en-US" altLang="en-US" sz="2400" b="0" i="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Arial"/>
            </a:endParaRPr>
          </a:p>
        </p:txBody>
      </p:sp>
      <p:pic>
        <p:nvPicPr>
          <p:cNvPr id="33" name="Picture 97" descr="desktop_computer_stylized_medium">
            <a:extLst>
              <a:ext uri="{FF2B5EF4-FFF2-40B4-BE49-F238E27FC236}">
                <a16:creationId xmlns:a16="http://schemas.microsoft.com/office/drawing/2014/main" id="{6FEBCE35-5650-A424-4D63-BDD9F768C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39500" y="1708693"/>
            <a:ext cx="929038" cy="6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98">
            <a:extLst>
              <a:ext uri="{FF2B5EF4-FFF2-40B4-BE49-F238E27FC236}">
                <a16:creationId xmlns:a16="http://schemas.microsoft.com/office/drawing/2014/main" id="{EB7FF23A-B82C-06DA-7085-05BD8623C130}"/>
              </a:ext>
            </a:extLst>
          </p:cNvPr>
          <p:cNvSpPr>
            <a:spLocks/>
          </p:cNvSpPr>
          <p:nvPr/>
        </p:nvSpPr>
        <p:spPr bwMode="auto">
          <a:xfrm flipH="1">
            <a:off x="2035359" y="1775040"/>
            <a:ext cx="451734" cy="316717"/>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35" name="Group 99">
            <a:extLst>
              <a:ext uri="{FF2B5EF4-FFF2-40B4-BE49-F238E27FC236}">
                <a16:creationId xmlns:a16="http://schemas.microsoft.com/office/drawing/2014/main" id="{E06E6539-006B-BADF-5427-7667C7998115}"/>
              </a:ext>
            </a:extLst>
          </p:cNvPr>
          <p:cNvGrpSpPr>
            <a:grpSpLocks/>
          </p:cNvGrpSpPr>
          <p:nvPr/>
        </p:nvGrpSpPr>
        <p:grpSpPr bwMode="auto">
          <a:xfrm>
            <a:off x="1603389" y="2700911"/>
            <a:ext cx="929038" cy="691644"/>
            <a:chOff x="-449" y="1473"/>
            <a:chExt cx="981" cy="1105"/>
          </a:xfrm>
        </p:grpSpPr>
        <p:pic>
          <p:nvPicPr>
            <p:cNvPr id="79" name="Picture 100" descr="desktop_computer_stylized_medium">
              <a:extLst>
                <a:ext uri="{FF2B5EF4-FFF2-40B4-BE49-F238E27FC236}">
                  <a16:creationId xmlns:a16="http://schemas.microsoft.com/office/drawing/2014/main" id="{D9BA299A-56A2-48B8-912B-651AE8BDA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1">
              <a:extLst>
                <a:ext uri="{FF2B5EF4-FFF2-40B4-BE49-F238E27FC236}">
                  <a16:creationId xmlns:a16="http://schemas.microsoft.com/office/drawing/2014/main" id="{DC53B8CB-D864-B4E7-0497-ED386FDA0EF6}"/>
                </a:ext>
              </a:extLst>
            </p:cNvPr>
            <p:cNvSpPr>
              <a:spLocks/>
            </p:cNvSpPr>
            <p:nvPr/>
          </p:nvSpPr>
          <p:spPr bwMode="auto">
            <a:xfrm flipH="1">
              <a:off x="-31"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6" name="Group 102">
            <a:extLst>
              <a:ext uri="{FF2B5EF4-FFF2-40B4-BE49-F238E27FC236}">
                <a16:creationId xmlns:a16="http://schemas.microsoft.com/office/drawing/2014/main" id="{C4CBD986-202C-EF1D-8DA6-0BA1D03DB525}"/>
              </a:ext>
            </a:extLst>
          </p:cNvPr>
          <p:cNvGrpSpPr>
            <a:grpSpLocks/>
          </p:cNvGrpSpPr>
          <p:nvPr/>
        </p:nvGrpSpPr>
        <p:grpSpPr bwMode="auto">
          <a:xfrm>
            <a:off x="9610341" y="2762319"/>
            <a:ext cx="929037" cy="691644"/>
            <a:chOff x="-44" y="1473"/>
            <a:chExt cx="981" cy="1105"/>
          </a:xfrm>
        </p:grpSpPr>
        <p:pic>
          <p:nvPicPr>
            <p:cNvPr id="77" name="Picture 103" descr="desktop_computer_stylized_medium">
              <a:extLst>
                <a:ext uri="{FF2B5EF4-FFF2-40B4-BE49-F238E27FC236}">
                  <a16:creationId xmlns:a16="http://schemas.microsoft.com/office/drawing/2014/main" id="{EF9BE255-BC0A-A1C0-B2CB-D13D214D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04">
              <a:extLst>
                <a:ext uri="{FF2B5EF4-FFF2-40B4-BE49-F238E27FC236}">
                  <a16:creationId xmlns:a16="http://schemas.microsoft.com/office/drawing/2014/main" id="{1AA14BB4-F3FC-7FD1-0F60-C41E09B74B87}"/>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7" name="Group 108">
            <a:extLst>
              <a:ext uri="{FF2B5EF4-FFF2-40B4-BE49-F238E27FC236}">
                <a16:creationId xmlns:a16="http://schemas.microsoft.com/office/drawing/2014/main" id="{DC4DA4E8-7C4A-0C34-6E52-70D81DF6ACAE}"/>
              </a:ext>
            </a:extLst>
          </p:cNvPr>
          <p:cNvGrpSpPr>
            <a:grpSpLocks/>
          </p:cNvGrpSpPr>
          <p:nvPr/>
        </p:nvGrpSpPr>
        <p:grpSpPr bwMode="auto">
          <a:xfrm>
            <a:off x="8853488" y="1548710"/>
            <a:ext cx="929037" cy="691644"/>
            <a:chOff x="-44" y="1473"/>
            <a:chExt cx="981" cy="1105"/>
          </a:xfrm>
        </p:grpSpPr>
        <p:pic>
          <p:nvPicPr>
            <p:cNvPr id="75" name="Picture 109" descr="desktop_computer_stylized_medium">
              <a:extLst>
                <a:ext uri="{FF2B5EF4-FFF2-40B4-BE49-F238E27FC236}">
                  <a16:creationId xmlns:a16="http://schemas.microsoft.com/office/drawing/2014/main" id="{D414CC54-C9E3-F0D1-50F1-4FC3E686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0">
              <a:extLst>
                <a:ext uri="{FF2B5EF4-FFF2-40B4-BE49-F238E27FC236}">
                  <a16:creationId xmlns:a16="http://schemas.microsoft.com/office/drawing/2014/main" id="{940E54E3-9CEB-C1AD-5396-32010C8DFBE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8" name="Group 37">
            <a:extLst>
              <a:ext uri="{FF2B5EF4-FFF2-40B4-BE49-F238E27FC236}">
                <a16:creationId xmlns:a16="http://schemas.microsoft.com/office/drawing/2014/main" id="{EB541289-AF86-8CF6-4CED-ABD1096FDE67}"/>
              </a:ext>
            </a:extLst>
          </p:cNvPr>
          <p:cNvGrpSpPr/>
          <p:nvPr/>
        </p:nvGrpSpPr>
        <p:grpSpPr>
          <a:xfrm>
            <a:off x="7276007" y="2225337"/>
            <a:ext cx="1366500" cy="507493"/>
            <a:chOff x="7493876" y="2774731"/>
            <a:chExt cx="1481958" cy="894622"/>
          </a:xfrm>
        </p:grpSpPr>
        <p:sp>
          <p:nvSpPr>
            <p:cNvPr id="68" name="Freeform 67">
              <a:extLst>
                <a:ext uri="{FF2B5EF4-FFF2-40B4-BE49-F238E27FC236}">
                  <a16:creationId xmlns:a16="http://schemas.microsoft.com/office/drawing/2014/main" id="{B9833369-508A-864B-3B27-8ABF1036A40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B9A9C5B8-7649-5A89-177D-74D962B7808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98F0E7CF-BD45-38A0-6121-E581FB8AF366}"/>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CCD1D3EC-FC26-284A-5578-1A2D583860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CE8A1526-3EEA-A9CD-C646-E3EB84BAA41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043021-E799-0381-247A-400D15A284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6EEBF23C-8DE9-EB0A-7189-D6D895F5C34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9" name="Group 38">
            <a:extLst>
              <a:ext uri="{FF2B5EF4-FFF2-40B4-BE49-F238E27FC236}">
                <a16:creationId xmlns:a16="http://schemas.microsoft.com/office/drawing/2014/main" id="{10D08434-843E-23FD-41B2-6DBED12AE01E}"/>
              </a:ext>
            </a:extLst>
          </p:cNvPr>
          <p:cNvGrpSpPr/>
          <p:nvPr/>
        </p:nvGrpSpPr>
        <p:grpSpPr>
          <a:xfrm>
            <a:off x="7306912" y="2925617"/>
            <a:ext cx="1366500" cy="507493"/>
            <a:chOff x="7493876" y="2774731"/>
            <a:chExt cx="1481958" cy="894622"/>
          </a:xfrm>
        </p:grpSpPr>
        <p:sp>
          <p:nvSpPr>
            <p:cNvPr id="61" name="Freeform 60">
              <a:extLst>
                <a:ext uri="{FF2B5EF4-FFF2-40B4-BE49-F238E27FC236}">
                  <a16:creationId xmlns:a16="http://schemas.microsoft.com/office/drawing/2014/main" id="{E5500EE4-2990-37B0-F6FB-76F9C387B6C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2" name="Oval 61">
              <a:extLst>
                <a:ext uri="{FF2B5EF4-FFF2-40B4-BE49-F238E27FC236}">
                  <a16:creationId xmlns:a16="http://schemas.microsoft.com/office/drawing/2014/main" id="{63BAD4D7-B429-1ECF-A8B5-CF1E085EE6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63" name="Group 62">
              <a:extLst>
                <a:ext uri="{FF2B5EF4-FFF2-40B4-BE49-F238E27FC236}">
                  <a16:creationId xmlns:a16="http://schemas.microsoft.com/office/drawing/2014/main" id="{6199B240-BB3F-830B-1985-DC7F778E83F7}"/>
                </a:ext>
              </a:extLst>
            </p:cNvPr>
            <p:cNvGrpSpPr/>
            <p:nvPr/>
          </p:nvGrpSpPr>
          <p:grpSpPr>
            <a:xfrm>
              <a:off x="7713663" y="2848339"/>
              <a:ext cx="1042107" cy="425543"/>
              <a:chOff x="7786941" y="2884917"/>
              <a:chExt cx="897649" cy="353919"/>
            </a:xfrm>
          </p:grpSpPr>
          <p:sp>
            <p:nvSpPr>
              <p:cNvPr id="64" name="Freeform 63">
                <a:extLst>
                  <a:ext uri="{FF2B5EF4-FFF2-40B4-BE49-F238E27FC236}">
                    <a16:creationId xmlns:a16="http://schemas.microsoft.com/office/drawing/2014/main" id="{9627AA5A-5BF1-0611-2DCD-53AEC8D1764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F1BCA8AC-2629-3E6B-03AC-A9088478920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696B223-E499-686C-A3FE-B3B02C5710A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66">
                <a:extLst>
                  <a:ext uri="{FF2B5EF4-FFF2-40B4-BE49-F238E27FC236}">
                    <a16:creationId xmlns:a16="http://schemas.microsoft.com/office/drawing/2014/main" id="{E16B121E-E610-BD10-7519-CDE3B225D9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0" name="Group 39">
            <a:extLst>
              <a:ext uri="{FF2B5EF4-FFF2-40B4-BE49-F238E27FC236}">
                <a16:creationId xmlns:a16="http://schemas.microsoft.com/office/drawing/2014/main" id="{88CA6DB1-11E5-A530-3D63-7DE1155DA090}"/>
              </a:ext>
            </a:extLst>
          </p:cNvPr>
          <p:cNvGrpSpPr/>
          <p:nvPr/>
        </p:nvGrpSpPr>
        <p:grpSpPr>
          <a:xfrm>
            <a:off x="3471289" y="2203372"/>
            <a:ext cx="1366500" cy="507493"/>
            <a:chOff x="7493876" y="2774731"/>
            <a:chExt cx="1481958" cy="894622"/>
          </a:xfrm>
        </p:grpSpPr>
        <p:sp>
          <p:nvSpPr>
            <p:cNvPr id="54" name="Freeform 53">
              <a:extLst>
                <a:ext uri="{FF2B5EF4-FFF2-40B4-BE49-F238E27FC236}">
                  <a16:creationId xmlns:a16="http://schemas.microsoft.com/office/drawing/2014/main" id="{8EB2B214-DFF5-C002-BE95-A163E5F20AF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 name="Oval 54">
              <a:extLst>
                <a:ext uri="{FF2B5EF4-FFF2-40B4-BE49-F238E27FC236}">
                  <a16:creationId xmlns:a16="http://schemas.microsoft.com/office/drawing/2014/main" id="{03E6905E-0D6A-682C-C9D3-65373168C30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6" name="Group 55">
              <a:extLst>
                <a:ext uri="{FF2B5EF4-FFF2-40B4-BE49-F238E27FC236}">
                  <a16:creationId xmlns:a16="http://schemas.microsoft.com/office/drawing/2014/main" id="{F1A3A673-79CC-5420-DC24-946121D2501D}"/>
                </a:ext>
              </a:extLst>
            </p:cNvPr>
            <p:cNvGrpSpPr/>
            <p:nvPr/>
          </p:nvGrpSpPr>
          <p:grpSpPr>
            <a:xfrm>
              <a:off x="7713663" y="2848339"/>
              <a:ext cx="1042107" cy="425543"/>
              <a:chOff x="7786941" y="2884917"/>
              <a:chExt cx="897649" cy="353919"/>
            </a:xfrm>
          </p:grpSpPr>
          <p:sp>
            <p:nvSpPr>
              <p:cNvPr id="57" name="Freeform 56">
                <a:extLst>
                  <a:ext uri="{FF2B5EF4-FFF2-40B4-BE49-F238E27FC236}">
                    <a16:creationId xmlns:a16="http://schemas.microsoft.com/office/drawing/2014/main" id="{E7397D08-7B88-1B66-8BA0-AF7F49B9CEA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EA31FB05-A3EA-866B-BEFB-935ED9E0D16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2826C468-0111-3486-9E84-4209E94CA3D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DDE4E63D-63F8-D93D-2FB0-8839FA8FD61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1" name="Line 230">
            <a:extLst>
              <a:ext uri="{FF2B5EF4-FFF2-40B4-BE49-F238E27FC236}">
                <a16:creationId xmlns:a16="http://schemas.microsoft.com/office/drawing/2014/main" id="{6B6AF58B-07C4-CA39-0042-BAC24425FD48}"/>
              </a:ext>
            </a:extLst>
          </p:cNvPr>
          <p:cNvSpPr>
            <a:spLocks noChangeShapeType="1"/>
          </p:cNvSpPr>
          <p:nvPr/>
        </p:nvSpPr>
        <p:spPr bwMode="auto">
          <a:xfrm>
            <a:off x="4825137" y="2372866"/>
            <a:ext cx="0" cy="232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5" name="Text Box 306">
            <a:extLst>
              <a:ext uri="{FF2B5EF4-FFF2-40B4-BE49-F238E27FC236}">
                <a16:creationId xmlns:a16="http://schemas.microsoft.com/office/drawing/2014/main" id="{8970CFA0-1809-536E-3A32-00C8757B33A9}"/>
              </a:ext>
            </a:extLst>
          </p:cNvPr>
          <p:cNvSpPr txBox="1">
            <a:spLocks noChangeArrowheads="1"/>
          </p:cNvSpPr>
          <p:nvPr/>
        </p:nvSpPr>
        <p:spPr bwMode="auto">
          <a:xfrm>
            <a:off x="3812988" y="1796492"/>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7" name="Text Box 306">
            <a:extLst>
              <a:ext uri="{FF2B5EF4-FFF2-40B4-BE49-F238E27FC236}">
                <a16:creationId xmlns:a16="http://schemas.microsoft.com/office/drawing/2014/main" id="{632E2A1C-2347-5606-483A-F62A673A858D}"/>
              </a:ext>
            </a:extLst>
          </p:cNvPr>
          <p:cNvSpPr txBox="1">
            <a:spLocks noChangeArrowheads="1"/>
          </p:cNvSpPr>
          <p:nvPr/>
        </p:nvSpPr>
        <p:spPr bwMode="auto">
          <a:xfrm>
            <a:off x="7703533" y="1823127"/>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D2</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8" name="Text Box 306">
            <a:extLst>
              <a:ext uri="{FF2B5EF4-FFF2-40B4-BE49-F238E27FC236}">
                <a16:creationId xmlns:a16="http://schemas.microsoft.com/office/drawing/2014/main" id="{A33B3EFB-2186-037A-C2B9-EA71ADDA3B9F}"/>
              </a:ext>
            </a:extLst>
          </p:cNvPr>
          <p:cNvSpPr txBox="1">
            <a:spLocks noChangeArrowheads="1"/>
          </p:cNvSpPr>
          <p:nvPr/>
        </p:nvSpPr>
        <p:spPr bwMode="auto">
          <a:xfrm>
            <a:off x="6817365" y="2876445"/>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D3</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90" name="Rectangle 299">
            <a:extLst>
              <a:ext uri="{FF2B5EF4-FFF2-40B4-BE49-F238E27FC236}">
                <a16:creationId xmlns:a16="http://schemas.microsoft.com/office/drawing/2014/main" id="{C1B12CFE-46B7-A7D0-E887-4A30B4B7ACCF}"/>
              </a:ext>
            </a:extLst>
          </p:cNvPr>
          <p:cNvSpPr>
            <a:spLocks noChangeArrowheads="1"/>
          </p:cNvSpPr>
          <p:nvPr/>
        </p:nvSpPr>
        <p:spPr bwMode="auto">
          <a:xfrm>
            <a:off x="2913746" y="29308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1" name="Line 302">
            <a:extLst>
              <a:ext uri="{FF2B5EF4-FFF2-40B4-BE49-F238E27FC236}">
                <a16:creationId xmlns:a16="http://schemas.microsoft.com/office/drawing/2014/main" id="{C4316FCE-D363-4837-D1D3-B1B5B914C659}"/>
              </a:ext>
            </a:extLst>
          </p:cNvPr>
          <p:cNvSpPr>
            <a:spLocks noChangeShapeType="1"/>
          </p:cNvSpPr>
          <p:nvPr/>
        </p:nvSpPr>
        <p:spPr bwMode="auto">
          <a:xfrm>
            <a:off x="5322429" y="2320556"/>
            <a:ext cx="12658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2" name="Rectangle 298">
            <a:extLst>
              <a:ext uri="{FF2B5EF4-FFF2-40B4-BE49-F238E27FC236}">
                <a16:creationId xmlns:a16="http://schemas.microsoft.com/office/drawing/2014/main" id="{087AD7B0-EAC1-6EBB-A755-A4ABB57AB24E}"/>
              </a:ext>
            </a:extLst>
          </p:cNvPr>
          <p:cNvSpPr>
            <a:spLocks noChangeArrowheads="1"/>
          </p:cNvSpPr>
          <p:nvPr/>
        </p:nvSpPr>
        <p:spPr bwMode="auto">
          <a:xfrm>
            <a:off x="2761177" y="19273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3" name="Line 300">
            <a:extLst>
              <a:ext uri="{FF2B5EF4-FFF2-40B4-BE49-F238E27FC236}">
                <a16:creationId xmlns:a16="http://schemas.microsoft.com/office/drawing/2014/main" id="{46EDAC58-94D0-2FD4-ADB3-D05BF81CA37D}"/>
              </a:ext>
            </a:extLst>
          </p:cNvPr>
          <p:cNvSpPr>
            <a:spLocks noChangeShapeType="1"/>
          </p:cNvSpPr>
          <p:nvPr/>
        </p:nvSpPr>
        <p:spPr bwMode="auto">
          <a:xfrm>
            <a:off x="2977894" y="2092084"/>
            <a:ext cx="270690" cy="1162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4" name="Line 301">
            <a:extLst>
              <a:ext uri="{FF2B5EF4-FFF2-40B4-BE49-F238E27FC236}">
                <a16:creationId xmlns:a16="http://schemas.microsoft.com/office/drawing/2014/main" id="{A25A08F5-F99C-E540-BCC0-E8944D6C4C7B}"/>
              </a:ext>
            </a:extLst>
          </p:cNvPr>
          <p:cNvSpPr>
            <a:spLocks noChangeShapeType="1"/>
          </p:cNvSpPr>
          <p:nvPr/>
        </p:nvSpPr>
        <p:spPr bwMode="auto">
          <a:xfrm flipV="1">
            <a:off x="3120520" y="2886849"/>
            <a:ext cx="295871" cy="1585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13" name="Straight Arrow Connector 12">
            <a:extLst>
              <a:ext uri="{FF2B5EF4-FFF2-40B4-BE49-F238E27FC236}">
                <a16:creationId xmlns:a16="http://schemas.microsoft.com/office/drawing/2014/main" id="{EC45FF59-472D-B350-0862-93382F9A88D0}"/>
              </a:ext>
            </a:extLst>
          </p:cNvPr>
          <p:cNvCxnSpPr>
            <a:cxnSpLocks/>
          </p:cNvCxnSpPr>
          <p:nvPr/>
        </p:nvCxnSpPr>
        <p:spPr>
          <a:xfrm>
            <a:off x="2105485" y="3858325"/>
            <a:ext cx="0" cy="242865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8FE83FC-3F35-0EF3-2672-B61C7699E9B2}"/>
              </a:ext>
            </a:extLst>
          </p:cNvPr>
          <p:cNvCxnSpPr>
            <a:cxnSpLocks/>
          </p:cNvCxnSpPr>
          <p:nvPr/>
        </p:nvCxnSpPr>
        <p:spPr>
          <a:xfrm flipH="1">
            <a:off x="1939600" y="6118306"/>
            <a:ext cx="6824700"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831A49-E9DE-EBB4-D0DE-EAC3E0BBB84C}"/>
              </a:ext>
            </a:extLst>
          </p:cNvPr>
          <p:cNvSpPr txBox="1"/>
          <p:nvPr/>
        </p:nvSpPr>
        <p:spPr>
          <a:xfrm>
            <a:off x="4533528" y="6443089"/>
            <a:ext cx="1204176" cy="369332"/>
          </a:xfrm>
          <a:prstGeom prst="rect">
            <a:avLst/>
          </a:prstGeom>
          <a:noFill/>
        </p:spPr>
        <p:txBody>
          <a:bodyPr wrap="none" rtlCol="0">
            <a:spAutoFit/>
          </a:bodyPr>
          <a:lstStyle/>
          <a:p>
            <a:r>
              <a:rPr lang="en-US" dirty="0"/>
              <a:t>Time (sec.)</a:t>
            </a:r>
          </a:p>
        </p:txBody>
      </p:sp>
      <p:sp>
        <p:nvSpPr>
          <p:cNvPr id="20" name="Rectangle 298">
            <a:extLst>
              <a:ext uri="{FF2B5EF4-FFF2-40B4-BE49-F238E27FC236}">
                <a16:creationId xmlns:a16="http://schemas.microsoft.com/office/drawing/2014/main" id="{7038AFF4-3079-C25E-8451-5101E4009E4C}"/>
              </a:ext>
            </a:extLst>
          </p:cNvPr>
          <p:cNvSpPr>
            <a:spLocks noChangeArrowheads="1"/>
          </p:cNvSpPr>
          <p:nvPr/>
        </p:nvSpPr>
        <p:spPr bwMode="auto">
          <a:xfrm>
            <a:off x="2440349"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1" name="Rectangle 298">
            <a:extLst>
              <a:ext uri="{FF2B5EF4-FFF2-40B4-BE49-F238E27FC236}">
                <a16:creationId xmlns:a16="http://schemas.microsoft.com/office/drawing/2014/main" id="{ED153A35-C15F-255B-ECE9-CFD844628F0E}"/>
              </a:ext>
            </a:extLst>
          </p:cNvPr>
          <p:cNvSpPr>
            <a:spLocks noChangeArrowheads="1"/>
          </p:cNvSpPr>
          <p:nvPr/>
        </p:nvSpPr>
        <p:spPr bwMode="auto">
          <a:xfrm>
            <a:off x="2690335"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5" name="Rectangle 298">
            <a:extLst>
              <a:ext uri="{FF2B5EF4-FFF2-40B4-BE49-F238E27FC236}">
                <a16:creationId xmlns:a16="http://schemas.microsoft.com/office/drawing/2014/main" id="{4D7ECBD8-6770-7D1E-9B06-4B192B9B4EDB}"/>
              </a:ext>
            </a:extLst>
          </p:cNvPr>
          <p:cNvSpPr>
            <a:spLocks noChangeArrowheads="1"/>
          </p:cNvSpPr>
          <p:nvPr/>
        </p:nvSpPr>
        <p:spPr bwMode="auto">
          <a:xfrm>
            <a:off x="2945242"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6" name="Rectangle 298">
            <a:extLst>
              <a:ext uri="{FF2B5EF4-FFF2-40B4-BE49-F238E27FC236}">
                <a16:creationId xmlns:a16="http://schemas.microsoft.com/office/drawing/2014/main" id="{7576C521-C7AA-86A7-8243-705ED57ED5B4}"/>
              </a:ext>
            </a:extLst>
          </p:cNvPr>
          <p:cNvSpPr>
            <a:spLocks noChangeArrowheads="1"/>
          </p:cNvSpPr>
          <p:nvPr/>
        </p:nvSpPr>
        <p:spPr bwMode="auto">
          <a:xfrm>
            <a:off x="3180471"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2" name="Rectangle 299">
            <a:extLst>
              <a:ext uri="{FF2B5EF4-FFF2-40B4-BE49-F238E27FC236}">
                <a16:creationId xmlns:a16="http://schemas.microsoft.com/office/drawing/2014/main" id="{5A1E1B1A-F225-FBA8-67AA-B7CEA5B04B91}"/>
              </a:ext>
            </a:extLst>
          </p:cNvPr>
          <p:cNvSpPr>
            <a:spLocks noChangeArrowheads="1"/>
          </p:cNvSpPr>
          <p:nvPr/>
        </p:nvSpPr>
        <p:spPr bwMode="auto">
          <a:xfrm>
            <a:off x="3466958" y="462615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2" name="Rectangle 299">
            <a:extLst>
              <a:ext uri="{FF2B5EF4-FFF2-40B4-BE49-F238E27FC236}">
                <a16:creationId xmlns:a16="http://schemas.microsoft.com/office/drawing/2014/main" id="{B6BBD1CE-FB08-1712-005A-B57D244ACB72}"/>
              </a:ext>
            </a:extLst>
          </p:cNvPr>
          <p:cNvSpPr>
            <a:spLocks noChangeArrowheads="1"/>
          </p:cNvSpPr>
          <p:nvPr/>
        </p:nvSpPr>
        <p:spPr bwMode="auto">
          <a:xfrm>
            <a:off x="3701187" y="463317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 name="Rectangle 299">
            <a:extLst>
              <a:ext uri="{FF2B5EF4-FFF2-40B4-BE49-F238E27FC236}">
                <a16:creationId xmlns:a16="http://schemas.microsoft.com/office/drawing/2014/main" id="{72E259D8-82FA-9EF4-FB61-CC437630362F}"/>
              </a:ext>
            </a:extLst>
          </p:cNvPr>
          <p:cNvSpPr>
            <a:spLocks noChangeArrowheads="1"/>
          </p:cNvSpPr>
          <p:nvPr/>
        </p:nvSpPr>
        <p:spPr bwMode="auto">
          <a:xfrm>
            <a:off x="3935196" y="462394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 name="Rectangle 299">
            <a:extLst>
              <a:ext uri="{FF2B5EF4-FFF2-40B4-BE49-F238E27FC236}">
                <a16:creationId xmlns:a16="http://schemas.microsoft.com/office/drawing/2014/main" id="{03804FF7-0F62-6AB6-A848-285BE1763327}"/>
              </a:ext>
            </a:extLst>
          </p:cNvPr>
          <p:cNvSpPr>
            <a:spLocks noChangeArrowheads="1"/>
          </p:cNvSpPr>
          <p:nvPr/>
        </p:nvSpPr>
        <p:spPr bwMode="auto">
          <a:xfrm>
            <a:off x="4175303" y="462394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 name="Rectangle 298">
            <a:extLst>
              <a:ext uri="{FF2B5EF4-FFF2-40B4-BE49-F238E27FC236}">
                <a16:creationId xmlns:a16="http://schemas.microsoft.com/office/drawing/2014/main" id="{461A6580-6FAB-E5C2-BE60-5AA5B13B17C9}"/>
              </a:ext>
            </a:extLst>
          </p:cNvPr>
          <p:cNvSpPr>
            <a:spLocks noChangeArrowheads="1"/>
          </p:cNvSpPr>
          <p:nvPr/>
        </p:nvSpPr>
        <p:spPr bwMode="auto">
          <a:xfrm>
            <a:off x="4582307"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3" name="Rectangle 298">
            <a:extLst>
              <a:ext uri="{FF2B5EF4-FFF2-40B4-BE49-F238E27FC236}">
                <a16:creationId xmlns:a16="http://schemas.microsoft.com/office/drawing/2014/main" id="{D6B3C327-CA06-D993-CA67-7F7735AFA166}"/>
              </a:ext>
            </a:extLst>
          </p:cNvPr>
          <p:cNvSpPr>
            <a:spLocks noChangeArrowheads="1"/>
          </p:cNvSpPr>
          <p:nvPr/>
        </p:nvSpPr>
        <p:spPr bwMode="auto">
          <a:xfrm>
            <a:off x="4832293"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6" name="Rectangle 298">
            <a:extLst>
              <a:ext uri="{FF2B5EF4-FFF2-40B4-BE49-F238E27FC236}">
                <a16:creationId xmlns:a16="http://schemas.microsoft.com/office/drawing/2014/main" id="{5934265E-3DB7-8FBC-67E2-65410F7BF11B}"/>
              </a:ext>
            </a:extLst>
          </p:cNvPr>
          <p:cNvSpPr>
            <a:spLocks noChangeArrowheads="1"/>
          </p:cNvSpPr>
          <p:nvPr/>
        </p:nvSpPr>
        <p:spPr bwMode="auto">
          <a:xfrm>
            <a:off x="5087200"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9" name="Rectangle 298">
            <a:extLst>
              <a:ext uri="{FF2B5EF4-FFF2-40B4-BE49-F238E27FC236}">
                <a16:creationId xmlns:a16="http://schemas.microsoft.com/office/drawing/2014/main" id="{6C37B7F1-928F-E36E-8C2E-5731C818A014}"/>
              </a:ext>
            </a:extLst>
          </p:cNvPr>
          <p:cNvSpPr>
            <a:spLocks noChangeArrowheads="1"/>
          </p:cNvSpPr>
          <p:nvPr/>
        </p:nvSpPr>
        <p:spPr bwMode="auto">
          <a:xfrm>
            <a:off x="5322429"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5" name="Rectangle 299">
            <a:extLst>
              <a:ext uri="{FF2B5EF4-FFF2-40B4-BE49-F238E27FC236}">
                <a16:creationId xmlns:a16="http://schemas.microsoft.com/office/drawing/2014/main" id="{D90609BF-EFDE-CCF2-1E99-854824AD82D0}"/>
              </a:ext>
            </a:extLst>
          </p:cNvPr>
          <p:cNvSpPr>
            <a:spLocks noChangeArrowheads="1"/>
          </p:cNvSpPr>
          <p:nvPr/>
        </p:nvSpPr>
        <p:spPr bwMode="auto">
          <a:xfrm>
            <a:off x="5791936" y="4654280"/>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6" name="Rectangle 299">
            <a:extLst>
              <a:ext uri="{FF2B5EF4-FFF2-40B4-BE49-F238E27FC236}">
                <a16:creationId xmlns:a16="http://schemas.microsoft.com/office/drawing/2014/main" id="{CECB9B3B-C724-41C0-489D-E8A919AE3D37}"/>
              </a:ext>
            </a:extLst>
          </p:cNvPr>
          <p:cNvSpPr>
            <a:spLocks noChangeArrowheads="1"/>
          </p:cNvSpPr>
          <p:nvPr/>
        </p:nvSpPr>
        <p:spPr bwMode="auto">
          <a:xfrm>
            <a:off x="6026165" y="4661304"/>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7" name="Rectangle 299">
            <a:extLst>
              <a:ext uri="{FF2B5EF4-FFF2-40B4-BE49-F238E27FC236}">
                <a16:creationId xmlns:a16="http://schemas.microsoft.com/office/drawing/2014/main" id="{6B333C21-F760-A221-2853-A57B20525410}"/>
              </a:ext>
            </a:extLst>
          </p:cNvPr>
          <p:cNvSpPr>
            <a:spLocks noChangeArrowheads="1"/>
          </p:cNvSpPr>
          <p:nvPr/>
        </p:nvSpPr>
        <p:spPr bwMode="auto">
          <a:xfrm>
            <a:off x="6260174" y="4652076"/>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8" name="Rectangle 299">
            <a:extLst>
              <a:ext uri="{FF2B5EF4-FFF2-40B4-BE49-F238E27FC236}">
                <a16:creationId xmlns:a16="http://schemas.microsoft.com/office/drawing/2014/main" id="{86BAD113-EF26-4D0F-99C1-6D30E77C8E97}"/>
              </a:ext>
            </a:extLst>
          </p:cNvPr>
          <p:cNvSpPr>
            <a:spLocks noChangeArrowheads="1"/>
          </p:cNvSpPr>
          <p:nvPr/>
        </p:nvSpPr>
        <p:spPr bwMode="auto">
          <a:xfrm>
            <a:off x="6500281" y="4652076"/>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7" name="Rectangle 298">
            <a:extLst>
              <a:ext uri="{FF2B5EF4-FFF2-40B4-BE49-F238E27FC236}">
                <a16:creationId xmlns:a16="http://schemas.microsoft.com/office/drawing/2014/main" id="{422AAB18-CD1E-9C40-CC6A-10F78EC4BB04}"/>
              </a:ext>
            </a:extLst>
          </p:cNvPr>
          <p:cNvSpPr>
            <a:spLocks noChangeArrowheads="1"/>
          </p:cNvSpPr>
          <p:nvPr/>
        </p:nvSpPr>
        <p:spPr bwMode="auto">
          <a:xfrm>
            <a:off x="3459756" y="573608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8" name="Rectangle 298">
            <a:extLst>
              <a:ext uri="{FF2B5EF4-FFF2-40B4-BE49-F238E27FC236}">
                <a16:creationId xmlns:a16="http://schemas.microsoft.com/office/drawing/2014/main" id="{3DF33A28-0397-4D25-F9DC-40A45C826376}"/>
              </a:ext>
            </a:extLst>
          </p:cNvPr>
          <p:cNvSpPr>
            <a:spLocks noChangeArrowheads="1"/>
          </p:cNvSpPr>
          <p:nvPr/>
        </p:nvSpPr>
        <p:spPr bwMode="auto">
          <a:xfrm>
            <a:off x="3709742" y="573608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9" name="Rectangle 298">
            <a:extLst>
              <a:ext uri="{FF2B5EF4-FFF2-40B4-BE49-F238E27FC236}">
                <a16:creationId xmlns:a16="http://schemas.microsoft.com/office/drawing/2014/main" id="{4DE195E0-B454-8AD4-2C88-87D1FF994F1F}"/>
              </a:ext>
            </a:extLst>
          </p:cNvPr>
          <p:cNvSpPr>
            <a:spLocks noChangeArrowheads="1"/>
          </p:cNvSpPr>
          <p:nvPr/>
        </p:nvSpPr>
        <p:spPr bwMode="auto">
          <a:xfrm>
            <a:off x="3964649" y="573009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0" name="Rectangle 298">
            <a:extLst>
              <a:ext uri="{FF2B5EF4-FFF2-40B4-BE49-F238E27FC236}">
                <a16:creationId xmlns:a16="http://schemas.microsoft.com/office/drawing/2014/main" id="{0A3466E2-73C9-D7F6-25C4-A2BD31C18A0E}"/>
              </a:ext>
            </a:extLst>
          </p:cNvPr>
          <p:cNvSpPr>
            <a:spLocks noChangeArrowheads="1"/>
          </p:cNvSpPr>
          <p:nvPr/>
        </p:nvSpPr>
        <p:spPr bwMode="auto">
          <a:xfrm>
            <a:off x="4199878" y="573009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5" name="Rectangle 298">
            <a:extLst>
              <a:ext uri="{FF2B5EF4-FFF2-40B4-BE49-F238E27FC236}">
                <a16:creationId xmlns:a16="http://schemas.microsoft.com/office/drawing/2014/main" id="{348CF1C3-EC1A-0DC2-F930-C46807F28A44}"/>
              </a:ext>
            </a:extLst>
          </p:cNvPr>
          <p:cNvSpPr>
            <a:spLocks noChangeArrowheads="1"/>
          </p:cNvSpPr>
          <p:nvPr/>
        </p:nvSpPr>
        <p:spPr bwMode="auto">
          <a:xfrm>
            <a:off x="5784316" y="571624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6" name="Rectangle 298">
            <a:extLst>
              <a:ext uri="{FF2B5EF4-FFF2-40B4-BE49-F238E27FC236}">
                <a16:creationId xmlns:a16="http://schemas.microsoft.com/office/drawing/2014/main" id="{2660C385-3E6C-396E-E4DF-F66F087977E2}"/>
              </a:ext>
            </a:extLst>
          </p:cNvPr>
          <p:cNvSpPr>
            <a:spLocks noChangeArrowheads="1"/>
          </p:cNvSpPr>
          <p:nvPr/>
        </p:nvSpPr>
        <p:spPr bwMode="auto">
          <a:xfrm>
            <a:off x="6034302" y="571624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7" name="Rectangle 298">
            <a:extLst>
              <a:ext uri="{FF2B5EF4-FFF2-40B4-BE49-F238E27FC236}">
                <a16:creationId xmlns:a16="http://schemas.microsoft.com/office/drawing/2014/main" id="{6FE0D129-FDAD-74CB-D393-D9574FBCB7DD}"/>
              </a:ext>
            </a:extLst>
          </p:cNvPr>
          <p:cNvSpPr>
            <a:spLocks noChangeArrowheads="1"/>
          </p:cNvSpPr>
          <p:nvPr/>
        </p:nvSpPr>
        <p:spPr bwMode="auto">
          <a:xfrm>
            <a:off x="6289209" y="571025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8" name="Rectangle 298">
            <a:extLst>
              <a:ext uri="{FF2B5EF4-FFF2-40B4-BE49-F238E27FC236}">
                <a16:creationId xmlns:a16="http://schemas.microsoft.com/office/drawing/2014/main" id="{5190FDF4-1B44-1B83-40CF-3848F5B3F36A}"/>
              </a:ext>
            </a:extLst>
          </p:cNvPr>
          <p:cNvSpPr>
            <a:spLocks noChangeArrowheads="1"/>
          </p:cNvSpPr>
          <p:nvPr/>
        </p:nvSpPr>
        <p:spPr bwMode="auto">
          <a:xfrm>
            <a:off x="6524438" y="571025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 name="TextBox 2">
            <a:extLst>
              <a:ext uri="{FF2B5EF4-FFF2-40B4-BE49-F238E27FC236}">
                <a16:creationId xmlns:a16="http://schemas.microsoft.com/office/drawing/2014/main" id="{AE2FBC8D-49FB-EFF5-5E5A-9FA59B50647C}"/>
              </a:ext>
            </a:extLst>
          </p:cNvPr>
          <p:cNvSpPr txBox="1"/>
          <p:nvPr/>
        </p:nvSpPr>
        <p:spPr>
          <a:xfrm>
            <a:off x="1155248" y="3984390"/>
            <a:ext cx="753091" cy="369332"/>
          </a:xfrm>
          <a:prstGeom prst="rect">
            <a:avLst/>
          </a:prstGeom>
          <a:noFill/>
        </p:spPr>
        <p:txBody>
          <a:bodyPr wrap="none" rtlCol="0">
            <a:spAutoFit/>
          </a:bodyPr>
          <a:lstStyle/>
          <a:p>
            <a:r>
              <a:rPr lang="en-US" b="1" dirty="0">
                <a:solidFill>
                  <a:srgbClr val="00CC99"/>
                </a:solidFill>
              </a:rPr>
              <a:t>A to C</a:t>
            </a:r>
          </a:p>
        </p:txBody>
      </p:sp>
      <p:sp>
        <p:nvSpPr>
          <p:cNvPr id="4" name="TextBox 3">
            <a:extLst>
              <a:ext uri="{FF2B5EF4-FFF2-40B4-BE49-F238E27FC236}">
                <a16:creationId xmlns:a16="http://schemas.microsoft.com/office/drawing/2014/main" id="{0901CAEE-919A-B450-1DBD-5C1FA47296B5}"/>
              </a:ext>
            </a:extLst>
          </p:cNvPr>
          <p:cNvSpPr txBox="1"/>
          <p:nvPr/>
        </p:nvSpPr>
        <p:spPr>
          <a:xfrm>
            <a:off x="1181918" y="4468260"/>
            <a:ext cx="727443" cy="369332"/>
          </a:xfrm>
          <a:prstGeom prst="rect">
            <a:avLst/>
          </a:prstGeom>
          <a:noFill/>
        </p:spPr>
        <p:txBody>
          <a:bodyPr wrap="none" rtlCol="0">
            <a:spAutoFit/>
          </a:bodyPr>
          <a:lstStyle/>
          <a:p>
            <a:r>
              <a:rPr lang="en-US" b="1" dirty="0">
                <a:solidFill>
                  <a:srgbClr val="0000A8"/>
                </a:solidFill>
              </a:rPr>
              <a:t>B to F</a:t>
            </a:r>
          </a:p>
        </p:txBody>
      </p:sp>
      <p:sp>
        <p:nvSpPr>
          <p:cNvPr id="6" name="TextBox 5">
            <a:extLst>
              <a:ext uri="{FF2B5EF4-FFF2-40B4-BE49-F238E27FC236}">
                <a16:creationId xmlns:a16="http://schemas.microsoft.com/office/drawing/2014/main" id="{9259D219-A654-A832-370C-9A0693787DF2}"/>
              </a:ext>
            </a:extLst>
          </p:cNvPr>
          <p:cNvSpPr txBox="1"/>
          <p:nvPr/>
        </p:nvSpPr>
        <p:spPr>
          <a:xfrm>
            <a:off x="347052" y="5610321"/>
            <a:ext cx="1697260" cy="369332"/>
          </a:xfrm>
          <a:prstGeom prst="rect">
            <a:avLst/>
          </a:prstGeom>
          <a:noFill/>
        </p:spPr>
        <p:txBody>
          <a:bodyPr wrap="none" rtlCol="0">
            <a:spAutoFit/>
          </a:bodyPr>
          <a:lstStyle/>
          <a:p>
            <a:r>
              <a:rPr lang="en-US" b="1" dirty="0"/>
              <a:t>D1 to D2 – Sol 1</a:t>
            </a:r>
          </a:p>
        </p:txBody>
      </p:sp>
      <p:sp>
        <p:nvSpPr>
          <p:cNvPr id="14" name="TextBox 13">
            <a:extLst>
              <a:ext uri="{FF2B5EF4-FFF2-40B4-BE49-F238E27FC236}">
                <a16:creationId xmlns:a16="http://schemas.microsoft.com/office/drawing/2014/main" id="{46F3FF3E-14FB-3DC6-1D1B-4AE02203200C}"/>
              </a:ext>
            </a:extLst>
          </p:cNvPr>
          <p:cNvSpPr txBox="1"/>
          <p:nvPr/>
        </p:nvSpPr>
        <p:spPr>
          <a:xfrm>
            <a:off x="3237842" y="6174679"/>
            <a:ext cx="301686" cy="369332"/>
          </a:xfrm>
          <a:prstGeom prst="rect">
            <a:avLst/>
          </a:prstGeom>
          <a:noFill/>
        </p:spPr>
        <p:txBody>
          <a:bodyPr wrap="none" rtlCol="0">
            <a:spAutoFit/>
          </a:bodyPr>
          <a:lstStyle/>
          <a:p>
            <a:r>
              <a:rPr lang="en-US" dirty="0"/>
              <a:t>1</a:t>
            </a:r>
          </a:p>
        </p:txBody>
      </p:sp>
      <p:cxnSp>
        <p:nvCxnSpPr>
          <p:cNvPr id="17" name="Straight Connector 16">
            <a:extLst>
              <a:ext uri="{FF2B5EF4-FFF2-40B4-BE49-F238E27FC236}">
                <a16:creationId xmlns:a16="http://schemas.microsoft.com/office/drawing/2014/main" id="{A02E1496-08C3-FE5E-687F-02AFC57BC4F5}"/>
              </a:ext>
            </a:extLst>
          </p:cNvPr>
          <p:cNvCxnSpPr/>
          <p:nvPr/>
        </p:nvCxnSpPr>
        <p:spPr>
          <a:xfrm>
            <a:off x="3404961" y="3878283"/>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A00A3D-D41C-298E-4A66-8493E9D826E7}"/>
              </a:ext>
            </a:extLst>
          </p:cNvPr>
          <p:cNvCxnSpPr/>
          <p:nvPr/>
        </p:nvCxnSpPr>
        <p:spPr>
          <a:xfrm>
            <a:off x="4505444" y="386975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0B84C2-97A0-2EDA-FFD4-FBA893E316E5}"/>
              </a:ext>
            </a:extLst>
          </p:cNvPr>
          <p:cNvCxnSpPr/>
          <p:nvPr/>
        </p:nvCxnSpPr>
        <p:spPr>
          <a:xfrm>
            <a:off x="5637621" y="385832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DF41F19-B53E-1717-5A76-EFDAA704AD79}"/>
              </a:ext>
            </a:extLst>
          </p:cNvPr>
          <p:cNvCxnSpPr/>
          <p:nvPr/>
        </p:nvCxnSpPr>
        <p:spPr>
          <a:xfrm>
            <a:off x="6835236" y="3846894"/>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DC2269-F3DC-AFE8-63D9-98362D86742F}"/>
              </a:ext>
            </a:extLst>
          </p:cNvPr>
          <p:cNvSpPr txBox="1"/>
          <p:nvPr/>
        </p:nvSpPr>
        <p:spPr>
          <a:xfrm>
            <a:off x="4361792" y="6167059"/>
            <a:ext cx="301686" cy="369332"/>
          </a:xfrm>
          <a:prstGeom prst="rect">
            <a:avLst/>
          </a:prstGeom>
          <a:noFill/>
        </p:spPr>
        <p:txBody>
          <a:bodyPr wrap="none" rtlCol="0">
            <a:spAutoFit/>
          </a:bodyPr>
          <a:lstStyle/>
          <a:p>
            <a:r>
              <a:rPr lang="en-US" dirty="0"/>
              <a:t>2</a:t>
            </a:r>
          </a:p>
        </p:txBody>
      </p:sp>
      <p:sp>
        <p:nvSpPr>
          <p:cNvPr id="113" name="TextBox 112">
            <a:extLst>
              <a:ext uri="{FF2B5EF4-FFF2-40B4-BE49-F238E27FC236}">
                <a16:creationId xmlns:a16="http://schemas.microsoft.com/office/drawing/2014/main" id="{6181D7F9-1E78-A476-9431-3E414E183C4C}"/>
              </a:ext>
            </a:extLst>
          </p:cNvPr>
          <p:cNvSpPr txBox="1"/>
          <p:nvPr/>
        </p:nvSpPr>
        <p:spPr>
          <a:xfrm>
            <a:off x="5492792" y="6154115"/>
            <a:ext cx="301686" cy="369332"/>
          </a:xfrm>
          <a:prstGeom prst="rect">
            <a:avLst/>
          </a:prstGeom>
          <a:noFill/>
        </p:spPr>
        <p:txBody>
          <a:bodyPr wrap="none" rtlCol="0">
            <a:spAutoFit/>
          </a:bodyPr>
          <a:lstStyle/>
          <a:p>
            <a:r>
              <a:rPr lang="en-US" dirty="0"/>
              <a:t>3</a:t>
            </a:r>
          </a:p>
        </p:txBody>
      </p:sp>
      <p:sp>
        <p:nvSpPr>
          <p:cNvPr id="114" name="TextBox 113">
            <a:extLst>
              <a:ext uri="{FF2B5EF4-FFF2-40B4-BE49-F238E27FC236}">
                <a16:creationId xmlns:a16="http://schemas.microsoft.com/office/drawing/2014/main" id="{2D52BB85-48EF-A6F5-4212-BAEDBA6DE8ED}"/>
              </a:ext>
            </a:extLst>
          </p:cNvPr>
          <p:cNvSpPr txBox="1"/>
          <p:nvPr/>
        </p:nvSpPr>
        <p:spPr>
          <a:xfrm>
            <a:off x="6697410" y="6144123"/>
            <a:ext cx="301686" cy="369332"/>
          </a:xfrm>
          <a:prstGeom prst="rect">
            <a:avLst/>
          </a:prstGeom>
          <a:noFill/>
        </p:spPr>
        <p:txBody>
          <a:bodyPr wrap="none" rtlCol="0">
            <a:spAutoFit/>
          </a:bodyPr>
          <a:lstStyle/>
          <a:p>
            <a:r>
              <a:rPr lang="en-US" dirty="0"/>
              <a:t>4</a:t>
            </a:r>
          </a:p>
        </p:txBody>
      </p:sp>
      <p:sp>
        <p:nvSpPr>
          <p:cNvPr id="119" name="TextBox 118">
            <a:extLst>
              <a:ext uri="{FF2B5EF4-FFF2-40B4-BE49-F238E27FC236}">
                <a16:creationId xmlns:a16="http://schemas.microsoft.com/office/drawing/2014/main" id="{F21896E5-3C43-0FA0-2485-692D5531A9ED}"/>
              </a:ext>
            </a:extLst>
          </p:cNvPr>
          <p:cNvSpPr txBox="1"/>
          <p:nvPr/>
        </p:nvSpPr>
        <p:spPr>
          <a:xfrm>
            <a:off x="8186027" y="4181827"/>
            <a:ext cx="3265525" cy="646331"/>
          </a:xfrm>
          <a:prstGeom prst="rect">
            <a:avLst/>
          </a:prstGeom>
          <a:noFill/>
        </p:spPr>
        <p:txBody>
          <a:bodyPr wrap="square" rtlCol="0">
            <a:spAutoFit/>
          </a:bodyPr>
          <a:lstStyle/>
          <a:p>
            <a:r>
              <a:rPr lang="en-US" dirty="0">
                <a:solidFill>
                  <a:srgbClr val="C00000"/>
                </a:solidFill>
              </a:rPr>
              <a:t>Why can we only reserve a circuit for one of them?</a:t>
            </a:r>
          </a:p>
        </p:txBody>
      </p:sp>
      <p:cxnSp>
        <p:nvCxnSpPr>
          <p:cNvPr id="121" name="Straight Arrow Connector 120">
            <a:extLst>
              <a:ext uri="{FF2B5EF4-FFF2-40B4-BE49-F238E27FC236}">
                <a16:creationId xmlns:a16="http://schemas.microsoft.com/office/drawing/2014/main" id="{DD0C0FB1-003E-0F10-E83C-23A60B58B9DB}"/>
              </a:ext>
            </a:extLst>
          </p:cNvPr>
          <p:cNvCxnSpPr/>
          <p:nvPr/>
        </p:nvCxnSpPr>
        <p:spPr>
          <a:xfrm flipV="1">
            <a:off x="6999096" y="4864919"/>
            <a:ext cx="1350770" cy="930068"/>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179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BD91B04-A28F-73FE-ED76-469F77565618}"/>
              </a:ext>
            </a:extLst>
          </p:cNvPr>
          <p:cNvSpPr/>
          <p:nvPr/>
        </p:nvSpPr>
        <p:spPr>
          <a:xfrm>
            <a:off x="2302675" y="5642956"/>
            <a:ext cx="6313073" cy="36933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2" name="Title 1">
            <a:extLst>
              <a:ext uri="{FF2B5EF4-FFF2-40B4-BE49-F238E27FC236}">
                <a16:creationId xmlns:a16="http://schemas.microsoft.com/office/drawing/2014/main" id="{DED0595B-6A71-5222-48D4-F5471D717793}"/>
              </a:ext>
            </a:extLst>
          </p:cNvPr>
          <p:cNvSpPr>
            <a:spLocks noGrp="1"/>
          </p:cNvSpPr>
          <p:nvPr>
            <p:ph type="title"/>
          </p:nvPr>
        </p:nvSpPr>
        <p:spPr/>
        <p:txBody>
          <a:bodyPr/>
          <a:lstStyle/>
          <a:p>
            <a:r>
              <a:rPr lang="en-US" dirty="0"/>
              <a:t>Solution 2: Send on demand</a:t>
            </a:r>
          </a:p>
        </p:txBody>
      </p:sp>
      <p:sp>
        <p:nvSpPr>
          <p:cNvPr id="5" name="Slide Number Placeholder 4">
            <a:extLst>
              <a:ext uri="{FF2B5EF4-FFF2-40B4-BE49-F238E27FC236}">
                <a16:creationId xmlns:a16="http://schemas.microsoft.com/office/drawing/2014/main" id="{25FA3214-54CD-C83E-B20F-97A1D744D01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44</a:t>
            </a:fld>
            <a:endParaRPr lang="en-US"/>
          </a:p>
        </p:txBody>
      </p:sp>
      <p:grpSp>
        <p:nvGrpSpPr>
          <p:cNvPr id="7" name="Group 105">
            <a:extLst>
              <a:ext uri="{FF2B5EF4-FFF2-40B4-BE49-F238E27FC236}">
                <a16:creationId xmlns:a16="http://schemas.microsoft.com/office/drawing/2014/main" id="{73654D5B-D31F-CE46-CA62-A186504CF48F}"/>
              </a:ext>
            </a:extLst>
          </p:cNvPr>
          <p:cNvGrpSpPr>
            <a:grpSpLocks/>
          </p:cNvGrpSpPr>
          <p:nvPr/>
        </p:nvGrpSpPr>
        <p:grpSpPr bwMode="auto">
          <a:xfrm>
            <a:off x="8755097" y="2384177"/>
            <a:ext cx="929037" cy="691644"/>
            <a:chOff x="-44" y="1473"/>
            <a:chExt cx="981" cy="1105"/>
          </a:xfrm>
        </p:grpSpPr>
        <p:pic>
          <p:nvPicPr>
            <p:cNvPr id="81" name="Picture 106" descr="desktop_computer_stylized_medium">
              <a:extLst>
                <a:ext uri="{FF2B5EF4-FFF2-40B4-BE49-F238E27FC236}">
                  <a16:creationId xmlns:a16="http://schemas.microsoft.com/office/drawing/2014/main" id="{A605FE57-2B68-63D2-68B5-720753A57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07">
              <a:extLst>
                <a:ext uri="{FF2B5EF4-FFF2-40B4-BE49-F238E27FC236}">
                  <a16:creationId xmlns:a16="http://schemas.microsoft.com/office/drawing/2014/main" id="{4114C1A1-C7C5-61BC-6869-CAAF5B89924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8" name="Line 276">
            <a:extLst>
              <a:ext uri="{FF2B5EF4-FFF2-40B4-BE49-F238E27FC236}">
                <a16:creationId xmlns:a16="http://schemas.microsoft.com/office/drawing/2014/main" id="{8D854347-E01C-2D9A-1C7B-1F277E67857B}"/>
              </a:ext>
            </a:extLst>
          </p:cNvPr>
          <p:cNvSpPr>
            <a:spLocks noChangeShapeType="1"/>
          </p:cNvSpPr>
          <p:nvPr/>
        </p:nvSpPr>
        <p:spPr bwMode="auto">
          <a:xfrm>
            <a:off x="2302675" y="1989010"/>
            <a:ext cx="1173372" cy="4387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 name="Line 277">
            <a:extLst>
              <a:ext uri="{FF2B5EF4-FFF2-40B4-BE49-F238E27FC236}">
                <a16:creationId xmlns:a16="http://schemas.microsoft.com/office/drawing/2014/main" id="{42CA68F3-2949-EE15-FB14-9CA440A480C6}"/>
              </a:ext>
            </a:extLst>
          </p:cNvPr>
          <p:cNvSpPr>
            <a:spLocks noChangeShapeType="1"/>
          </p:cNvSpPr>
          <p:nvPr/>
        </p:nvSpPr>
        <p:spPr bwMode="auto">
          <a:xfrm flipV="1">
            <a:off x="2477561" y="2557941"/>
            <a:ext cx="1144012" cy="5616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 name="Line 278">
            <a:extLst>
              <a:ext uri="{FF2B5EF4-FFF2-40B4-BE49-F238E27FC236}">
                <a16:creationId xmlns:a16="http://schemas.microsoft.com/office/drawing/2014/main" id="{F207C2AA-DD94-EF27-DBA6-B1D1D9A7DB64}"/>
              </a:ext>
            </a:extLst>
          </p:cNvPr>
          <p:cNvSpPr>
            <a:spLocks noChangeShapeType="1"/>
          </p:cNvSpPr>
          <p:nvPr/>
        </p:nvSpPr>
        <p:spPr bwMode="auto">
          <a:xfrm>
            <a:off x="4783510" y="2469825"/>
            <a:ext cx="27260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 name="Line 279">
            <a:extLst>
              <a:ext uri="{FF2B5EF4-FFF2-40B4-BE49-F238E27FC236}">
                <a16:creationId xmlns:a16="http://schemas.microsoft.com/office/drawing/2014/main" id="{710F2DD5-2CC1-5C83-AF8F-55D04BA1B754}"/>
              </a:ext>
            </a:extLst>
          </p:cNvPr>
          <p:cNvSpPr>
            <a:spLocks noChangeShapeType="1"/>
          </p:cNvSpPr>
          <p:nvPr/>
        </p:nvSpPr>
        <p:spPr bwMode="auto">
          <a:xfrm flipH="1" flipV="1">
            <a:off x="7955589" y="2655664"/>
            <a:ext cx="11353" cy="370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 name="Line 280">
            <a:extLst>
              <a:ext uri="{FF2B5EF4-FFF2-40B4-BE49-F238E27FC236}">
                <a16:creationId xmlns:a16="http://schemas.microsoft.com/office/drawing/2014/main" id="{A700A256-EF60-02FF-5EC4-F02A6A9E4C9F}"/>
              </a:ext>
            </a:extLst>
          </p:cNvPr>
          <p:cNvSpPr>
            <a:spLocks noChangeShapeType="1"/>
          </p:cNvSpPr>
          <p:nvPr/>
        </p:nvSpPr>
        <p:spPr bwMode="auto">
          <a:xfrm flipV="1">
            <a:off x="8574629" y="2094915"/>
            <a:ext cx="720903" cy="3135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2" name="Text Box 303">
            <a:extLst>
              <a:ext uri="{FF2B5EF4-FFF2-40B4-BE49-F238E27FC236}">
                <a16:creationId xmlns:a16="http://schemas.microsoft.com/office/drawing/2014/main" id="{B46ED799-43B3-A6F2-FF87-EBEA31785DD8}"/>
              </a:ext>
            </a:extLst>
          </p:cNvPr>
          <p:cNvSpPr txBox="1">
            <a:spLocks noChangeArrowheads="1"/>
          </p:cNvSpPr>
          <p:nvPr/>
        </p:nvSpPr>
        <p:spPr bwMode="auto">
          <a:xfrm>
            <a:off x="1593245" y="1716719"/>
            <a:ext cx="397790"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A</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3" name="Text Box 304">
            <a:extLst>
              <a:ext uri="{FF2B5EF4-FFF2-40B4-BE49-F238E27FC236}">
                <a16:creationId xmlns:a16="http://schemas.microsoft.com/office/drawing/2014/main" id="{A313B82A-AABD-5A00-8948-066C27691316}"/>
              </a:ext>
            </a:extLst>
          </p:cNvPr>
          <p:cNvSpPr txBox="1">
            <a:spLocks noChangeArrowheads="1"/>
          </p:cNvSpPr>
          <p:nvPr/>
        </p:nvSpPr>
        <p:spPr bwMode="auto">
          <a:xfrm>
            <a:off x="1596498" y="2682977"/>
            <a:ext cx="38632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rPr>
              <a:t>B</a:t>
            </a:r>
            <a:endParaRPr kumimoji="0" lang="en-US" altLang="en-US" sz="24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endParaRPr>
          </a:p>
        </p:txBody>
      </p:sp>
      <p:sp>
        <p:nvSpPr>
          <p:cNvPr id="24" name="Text Box 305">
            <a:extLst>
              <a:ext uri="{FF2B5EF4-FFF2-40B4-BE49-F238E27FC236}">
                <a16:creationId xmlns:a16="http://schemas.microsoft.com/office/drawing/2014/main" id="{10DFB079-A74D-2D01-E1AE-05E6CD582552}"/>
              </a:ext>
            </a:extLst>
          </p:cNvPr>
          <p:cNvSpPr txBox="1">
            <a:spLocks noChangeArrowheads="1"/>
          </p:cNvSpPr>
          <p:nvPr/>
        </p:nvSpPr>
        <p:spPr bwMode="auto">
          <a:xfrm>
            <a:off x="9636015" y="1649140"/>
            <a:ext cx="382505"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7" name="Text Box 310">
            <a:extLst>
              <a:ext uri="{FF2B5EF4-FFF2-40B4-BE49-F238E27FC236}">
                <a16:creationId xmlns:a16="http://schemas.microsoft.com/office/drawing/2014/main" id="{4FC1BCB1-2F1A-5C18-B667-3092891471E3}"/>
              </a:ext>
            </a:extLst>
          </p:cNvPr>
          <p:cNvSpPr txBox="1">
            <a:spLocks noChangeArrowheads="1"/>
          </p:cNvSpPr>
          <p:nvPr/>
        </p:nvSpPr>
        <p:spPr bwMode="auto">
          <a:xfrm>
            <a:off x="7995636" y="3075821"/>
            <a:ext cx="219487" cy="4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28" name="Line 281">
            <a:extLst>
              <a:ext uri="{FF2B5EF4-FFF2-40B4-BE49-F238E27FC236}">
                <a16:creationId xmlns:a16="http://schemas.microsoft.com/office/drawing/2014/main" id="{62089163-AE79-95F0-3E1B-E663F60042D1}"/>
              </a:ext>
            </a:extLst>
          </p:cNvPr>
          <p:cNvSpPr>
            <a:spLocks noChangeShapeType="1"/>
          </p:cNvSpPr>
          <p:nvPr/>
        </p:nvSpPr>
        <p:spPr bwMode="auto">
          <a:xfrm flipV="1">
            <a:off x="8634001" y="3230957"/>
            <a:ext cx="11731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9" name="Line 283">
            <a:extLst>
              <a:ext uri="{FF2B5EF4-FFF2-40B4-BE49-F238E27FC236}">
                <a16:creationId xmlns:a16="http://schemas.microsoft.com/office/drawing/2014/main" id="{E71D5184-2365-D8E1-7FDE-F06D7AD4B17C}"/>
              </a:ext>
            </a:extLst>
          </p:cNvPr>
          <p:cNvSpPr>
            <a:spLocks noChangeShapeType="1"/>
          </p:cNvSpPr>
          <p:nvPr/>
        </p:nvSpPr>
        <p:spPr bwMode="auto">
          <a:xfrm flipH="1">
            <a:off x="8049494" y="2928768"/>
            <a:ext cx="1132509" cy="1713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0" name="Text Box 306">
            <a:extLst>
              <a:ext uri="{FF2B5EF4-FFF2-40B4-BE49-F238E27FC236}">
                <a16:creationId xmlns:a16="http://schemas.microsoft.com/office/drawing/2014/main" id="{966F6BB6-7606-3775-E197-7B9A7C431AE9}"/>
              </a:ext>
            </a:extLst>
          </p:cNvPr>
          <p:cNvSpPr txBox="1">
            <a:spLocks noChangeArrowheads="1"/>
          </p:cNvSpPr>
          <p:nvPr/>
        </p:nvSpPr>
        <p:spPr bwMode="auto">
          <a:xfrm>
            <a:off x="9545891" y="2434018"/>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E</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31" name="Text Box 307">
            <a:extLst>
              <a:ext uri="{FF2B5EF4-FFF2-40B4-BE49-F238E27FC236}">
                <a16:creationId xmlns:a16="http://schemas.microsoft.com/office/drawing/2014/main" id="{63CE9DD6-B6DC-95C6-288E-210407922B8B}"/>
              </a:ext>
            </a:extLst>
          </p:cNvPr>
          <p:cNvSpPr txBox="1">
            <a:spLocks noChangeArrowheads="1"/>
          </p:cNvSpPr>
          <p:nvPr/>
        </p:nvSpPr>
        <p:spPr bwMode="auto">
          <a:xfrm>
            <a:off x="10530593" y="2823666"/>
            <a:ext cx="303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A8"/>
                </a:solidFill>
                <a:latin typeface="Calibri" panose="020F0502020204030204"/>
                <a:cs typeface="Arial"/>
              </a:rPr>
              <a:t>F</a:t>
            </a:r>
            <a:endParaRPr kumimoji="0" lang="en-US" altLang="en-US" sz="2400" b="0" i="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Arial"/>
            </a:endParaRPr>
          </a:p>
        </p:txBody>
      </p:sp>
      <p:pic>
        <p:nvPicPr>
          <p:cNvPr id="33" name="Picture 97" descr="desktop_computer_stylized_medium">
            <a:extLst>
              <a:ext uri="{FF2B5EF4-FFF2-40B4-BE49-F238E27FC236}">
                <a16:creationId xmlns:a16="http://schemas.microsoft.com/office/drawing/2014/main" id="{6FEBCE35-5650-A424-4D63-BDD9F768C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39500" y="1708693"/>
            <a:ext cx="929038" cy="6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98">
            <a:extLst>
              <a:ext uri="{FF2B5EF4-FFF2-40B4-BE49-F238E27FC236}">
                <a16:creationId xmlns:a16="http://schemas.microsoft.com/office/drawing/2014/main" id="{EB7FF23A-B82C-06DA-7085-05BD8623C130}"/>
              </a:ext>
            </a:extLst>
          </p:cNvPr>
          <p:cNvSpPr>
            <a:spLocks/>
          </p:cNvSpPr>
          <p:nvPr/>
        </p:nvSpPr>
        <p:spPr bwMode="auto">
          <a:xfrm flipH="1">
            <a:off x="2035359" y="1775040"/>
            <a:ext cx="451734" cy="316717"/>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35" name="Group 99">
            <a:extLst>
              <a:ext uri="{FF2B5EF4-FFF2-40B4-BE49-F238E27FC236}">
                <a16:creationId xmlns:a16="http://schemas.microsoft.com/office/drawing/2014/main" id="{E06E6539-006B-BADF-5427-7667C7998115}"/>
              </a:ext>
            </a:extLst>
          </p:cNvPr>
          <p:cNvGrpSpPr>
            <a:grpSpLocks/>
          </p:cNvGrpSpPr>
          <p:nvPr/>
        </p:nvGrpSpPr>
        <p:grpSpPr bwMode="auto">
          <a:xfrm>
            <a:off x="1603389" y="2700911"/>
            <a:ext cx="929038" cy="691644"/>
            <a:chOff x="-449" y="1473"/>
            <a:chExt cx="981" cy="1105"/>
          </a:xfrm>
        </p:grpSpPr>
        <p:pic>
          <p:nvPicPr>
            <p:cNvPr id="79" name="Picture 100" descr="desktop_computer_stylized_medium">
              <a:extLst>
                <a:ext uri="{FF2B5EF4-FFF2-40B4-BE49-F238E27FC236}">
                  <a16:creationId xmlns:a16="http://schemas.microsoft.com/office/drawing/2014/main" id="{D9BA299A-56A2-48B8-912B-651AE8BDA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1">
              <a:extLst>
                <a:ext uri="{FF2B5EF4-FFF2-40B4-BE49-F238E27FC236}">
                  <a16:creationId xmlns:a16="http://schemas.microsoft.com/office/drawing/2014/main" id="{DC53B8CB-D864-B4E7-0497-ED386FDA0EF6}"/>
                </a:ext>
              </a:extLst>
            </p:cNvPr>
            <p:cNvSpPr>
              <a:spLocks/>
            </p:cNvSpPr>
            <p:nvPr/>
          </p:nvSpPr>
          <p:spPr bwMode="auto">
            <a:xfrm flipH="1">
              <a:off x="-31"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6" name="Group 102">
            <a:extLst>
              <a:ext uri="{FF2B5EF4-FFF2-40B4-BE49-F238E27FC236}">
                <a16:creationId xmlns:a16="http://schemas.microsoft.com/office/drawing/2014/main" id="{C4CBD986-202C-EF1D-8DA6-0BA1D03DB525}"/>
              </a:ext>
            </a:extLst>
          </p:cNvPr>
          <p:cNvGrpSpPr>
            <a:grpSpLocks/>
          </p:cNvGrpSpPr>
          <p:nvPr/>
        </p:nvGrpSpPr>
        <p:grpSpPr bwMode="auto">
          <a:xfrm>
            <a:off x="9610341" y="2762319"/>
            <a:ext cx="929037" cy="691644"/>
            <a:chOff x="-44" y="1473"/>
            <a:chExt cx="981" cy="1105"/>
          </a:xfrm>
        </p:grpSpPr>
        <p:pic>
          <p:nvPicPr>
            <p:cNvPr id="77" name="Picture 103" descr="desktop_computer_stylized_medium">
              <a:extLst>
                <a:ext uri="{FF2B5EF4-FFF2-40B4-BE49-F238E27FC236}">
                  <a16:creationId xmlns:a16="http://schemas.microsoft.com/office/drawing/2014/main" id="{EF9BE255-BC0A-A1C0-B2CB-D13D214D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04">
              <a:extLst>
                <a:ext uri="{FF2B5EF4-FFF2-40B4-BE49-F238E27FC236}">
                  <a16:creationId xmlns:a16="http://schemas.microsoft.com/office/drawing/2014/main" id="{1AA14BB4-F3FC-7FD1-0F60-C41E09B74B87}"/>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7" name="Group 108">
            <a:extLst>
              <a:ext uri="{FF2B5EF4-FFF2-40B4-BE49-F238E27FC236}">
                <a16:creationId xmlns:a16="http://schemas.microsoft.com/office/drawing/2014/main" id="{DC4DA4E8-7C4A-0C34-6E52-70D81DF6ACAE}"/>
              </a:ext>
            </a:extLst>
          </p:cNvPr>
          <p:cNvGrpSpPr>
            <a:grpSpLocks/>
          </p:cNvGrpSpPr>
          <p:nvPr/>
        </p:nvGrpSpPr>
        <p:grpSpPr bwMode="auto">
          <a:xfrm>
            <a:off x="8853488" y="1548710"/>
            <a:ext cx="929037" cy="691644"/>
            <a:chOff x="-44" y="1473"/>
            <a:chExt cx="981" cy="1105"/>
          </a:xfrm>
        </p:grpSpPr>
        <p:pic>
          <p:nvPicPr>
            <p:cNvPr id="75" name="Picture 109" descr="desktop_computer_stylized_medium">
              <a:extLst>
                <a:ext uri="{FF2B5EF4-FFF2-40B4-BE49-F238E27FC236}">
                  <a16:creationId xmlns:a16="http://schemas.microsoft.com/office/drawing/2014/main" id="{D414CC54-C9E3-F0D1-50F1-4FC3E686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0">
              <a:extLst>
                <a:ext uri="{FF2B5EF4-FFF2-40B4-BE49-F238E27FC236}">
                  <a16:creationId xmlns:a16="http://schemas.microsoft.com/office/drawing/2014/main" id="{940E54E3-9CEB-C1AD-5396-32010C8DFBE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8" name="Group 37">
            <a:extLst>
              <a:ext uri="{FF2B5EF4-FFF2-40B4-BE49-F238E27FC236}">
                <a16:creationId xmlns:a16="http://schemas.microsoft.com/office/drawing/2014/main" id="{EB541289-AF86-8CF6-4CED-ABD1096FDE67}"/>
              </a:ext>
            </a:extLst>
          </p:cNvPr>
          <p:cNvGrpSpPr/>
          <p:nvPr/>
        </p:nvGrpSpPr>
        <p:grpSpPr>
          <a:xfrm>
            <a:off x="7276007" y="2225337"/>
            <a:ext cx="1366500" cy="507493"/>
            <a:chOff x="7493876" y="2774731"/>
            <a:chExt cx="1481958" cy="894622"/>
          </a:xfrm>
        </p:grpSpPr>
        <p:sp>
          <p:nvSpPr>
            <p:cNvPr id="68" name="Freeform 67">
              <a:extLst>
                <a:ext uri="{FF2B5EF4-FFF2-40B4-BE49-F238E27FC236}">
                  <a16:creationId xmlns:a16="http://schemas.microsoft.com/office/drawing/2014/main" id="{B9833369-508A-864B-3B27-8ABF1036A40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B9A9C5B8-7649-5A89-177D-74D962B7808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98F0E7CF-BD45-38A0-6121-E581FB8AF366}"/>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CCD1D3EC-FC26-284A-5578-1A2D583860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CE8A1526-3EEA-A9CD-C646-E3EB84BAA41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043021-E799-0381-247A-400D15A284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6EEBF23C-8DE9-EB0A-7189-D6D895F5C34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9" name="Group 38">
            <a:extLst>
              <a:ext uri="{FF2B5EF4-FFF2-40B4-BE49-F238E27FC236}">
                <a16:creationId xmlns:a16="http://schemas.microsoft.com/office/drawing/2014/main" id="{10D08434-843E-23FD-41B2-6DBED12AE01E}"/>
              </a:ext>
            </a:extLst>
          </p:cNvPr>
          <p:cNvGrpSpPr/>
          <p:nvPr/>
        </p:nvGrpSpPr>
        <p:grpSpPr>
          <a:xfrm>
            <a:off x="7306912" y="2925617"/>
            <a:ext cx="1366500" cy="507493"/>
            <a:chOff x="7493876" y="2774731"/>
            <a:chExt cx="1481958" cy="894622"/>
          </a:xfrm>
        </p:grpSpPr>
        <p:sp>
          <p:nvSpPr>
            <p:cNvPr id="61" name="Freeform 60">
              <a:extLst>
                <a:ext uri="{FF2B5EF4-FFF2-40B4-BE49-F238E27FC236}">
                  <a16:creationId xmlns:a16="http://schemas.microsoft.com/office/drawing/2014/main" id="{E5500EE4-2990-37B0-F6FB-76F9C387B6C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2" name="Oval 61">
              <a:extLst>
                <a:ext uri="{FF2B5EF4-FFF2-40B4-BE49-F238E27FC236}">
                  <a16:creationId xmlns:a16="http://schemas.microsoft.com/office/drawing/2014/main" id="{63BAD4D7-B429-1ECF-A8B5-CF1E085EE6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63" name="Group 62">
              <a:extLst>
                <a:ext uri="{FF2B5EF4-FFF2-40B4-BE49-F238E27FC236}">
                  <a16:creationId xmlns:a16="http://schemas.microsoft.com/office/drawing/2014/main" id="{6199B240-BB3F-830B-1985-DC7F778E83F7}"/>
                </a:ext>
              </a:extLst>
            </p:cNvPr>
            <p:cNvGrpSpPr/>
            <p:nvPr/>
          </p:nvGrpSpPr>
          <p:grpSpPr>
            <a:xfrm>
              <a:off x="7713663" y="2848339"/>
              <a:ext cx="1042107" cy="425543"/>
              <a:chOff x="7786941" y="2884917"/>
              <a:chExt cx="897649" cy="353919"/>
            </a:xfrm>
          </p:grpSpPr>
          <p:sp>
            <p:nvSpPr>
              <p:cNvPr id="64" name="Freeform 63">
                <a:extLst>
                  <a:ext uri="{FF2B5EF4-FFF2-40B4-BE49-F238E27FC236}">
                    <a16:creationId xmlns:a16="http://schemas.microsoft.com/office/drawing/2014/main" id="{9627AA5A-5BF1-0611-2DCD-53AEC8D1764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F1BCA8AC-2629-3E6B-03AC-A9088478920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696B223-E499-686C-A3FE-B3B02C5710A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66">
                <a:extLst>
                  <a:ext uri="{FF2B5EF4-FFF2-40B4-BE49-F238E27FC236}">
                    <a16:creationId xmlns:a16="http://schemas.microsoft.com/office/drawing/2014/main" id="{E16B121E-E610-BD10-7519-CDE3B225D9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0" name="Group 39">
            <a:extLst>
              <a:ext uri="{FF2B5EF4-FFF2-40B4-BE49-F238E27FC236}">
                <a16:creationId xmlns:a16="http://schemas.microsoft.com/office/drawing/2014/main" id="{88CA6DB1-11E5-A530-3D63-7DE1155DA090}"/>
              </a:ext>
            </a:extLst>
          </p:cNvPr>
          <p:cNvGrpSpPr/>
          <p:nvPr/>
        </p:nvGrpSpPr>
        <p:grpSpPr>
          <a:xfrm>
            <a:off x="3471289" y="2203372"/>
            <a:ext cx="1366500" cy="507493"/>
            <a:chOff x="7493876" y="2774731"/>
            <a:chExt cx="1481958" cy="894622"/>
          </a:xfrm>
        </p:grpSpPr>
        <p:sp>
          <p:nvSpPr>
            <p:cNvPr id="54" name="Freeform 53">
              <a:extLst>
                <a:ext uri="{FF2B5EF4-FFF2-40B4-BE49-F238E27FC236}">
                  <a16:creationId xmlns:a16="http://schemas.microsoft.com/office/drawing/2014/main" id="{8EB2B214-DFF5-C002-BE95-A163E5F20AF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 name="Oval 54">
              <a:extLst>
                <a:ext uri="{FF2B5EF4-FFF2-40B4-BE49-F238E27FC236}">
                  <a16:creationId xmlns:a16="http://schemas.microsoft.com/office/drawing/2014/main" id="{03E6905E-0D6A-682C-C9D3-65373168C30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6" name="Group 55">
              <a:extLst>
                <a:ext uri="{FF2B5EF4-FFF2-40B4-BE49-F238E27FC236}">
                  <a16:creationId xmlns:a16="http://schemas.microsoft.com/office/drawing/2014/main" id="{F1A3A673-79CC-5420-DC24-946121D2501D}"/>
                </a:ext>
              </a:extLst>
            </p:cNvPr>
            <p:cNvGrpSpPr/>
            <p:nvPr/>
          </p:nvGrpSpPr>
          <p:grpSpPr>
            <a:xfrm>
              <a:off x="7713663" y="2848339"/>
              <a:ext cx="1042107" cy="425543"/>
              <a:chOff x="7786941" y="2884917"/>
              <a:chExt cx="897649" cy="353919"/>
            </a:xfrm>
          </p:grpSpPr>
          <p:sp>
            <p:nvSpPr>
              <p:cNvPr id="57" name="Freeform 56">
                <a:extLst>
                  <a:ext uri="{FF2B5EF4-FFF2-40B4-BE49-F238E27FC236}">
                    <a16:creationId xmlns:a16="http://schemas.microsoft.com/office/drawing/2014/main" id="{E7397D08-7B88-1B66-8BA0-AF7F49B9CEA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EA31FB05-A3EA-866B-BEFB-935ED9E0D16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2826C468-0111-3486-9E84-4209E94CA3D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DDE4E63D-63F8-D93D-2FB0-8839FA8FD61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1" name="Line 230">
            <a:extLst>
              <a:ext uri="{FF2B5EF4-FFF2-40B4-BE49-F238E27FC236}">
                <a16:creationId xmlns:a16="http://schemas.microsoft.com/office/drawing/2014/main" id="{6B6AF58B-07C4-CA39-0042-BAC24425FD48}"/>
              </a:ext>
            </a:extLst>
          </p:cNvPr>
          <p:cNvSpPr>
            <a:spLocks noChangeShapeType="1"/>
          </p:cNvSpPr>
          <p:nvPr/>
        </p:nvSpPr>
        <p:spPr bwMode="auto">
          <a:xfrm>
            <a:off x="4825137" y="2372866"/>
            <a:ext cx="0" cy="232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5" name="Text Box 306">
            <a:extLst>
              <a:ext uri="{FF2B5EF4-FFF2-40B4-BE49-F238E27FC236}">
                <a16:creationId xmlns:a16="http://schemas.microsoft.com/office/drawing/2014/main" id="{8970CFA0-1809-536E-3A32-00C8757B33A9}"/>
              </a:ext>
            </a:extLst>
          </p:cNvPr>
          <p:cNvSpPr txBox="1">
            <a:spLocks noChangeArrowheads="1"/>
          </p:cNvSpPr>
          <p:nvPr/>
        </p:nvSpPr>
        <p:spPr bwMode="auto">
          <a:xfrm>
            <a:off x="3812988" y="1796492"/>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7" name="Text Box 306">
            <a:extLst>
              <a:ext uri="{FF2B5EF4-FFF2-40B4-BE49-F238E27FC236}">
                <a16:creationId xmlns:a16="http://schemas.microsoft.com/office/drawing/2014/main" id="{632E2A1C-2347-5606-483A-F62A673A858D}"/>
              </a:ext>
            </a:extLst>
          </p:cNvPr>
          <p:cNvSpPr txBox="1">
            <a:spLocks noChangeArrowheads="1"/>
          </p:cNvSpPr>
          <p:nvPr/>
        </p:nvSpPr>
        <p:spPr bwMode="auto">
          <a:xfrm>
            <a:off x="7703533" y="1823127"/>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D2</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8" name="Text Box 306">
            <a:extLst>
              <a:ext uri="{FF2B5EF4-FFF2-40B4-BE49-F238E27FC236}">
                <a16:creationId xmlns:a16="http://schemas.microsoft.com/office/drawing/2014/main" id="{A33B3EFB-2186-037A-C2B9-EA71ADDA3B9F}"/>
              </a:ext>
            </a:extLst>
          </p:cNvPr>
          <p:cNvSpPr txBox="1">
            <a:spLocks noChangeArrowheads="1"/>
          </p:cNvSpPr>
          <p:nvPr/>
        </p:nvSpPr>
        <p:spPr bwMode="auto">
          <a:xfrm>
            <a:off x="6817365" y="2876445"/>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D3</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90" name="Rectangle 299">
            <a:extLst>
              <a:ext uri="{FF2B5EF4-FFF2-40B4-BE49-F238E27FC236}">
                <a16:creationId xmlns:a16="http://schemas.microsoft.com/office/drawing/2014/main" id="{C1B12CFE-46B7-A7D0-E887-4A30B4B7ACCF}"/>
              </a:ext>
            </a:extLst>
          </p:cNvPr>
          <p:cNvSpPr>
            <a:spLocks noChangeArrowheads="1"/>
          </p:cNvSpPr>
          <p:nvPr/>
        </p:nvSpPr>
        <p:spPr bwMode="auto">
          <a:xfrm>
            <a:off x="2913746" y="29308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1" name="Line 302">
            <a:extLst>
              <a:ext uri="{FF2B5EF4-FFF2-40B4-BE49-F238E27FC236}">
                <a16:creationId xmlns:a16="http://schemas.microsoft.com/office/drawing/2014/main" id="{C4316FCE-D363-4837-D1D3-B1B5B914C659}"/>
              </a:ext>
            </a:extLst>
          </p:cNvPr>
          <p:cNvSpPr>
            <a:spLocks noChangeShapeType="1"/>
          </p:cNvSpPr>
          <p:nvPr/>
        </p:nvSpPr>
        <p:spPr bwMode="auto">
          <a:xfrm>
            <a:off x="5322429" y="2320556"/>
            <a:ext cx="12658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2" name="Rectangle 298">
            <a:extLst>
              <a:ext uri="{FF2B5EF4-FFF2-40B4-BE49-F238E27FC236}">
                <a16:creationId xmlns:a16="http://schemas.microsoft.com/office/drawing/2014/main" id="{087AD7B0-EAC1-6EBB-A755-A4ABB57AB24E}"/>
              </a:ext>
            </a:extLst>
          </p:cNvPr>
          <p:cNvSpPr>
            <a:spLocks noChangeArrowheads="1"/>
          </p:cNvSpPr>
          <p:nvPr/>
        </p:nvSpPr>
        <p:spPr bwMode="auto">
          <a:xfrm>
            <a:off x="2761177" y="19273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3" name="Line 300">
            <a:extLst>
              <a:ext uri="{FF2B5EF4-FFF2-40B4-BE49-F238E27FC236}">
                <a16:creationId xmlns:a16="http://schemas.microsoft.com/office/drawing/2014/main" id="{46EDAC58-94D0-2FD4-ADB3-D05BF81CA37D}"/>
              </a:ext>
            </a:extLst>
          </p:cNvPr>
          <p:cNvSpPr>
            <a:spLocks noChangeShapeType="1"/>
          </p:cNvSpPr>
          <p:nvPr/>
        </p:nvSpPr>
        <p:spPr bwMode="auto">
          <a:xfrm>
            <a:off x="2977894" y="2092084"/>
            <a:ext cx="270690" cy="1162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4" name="Line 301">
            <a:extLst>
              <a:ext uri="{FF2B5EF4-FFF2-40B4-BE49-F238E27FC236}">
                <a16:creationId xmlns:a16="http://schemas.microsoft.com/office/drawing/2014/main" id="{A25A08F5-F99C-E540-BCC0-E8944D6C4C7B}"/>
              </a:ext>
            </a:extLst>
          </p:cNvPr>
          <p:cNvSpPr>
            <a:spLocks noChangeShapeType="1"/>
          </p:cNvSpPr>
          <p:nvPr/>
        </p:nvSpPr>
        <p:spPr bwMode="auto">
          <a:xfrm flipV="1">
            <a:off x="3120520" y="2886849"/>
            <a:ext cx="295871" cy="1585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13" name="Straight Arrow Connector 12">
            <a:extLst>
              <a:ext uri="{FF2B5EF4-FFF2-40B4-BE49-F238E27FC236}">
                <a16:creationId xmlns:a16="http://schemas.microsoft.com/office/drawing/2014/main" id="{EC45FF59-472D-B350-0862-93382F9A88D0}"/>
              </a:ext>
            </a:extLst>
          </p:cNvPr>
          <p:cNvCxnSpPr>
            <a:cxnSpLocks/>
          </p:cNvCxnSpPr>
          <p:nvPr/>
        </p:nvCxnSpPr>
        <p:spPr>
          <a:xfrm>
            <a:off x="2105485" y="3858325"/>
            <a:ext cx="0" cy="242865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8FE83FC-3F35-0EF3-2672-B61C7699E9B2}"/>
              </a:ext>
            </a:extLst>
          </p:cNvPr>
          <p:cNvCxnSpPr>
            <a:cxnSpLocks/>
          </p:cNvCxnSpPr>
          <p:nvPr/>
        </p:nvCxnSpPr>
        <p:spPr>
          <a:xfrm flipH="1">
            <a:off x="1939600" y="6118306"/>
            <a:ext cx="6824700"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831A49-E9DE-EBB4-D0DE-EAC3E0BBB84C}"/>
              </a:ext>
            </a:extLst>
          </p:cNvPr>
          <p:cNvSpPr txBox="1"/>
          <p:nvPr/>
        </p:nvSpPr>
        <p:spPr>
          <a:xfrm>
            <a:off x="4533528" y="6443089"/>
            <a:ext cx="1204176" cy="369332"/>
          </a:xfrm>
          <a:prstGeom prst="rect">
            <a:avLst/>
          </a:prstGeom>
          <a:noFill/>
        </p:spPr>
        <p:txBody>
          <a:bodyPr wrap="none" rtlCol="0">
            <a:spAutoFit/>
          </a:bodyPr>
          <a:lstStyle/>
          <a:p>
            <a:r>
              <a:rPr lang="en-US" dirty="0"/>
              <a:t>Time (sec.)</a:t>
            </a:r>
          </a:p>
        </p:txBody>
      </p:sp>
      <p:sp>
        <p:nvSpPr>
          <p:cNvPr id="20" name="Rectangle 298">
            <a:extLst>
              <a:ext uri="{FF2B5EF4-FFF2-40B4-BE49-F238E27FC236}">
                <a16:creationId xmlns:a16="http://schemas.microsoft.com/office/drawing/2014/main" id="{7038AFF4-3079-C25E-8451-5101E4009E4C}"/>
              </a:ext>
            </a:extLst>
          </p:cNvPr>
          <p:cNvSpPr>
            <a:spLocks noChangeArrowheads="1"/>
          </p:cNvSpPr>
          <p:nvPr/>
        </p:nvSpPr>
        <p:spPr bwMode="auto">
          <a:xfrm>
            <a:off x="2440349"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1" name="Rectangle 298">
            <a:extLst>
              <a:ext uri="{FF2B5EF4-FFF2-40B4-BE49-F238E27FC236}">
                <a16:creationId xmlns:a16="http://schemas.microsoft.com/office/drawing/2014/main" id="{ED153A35-C15F-255B-ECE9-CFD844628F0E}"/>
              </a:ext>
            </a:extLst>
          </p:cNvPr>
          <p:cNvSpPr>
            <a:spLocks noChangeArrowheads="1"/>
          </p:cNvSpPr>
          <p:nvPr/>
        </p:nvSpPr>
        <p:spPr bwMode="auto">
          <a:xfrm>
            <a:off x="2690335"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5" name="Rectangle 298">
            <a:extLst>
              <a:ext uri="{FF2B5EF4-FFF2-40B4-BE49-F238E27FC236}">
                <a16:creationId xmlns:a16="http://schemas.microsoft.com/office/drawing/2014/main" id="{4D7ECBD8-6770-7D1E-9B06-4B192B9B4EDB}"/>
              </a:ext>
            </a:extLst>
          </p:cNvPr>
          <p:cNvSpPr>
            <a:spLocks noChangeArrowheads="1"/>
          </p:cNvSpPr>
          <p:nvPr/>
        </p:nvSpPr>
        <p:spPr bwMode="auto">
          <a:xfrm>
            <a:off x="2945242"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6" name="Rectangle 298">
            <a:extLst>
              <a:ext uri="{FF2B5EF4-FFF2-40B4-BE49-F238E27FC236}">
                <a16:creationId xmlns:a16="http://schemas.microsoft.com/office/drawing/2014/main" id="{7576C521-C7AA-86A7-8243-705ED57ED5B4}"/>
              </a:ext>
            </a:extLst>
          </p:cNvPr>
          <p:cNvSpPr>
            <a:spLocks noChangeArrowheads="1"/>
          </p:cNvSpPr>
          <p:nvPr/>
        </p:nvSpPr>
        <p:spPr bwMode="auto">
          <a:xfrm>
            <a:off x="3180471"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2" name="Rectangle 299">
            <a:extLst>
              <a:ext uri="{FF2B5EF4-FFF2-40B4-BE49-F238E27FC236}">
                <a16:creationId xmlns:a16="http://schemas.microsoft.com/office/drawing/2014/main" id="{5A1E1B1A-F225-FBA8-67AA-B7CEA5B04B91}"/>
              </a:ext>
            </a:extLst>
          </p:cNvPr>
          <p:cNvSpPr>
            <a:spLocks noChangeArrowheads="1"/>
          </p:cNvSpPr>
          <p:nvPr/>
        </p:nvSpPr>
        <p:spPr bwMode="auto">
          <a:xfrm>
            <a:off x="3466958" y="462615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2" name="Rectangle 299">
            <a:extLst>
              <a:ext uri="{FF2B5EF4-FFF2-40B4-BE49-F238E27FC236}">
                <a16:creationId xmlns:a16="http://schemas.microsoft.com/office/drawing/2014/main" id="{B6BBD1CE-FB08-1712-005A-B57D244ACB72}"/>
              </a:ext>
            </a:extLst>
          </p:cNvPr>
          <p:cNvSpPr>
            <a:spLocks noChangeArrowheads="1"/>
          </p:cNvSpPr>
          <p:nvPr/>
        </p:nvSpPr>
        <p:spPr bwMode="auto">
          <a:xfrm>
            <a:off x="3701187" y="463317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 name="Rectangle 299">
            <a:extLst>
              <a:ext uri="{FF2B5EF4-FFF2-40B4-BE49-F238E27FC236}">
                <a16:creationId xmlns:a16="http://schemas.microsoft.com/office/drawing/2014/main" id="{72E259D8-82FA-9EF4-FB61-CC437630362F}"/>
              </a:ext>
            </a:extLst>
          </p:cNvPr>
          <p:cNvSpPr>
            <a:spLocks noChangeArrowheads="1"/>
          </p:cNvSpPr>
          <p:nvPr/>
        </p:nvSpPr>
        <p:spPr bwMode="auto">
          <a:xfrm>
            <a:off x="3935196" y="462394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 name="Rectangle 299">
            <a:extLst>
              <a:ext uri="{FF2B5EF4-FFF2-40B4-BE49-F238E27FC236}">
                <a16:creationId xmlns:a16="http://schemas.microsoft.com/office/drawing/2014/main" id="{03804FF7-0F62-6AB6-A848-285BE1763327}"/>
              </a:ext>
            </a:extLst>
          </p:cNvPr>
          <p:cNvSpPr>
            <a:spLocks noChangeArrowheads="1"/>
          </p:cNvSpPr>
          <p:nvPr/>
        </p:nvSpPr>
        <p:spPr bwMode="auto">
          <a:xfrm>
            <a:off x="4175303" y="462394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 name="Rectangle 298">
            <a:extLst>
              <a:ext uri="{FF2B5EF4-FFF2-40B4-BE49-F238E27FC236}">
                <a16:creationId xmlns:a16="http://schemas.microsoft.com/office/drawing/2014/main" id="{461A6580-6FAB-E5C2-BE60-5AA5B13B17C9}"/>
              </a:ext>
            </a:extLst>
          </p:cNvPr>
          <p:cNvSpPr>
            <a:spLocks noChangeArrowheads="1"/>
          </p:cNvSpPr>
          <p:nvPr/>
        </p:nvSpPr>
        <p:spPr bwMode="auto">
          <a:xfrm>
            <a:off x="4582307"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3" name="Rectangle 298">
            <a:extLst>
              <a:ext uri="{FF2B5EF4-FFF2-40B4-BE49-F238E27FC236}">
                <a16:creationId xmlns:a16="http://schemas.microsoft.com/office/drawing/2014/main" id="{D6B3C327-CA06-D993-CA67-7F7735AFA166}"/>
              </a:ext>
            </a:extLst>
          </p:cNvPr>
          <p:cNvSpPr>
            <a:spLocks noChangeArrowheads="1"/>
          </p:cNvSpPr>
          <p:nvPr/>
        </p:nvSpPr>
        <p:spPr bwMode="auto">
          <a:xfrm>
            <a:off x="4832293"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6" name="Rectangle 298">
            <a:extLst>
              <a:ext uri="{FF2B5EF4-FFF2-40B4-BE49-F238E27FC236}">
                <a16:creationId xmlns:a16="http://schemas.microsoft.com/office/drawing/2014/main" id="{5934265E-3DB7-8FBC-67E2-65410F7BF11B}"/>
              </a:ext>
            </a:extLst>
          </p:cNvPr>
          <p:cNvSpPr>
            <a:spLocks noChangeArrowheads="1"/>
          </p:cNvSpPr>
          <p:nvPr/>
        </p:nvSpPr>
        <p:spPr bwMode="auto">
          <a:xfrm>
            <a:off x="5087200"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9" name="Rectangle 298">
            <a:extLst>
              <a:ext uri="{FF2B5EF4-FFF2-40B4-BE49-F238E27FC236}">
                <a16:creationId xmlns:a16="http://schemas.microsoft.com/office/drawing/2014/main" id="{6C37B7F1-928F-E36E-8C2E-5731C818A014}"/>
              </a:ext>
            </a:extLst>
          </p:cNvPr>
          <p:cNvSpPr>
            <a:spLocks noChangeArrowheads="1"/>
          </p:cNvSpPr>
          <p:nvPr/>
        </p:nvSpPr>
        <p:spPr bwMode="auto">
          <a:xfrm>
            <a:off x="5322429"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5" name="Rectangle 299">
            <a:extLst>
              <a:ext uri="{FF2B5EF4-FFF2-40B4-BE49-F238E27FC236}">
                <a16:creationId xmlns:a16="http://schemas.microsoft.com/office/drawing/2014/main" id="{D90609BF-EFDE-CCF2-1E99-854824AD82D0}"/>
              </a:ext>
            </a:extLst>
          </p:cNvPr>
          <p:cNvSpPr>
            <a:spLocks noChangeArrowheads="1"/>
          </p:cNvSpPr>
          <p:nvPr/>
        </p:nvSpPr>
        <p:spPr bwMode="auto">
          <a:xfrm>
            <a:off x="5791936" y="4654280"/>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6" name="Rectangle 299">
            <a:extLst>
              <a:ext uri="{FF2B5EF4-FFF2-40B4-BE49-F238E27FC236}">
                <a16:creationId xmlns:a16="http://schemas.microsoft.com/office/drawing/2014/main" id="{CECB9B3B-C724-41C0-489D-E8A919AE3D37}"/>
              </a:ext>
            </a:extLst>
          </p:cNvPr>
          <p:cNvSpPr>
            <a:spLocks noChangeArrowheads="1"/>
          </p:cNvSpPr>
          <p:nvPr/>
        </p:nvSpPr>
        <p:spPr bwMode="auto">
          <a:xfrm>
            <a:off x="6026165" y="4661304"/>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7" name="Rectangle 299">
            <a:extLst>
              <a:ext uri="{FF2B5EF4-FFF2-40B4-BE49-F238E27FC236}">
                <a16:creationId xmlns:a16="http://schemas.microsoft.com/office/drawing/2014/main" id="{6B333C21-F760-A221-2853-A57B20525410}"/>
              </a:ext>
            </a:extLst>
          </p:cNvPr>
          <p:cNvSpPr>
            <a:spLocks noChangeArrowheads="1"/>
          </p:cNvSpPr>
          <p:nvPr/>
        </p:nvSpPr>
        <p:spPr bwMode="auto">
          <a:xfrm>
            <a:off x="6260174" y="4652076"/>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8" name="Rectangle 299">
            <a:extLst>
              <a:ext uri="{FF2B5EF4-FFF2-40B4-BE49-F238E27FC236}">
                <a16:creationId xmlns:a16="http://schemas.microsoft.com/office/drawing/2014/main" id="{86BAD113-EF26-4D0F-99C1-6D30E77C8E97}"/>
              </a:ext>
            </a:extLst>
          </p:cNvPr>
          <p:cNvSpPr>
            <a:spLocks noChangeArrowheads="1"/>
          </p:cNvSpPr>
          <p:nvPr/>
        </p:nvSpPr>
        <p:spPr bwMode="auto">
          <a:xfrm>
            <a:off x="6500281" y="4652076"/>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7" name="Rectangle 298">
            <a:extLst>
              <a:ext uri="{FF2B5EF4-FFF2-40B4-BE49-F238E27FC236}">
                <a16:creationId xmlns:a16="http://schemas.microsoft.com/office/drawing/2014/main" id="{422AAB18-CD1E-9C40-CC6A-10F78EC4BB04}"/>
              </a:ext>
            </a:extLst>
          </p:cNvPr>
          <p:cNvSpPr>
            <a:spLocks noChangeArrowheads="1"/>
          </p:cNvSpPr>
          <p:nvPr/>
        </p:nvSpPr>
        <p:spPr bwMode="auto">
          <a:xfrm>
            <a:off x="3459756" y="573608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8" name="Rectangle 298">
            <a:extLst>
              <a:ext uri="{FF2B5EF4-FFF2-40B4-BE49-F238E27FC236}">
                <a16:creationId xmlns:a16="http://schemas.microsoft.com/office/drawing/2014/main" id="{3DF33A28-0397-4D25-F9DC-40A45C826376}"/>
              </a:ext>
            </a:extLst>
          </p:cNvPr>
          <p:cNvSpPr>
            <a:spLocks noChangeArrowheads="1"/>
          </p:cNvSpPr>
          <p:nvPr/>
        </p:nvSpPr>
        <p:spPr bwMode="auto">
          <a:xfrm>
            <a:off x="3709742" y="573608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9" name="Rectangle 298">
            <a:extLst>
              <a:ext uri="{FF2B5EF4-FFF2-40B4-BE49-F238E27FC236}">
                <a16:creationId xmlns:a16="http://schemas.microsoft.com/office/drawing/2014/main" id="{4DE195E0-B454-8AD4-2C88-87D1FF994F1F}"/>
              </a:ext>
            </a:extLst>
          </p:cNvPr>
          <p:cNvSpPr>
            <a:spLocks noChangeArrowheads="1"/>
          </p:cNvSpPr>
          <p:nvPr/>
        </p:nvSpPr>
        <p:spPr bwMode="auto">
          <a:xfrm>
            <a:off x="3964649" y="573009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0" name="Rectangle 298">
            <a:extLst>
              <a:ext uri="{FF2B5EF4-FFF2-40B4-BE49-F238E27FC236}">
                <a16:creationId xmlns:a16="http://schemas.microsoft.com/office/drawing/2014/main" id="{0A3466E2-73C9-D7F6-25C4-A2BD31C18A0E}"/>
              </a:ext>
            </a:extLst>
          </p:cNvPr>
          <p:cNvSpPr>
            <a:spLocks noChangeArrowheads="1"/>
          </p:cNvSpPr>
          <p:nvPr/>
        </p:nvSpPr>
        <p:spPr bwMode="auto">
          <a:xfrm>
            <a:off x="4199878" y="573009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5" name="Rectangle 298">
            <a:extLst>
              <a:ext uri="{FF2B5EF4-FFF2-40B4-BE49-F238E27FC236}">
                <a16:creationId xmlns:a16="http://schemas.microsoft.com/office/drawing/2014/main" id="{348CF1C3-EC1A-0DC2-F930-C46807F28A44}"/>
              </a:ext>
            </a:extLst>
          </p:cNvPr>
          <p:cNvSpPr>
            <a:spLocks noChangeArrowheads="1"/>
          </p:cNvSpPr>
          <p:nvPr/>
        </p:nvSpPr>
        <p:spPr bwMode="auto">
          <a:xfrm>
            <a:off x="5784316" y="571624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6" name="Rectangle 298">
            <a:extLst>
              <a:ext uri="{FF2B5EF4-FFF2-40B4-BE49-F238E27FC236}">
                <a16:creationId xmlns:a16="http://schemas.microsoft.com/office/drawing/2014/main" id="{2660C385-3E6C-396E-E4DF-F66F087977E2}"/>
              </a:ext>
            </a:extLst>
          </p:cNvPr>
          <p:cNvSpPr>
            <a:spLocks noChangeArrowheads="1"/>
          </p:cNvSpPr>
          <p:nvPr/>
        </p:nvSpPr>
        <p:spPr bwMode="auto">
          <a:xfrm>
            <a:off x="6034302" y="571624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7" name="Rectangle 298">
            <a:extLst>
              <a:ext uri="{FF2B5EF4-FFF2-40B4-BE49-F238E27FC236}">
                <a16:creationId xmlns:a16="http://schemas.microsoft.com/office/drawing/2014/main" id="{6FE0D129-FDAD-74CB-D393-D9574FBCB7DD}"/>
              </a:ext>
            </a:extLst>
          </p:cNvPr>
          <p:cNvSpPr>
            <a:spLocks noChangeArrowheads="1"/>
          </p:cNvSpPr>
          <p:nvPr/>
        </p:nvSpPr>
        <p:spPr bwMode="auto">
          <a:xfrm>
            <a:off x="6289209" y="571025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8" name="Rectangle 298">
            <a:extLst>
              <a:ext uri="{FF2B5EF4-FFF2-40B4-BE49-F238E27FC236}">
                <a16:creationId xmlns:a16="http://schemas.microsoft.com/office/drawing/2014/main" id="{5190FDF4-1B44-1B83-40CF-3848F5B3F36A}"/>
              </a:ext>
            </a:extLst>
          </p:cNvPr>
          <p:cNvSpPr>
            <a:spLocks noChangeArrowheads="1"/>
          </p:cNvSpPr>
          <p:nvPr/>
        </p:nvSpPr>
        <p:spPr bwMode="auto">
          <a:xfrm>
            <a:off x="6524438" y="571025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 name="TextBox 2">
            <a:extLst>
              <a:ext uri="{FF2B5EF4-FFF2-40B4-BE49-F238E27FC236}">
                <a16:creationId xmlns:a16="http://schemas.microsoft.com/office/drawing/2014/main" id="{AE2FBC8D-49FB-EFF5-5E5A-9FA59B50647C}"/>
              </a:ext>
            </a:extLst>
          </p:cNvPr>
          <p:cNvSpPr txBox="1"/>
          <p:nvPr/>
        </p:nvSpPr>
        <p:spPr>
          <a:xfrm>
            <a:off x="1155248" y="3984390"/>
            <a:ext cx="753091" cy="369332"/>
          </a:xfrm>
          <a:prstGeom prst="rect">
            <a:avLst/>
          </a:prstGeom>
          <a:noFill/>
        </p:spPr>
        <p:txBody>
          <a:bodyPr wrap="none" rtlCol="0">
            <a:spAutoFit/>
          </a:bodyPr>
          <a:lstStyle/>
          <a:p>
            <a:r>
              <a:rPr lang="en-US" b="1" dirty="0">
                <a:solidFill>
                  <a:srgbClr val="00CC99"/>
                </a:solidFill>
              </a:rPr>
              <a:t>A to C</a:t>
            </a:r>
          </a:p>
        </p:txBody>
      </p:sp>
      <p:sp>
        <p:nvSpPr>
          <p:cNvPr id="4" name="TextBox 3">
            <a:extLst>
              <a:ext uri="{FF2B5EF4-FFF2-40B4-BE49-F238E27FC236}">
                <a16:creationId xmlns:a16="http://schemas.microsoft.com/office/drawing/2014/main" id="{0901CAEE-919A-B450-1DBD-5C1FA47296B5}"/>
              </a:ext>
            </a:extLst>
          </p:cNvPr>
          <p:cNvSpPr txBox="1"/>
          <p:nvPr/>
        </p:nvSpPr>
        <p:spPr>
          <a:xfrm>
            <a:off x="1181918" y="4468260"/>
            <a:ext cx="727443" cy="369332"/>
          </a:xfrm>
          <a:prstGeom prst="rect">
            <a:avLst/>
          </a:prstGeom>
          <a:noFill/>
        </p:spPr>
        <p:txBody>
          <a:bodyPr wrap="none" rtlCol="0">
            <a:spAutoFit/>
          </a:bodyPr>
          <a:lstStyle/>
          <a:p>
            <a:r>
              <a:rPr lang="en-US" b="1" dirty="0">
                <a:solidFill>
                  <a:srgbClr val="0000A8"/>
                </a:solidFill>
              </a:rPr>
              <a:t>B to F</a:t>
            </a:r>
          </a:p>
        </p:txBody>
      </p:sp>
      <p:sp>
        <p:nvSpPr>
          <p:cNvPr id="6" name="TextBox 5">
            <a:extLst>
              <a:ext uri="{FF2B5EF4-FFF2-40B4-BE49-F238E27FC236}">
                <a16:creationId xmlns:a16="http://schemas.microsoft.com/office/drawing/2014/main" id="{9259D219-A654-A832-370C-9A0693787DF2}"/>
              </a:ext>
            </a:extLst>
          </p:cNvPr>
          <p:cNvSpPr txBox="1"/>
          <p:nvPr/>
        </p:nvSpPr>
        <p:spPr>
          <a:xfrm>
            <a:off x="347052" y="5610321"/>
            <a:ext cx="1697260" cy="369332"/>
          </a:xfrm>
          <a:prstGeom prst="rect">
            <a:avLst/>
          </a:prstGeom>
          <a:noFill/>
        </p:spPr>
        <p:txBody>
          <a:bodyPr wrap="none" rtlCol="0">
            <a:spAutoFit/>
          </a:bodyPr>
          <a:lstStyle/>
          <a:p>
            <a:r>
              <a:rPr lang="en-US" b="1" dirty="0"/>
              <a:t>D1 to D2 – Sol 1</a:t>
            </a:r>
          </a:p>
        </p:txBody>
      </p:sp>
      <p:sp>
        <p:nvSpPr>
          <p:cNvPr id="14" name="TextBox 13">
            <a:extLst>
              <a:ext uri="{FF2B5EF4-FFF2-40B4-BE49-F238E27FC236}">
                <a16:creationId xmlns:a16="http://schemas.microsoft.com/office/drawing/2014/main" id="{46F3FF3E-14FB-3DC6-1D1B-4AE02203200C}"/>
              </a:ext>
            </a:extLst>
          </p:cNvPr>
          <p:cNvSpPr txBox="1"/>
          <p:nvPr/>
        </p:nvSpPr>
        <p:spPr>
          <a:xfrm>
            <a:off x="3237842" y="6174679"/>
            <a:ext cx="301686" cy="369332"/>
          </a:xfrm>
          <a:prstGeom prst="rect">
            <a:avLst/>
          </a:prstGeom>
          <a:noFill/>
        </p:spPr>
        <p:txBody>
          <a:bodyPr wrap="none" rtlCol="0">
            <a:spAutoFit/>
          </a:bodyPr>
          <a:lstStyle/>
          <a:p>
            <a:r>
              <a:rPr lang="en-US" dirty="0"/>
              <a:t>1</a:t>
            </a:r>
          </a:p>
        </p:txBody>
      </p:sp>
      <p:cxnSp>
        <p:nvCxnSpPr>
          <p:cNvPr id="17" name="Straight Connector 16">
            <a:extLst>
              <a:ext uri="{FF2B5EF4-FFF2-40B4-BE49-F238E27FC236}">
                <a16:creationId xmlns:a16="http://schemas.microsoft.com/office/drawing/2014/main" id="{A02E1496-08C3-FE5E-687F-02AFC57BC4F5}"/>
              </a:ext>
            </a:extLst>
          </p:cNvPr>
          <p:cNvCxnSpPr/>
          <p:nvPr/>
        </p:nvCxnSpPr>
        <p:spPr>
          <a:xfrm>
            <a:off x="3404961" y="3878283"/>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A00A3D-D41C-298E-4A66-8493E9D826E7}"/>
              </a:ext>
            </a:extLst>
          </p:cNvPr>
          <p:cNvCxnSpPr/>
          <p:nvPr/>
        </p:nvCxnSpPr>
        <p:spPr>
          <a:xfrm>
            <a:off x="4505444" y="386975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0B84C2-97A0-2EDA-FFD4-FBA893E316E5}"/>
              </a:ext>
            </a:extLst>
          </p:cNvPr>
          <p:cNvCxnSpPr/>
          <p:nvPr/>
        </p:nvCxnSpPr>
        <p:spPr>
          <a:xfrm>
            <a:off x="5637621" y="385832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DF41F19-B53E-1717-5A76-EFDAA704AD79}"/>
              </a:ext>
            </a:extLst>
          </p:cNvPr>
          <p:cNvCxnSpPr/>
          <p:nvPr/>
        </p:nvCxnSpPr>
        <p:spPr>
          <a:xfrm>
            <a:off x="6835236" y="3846894"/>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DC2269-F3DC-AFE8-63D9-98362D86742F}"/>
              </a:ext>
            </a:extLst>
          </p:cNvPr>
          <p:cNvSpPr txBox="1"/>
          <p:nvPr/>
        </p:nvSpPr>
        <p:spPr>
          <a:xfrm>
            <a:off x="4361792" y="6167059"/>
            <a:ext cx="301686" cy="369332"/>
          </a:xfrm>
          <a:prstGeom prst="rect">
            <a:avLst/>
          </a:prstGeom>
          <a:noFill/>
        </p:spPr>
        <p:txBody>
          <a:bodyPr wrap="none" rtlCol="0">
            <a:spAutoFit/>
          </a:bodyPr>
          <a:lstStyle/>
          <a:p>
            <a:r>
              <a:rPr lang="en-US" dirty="0"/>
              <a:t>2</a:t>
            </a:r>
          </a:p>
        </p:txBody>
      </p:sp>
      <p:sp>
        <p:nvSpPr>
          <p:cNvPr id="113" name="TextBox 112">
            <a:extLst>
              <a:ext uri="{FF2B5EF4-FFF2-40B4-BE49-F238E27FC236}">
                <a16:creationId xmlns:a16="http://schemas.microsoft.com/office/drawing/2014/main" id="{6181D7F9-1E78-A476-9431-3E414E183C4C}"/>
              </a:ext>
            </a:extLst>
          </p:cNvPr>
          <p:cNvSpPr txBox="1"/>
          <p:nvPr/>
        </p:nvSpPr>
        <p:spPr>
          <a:xfrm>
            <a:off x="5492792" y="6154115"/>
            <a:ext cx="301686" cy="369332"/>
          </a:xfrm>
          <a:prstGeom prst="rect">
            <a:avLst/>
          </a:prstGeom>
          <a:noFill/>
        </p:spPr>
        <p:txBody>
          <a:bodyPr wrap="none" rtlCol="0">
            <a:spAutoFit/>
          </a:bodyPr>
          <a:lstStyle/>
          <a:p>
            <a:r>
              <a:rPr lang="en-US" dirty="0"/>
              <a:t>3</a:t>
            </a:r>
          </a:p>
        </p:txBody>
      </p:sp>
      <p:sp>
        <p:nvSpPr>
          <p:cNvPr id="114" name="TextBox 113">
            <a:extLst>
              <a:ext uri="{FF2B5EF4-FFF2-40B4-BE49-F238E27FC236}">
                <a16:creationId xmlns:a16="http://schemas.microsoft.com/office/drawing/2014/main" id="{2D52BB85-48EF-A6F5-4212-BAEDBA6DE8ED}"/>
              </a:ext>
            </a:extLst>
          </p:cNvPr>
          <p:cNvSpPr txBox="1"/>
          <p:nvPr/>
        </p:nvSpPr>
        <p:spPr>
          <a:xfrm>
            <a:off x="6697410" y="6144123"/>
            <a:ext cx="301686" cy="369332"/>
          </a:xfrm>
          <a:prstGeom prst="rect">
            <a:avLst/>
          </a:prstGeom>
          <a:noFill/>
        </p:spPr>
        <p:txBody>
          <a:bodyPr wrap="none" rtlCol="0">
            <a:spAutoFit/>
          </a:bodyPr>
          <a:lstStyle/>
          <a:p>
            <a:r>
              <a:rPr lang="en-US" dirty="0"/>
              <a:t>4</a:t>
            </a:r>
          </a:p>
        </p:txBody>
      </p:sp>
      <p:sp>
        <p:nvSpPr>
          <p:cNvPr id="119" name="TextBox 118">
            <a:extLst>
              <a:ext uri="{FF2B5EF4-FFF2-40B4-BE49-F238E27FC236}">
                <a16:creationId xmlns:a16="http://schemas.microsoft.com/office/drawing/2014/main" id="{F21896E5-3C43-0FA0-2485-692D5531A9ED}"/>
              </a:ext>
            </a:extLst>
          </p:cNvPr>
          <p:cNvSpPr txBox="1"/>
          <p:nvPr/>
        </p:nvSpPr>
        <p:spPr>
          <a:xfrm>
            <a:off x="8186027" y="4181827"/>
            <a:ext cx="3265525" cy="646331"/>
          </a:xfrm>
          <a:prstGeom prst="rect">
            <a:avLst/>
          </a:prstGeom>
          <a:noFill/>
        </p:spPr>
        <p:txBody>
          <a:bodyPr wrap="square" rtlCol="0">
            <a:spAutoFit/>
          </a:bodyPr>
          <a:lstStyle/>
          <a:p>
            <a:r>
              <a:rPr lang="en-US" dirty="0">
                <a:solidFill>
                  <a:srgbClr val="C00000"/>
                </a:solidFill>
              </a:rPr>
              <a:t>Why can we only reserve a circuit for one of them?</a:t>
            </a:r>
          </a:p>
        </p:txBody>
      </p:sp>
      <p:cxnSp>
        <p:nvCxnSpPr>
          <p:cNvPr id="121" name="Straight Arrow Connector 120">
            <a:extLst>
              <a:ext uri="{FF2B5EF4-FFF2-40B4-BE49-F238E27FC236}">
                <a16:creationId xmlns:a16="http://schemas.microsoft.com/office/drawing/2014/main" id="{DD0C0FB1-003E-0F10-E83C-23A60B58B9DB}"/>
              </a:ext>
            </a:extLst>
          </p:cNvPr>
          <p:cNvCxnSpPr/>
          <p:nvPr/>
        </p:nvCxnSpPr>
        <p:spPr>
          <a:xfrm flipV="1">
            <a:off x="6999096" y="4864919"/>
            <a:ext cx="1350770" cy="930068"/>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7707AA4-40EA-DC43-9C6D-E62C7F45B66E}"/>
              </a:ext>
            </a:extLst>
          </p:cNvPr>
          <p:cNvSpPr/>
          <p:nvPr/>
        </p:nvSpPr>
        <p:spPr>
          <a:xfrm>
            <a:off x="4566443" y="5608675"/>
            <a:ext cx="1010919" cy="440645"/>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37B11C6-FB92-1BEC-D8E3-688C519D44E8}"/>
              </a:ext>
            </a:extLst>
          </p:cNvPr>
          <p:cNvSpPr/>
          <p:nvPr/>
        </p:nvSpPr>
        <p:spPr>
          <a:xfrm>
            <a:off x="6868490" y="5638168"/>
            <a:ext cx="1010919" cy="440645"/>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1DDE8DEF-784F-5860-318C-E8072F4554F0}"/>
              </a:ext>
            </a:extLst>
          </p:cNvPr>
          <p:cNvCxnSpPr>
            <a:cxnSpLocks/>
          </p:cNvCxnSpPr>
          <p:nvPr/>
        </p:nvCxnSpPr>
        <p:spPr>
          <a:xfrm flipV="1">
            <a:off x="5070771" y="3605746"/>
            <a:ext cx="1589909" cy="196115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BA63BA0-8E40-A6BD-F000-0F617197E3DA}"/>
              </a:ext>
            </a:extLst>
          </p:cNvPr>
          <p:cNvCxnSpPr>
            <a:cxnSpLocks/>
          </p:cNvCxnSpPr>
          <p:nvPr/>
        </p:nvCxnSpPr>
        <p:spPr>
          <a:xfrm flipH="1" flipV="1">
            <a:off x="6747172" y="3570508"/>
            <a:ext cx="656999" cy="1921679"/>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F5037DD-8426-2E0D-5C42-80753F9A75CB}"/>
              </a:ext>
            </a:extLst>
          </p:cNvPr>
          <p:cNvSpPr txBox="1"/>
          <p:nvPr/>
        </p:nvSpPr>
        <p:spPr>
          <a:xfrm>
            <a:off x="5633425" y="3219873"/>
            <a:ext cx="1819300" cy="369332"/>
          </a:xfrm>
          <a:prstGeom prst="rect">
            <a:avLst/>
          </a:prstGeom>
          <a:noFill/>
        </p:spPr>
        <p:txBody>
          <a:bodyPr wrap="square" rtlCol="0">
            <a:spAutoFit/>
          </a:bodyPr>
          <a:lstStyle/>
          <a:p>
            <a:r>
              <a:rPr lang="en-US" dirty="0">
                <a:solidFill>
                  <a:srgbClr val="C00000"/>
                </a:solidFill>
              </a:rPr>
              <a:t>Wasted capacity</a:t>
            </a:r>
          </a:p>
        </p:txBody>
      </p:sp>
    </p:spTree>
    <p:extLst>
      <p:ext uri="{BB962C8B-B14F-4D97-AF65-F5344CB8AC3E}">
        <p14:creationId xmlns:p14="http://schemas.microsoft.com/office/powerpoint/2010/main" val="2021634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50FCFAAF-F579-DD05-2ED2-41E500E48F4C}"/>
              </a:ext>
            </a:extLst>
          </p:cNvPr>
          <p:cNvSpPr/>
          <p:nvPr/>
        </p:nvSpPr>
        <p:spPr>
          <a:xfrm>
            <a:off x="2302675" y="5642956"/>
            <a:ext cx="6313073" cy="36933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2" name="Title 1">
            <a:extLst>
              <a:ext uri="{FF2B5EF4-FFF2-40B4-BE49-F238E27FC236}">
                <a16:creationId xmlns:a16="http://schemas.microsoft.com/office/drawing/2014/main" id="{DED0595B-6A71-5222-48D4-F5471D717793}"/>
              </a:ext>
            </a:extLst>
          </p:cNvPr>
          <p:cNvSpPr>
            <a:spLocks noGrp="1"/>
          </p:cNvSpPr>
          <p:nvPr>
            <p:ph type="title"/>
          </p:nvPr>
        </p:nvSpPr>
        <p:spPr/>
        <p:txBody>
          <a:bodyPr/>
          <a:lstStyle/>
          <a:p>
            <a:r>
              <a:rPr lang="en-US" dirty="0"/>
              <a:t>Solution 2: Send on demand</a:t>
            </a:r>
          </a:p>
        </p:txBody>
      </p:sp>
      <p:sp>
        <p:nvSpPr>
          <p:cNvPr id="5" name="Slide Number Placeholder 4">
            <a:extLst>
              <a:ext uri="{FF2B5EF4-FFF2-40B4-BE49-F238E27FC236}">
                <a16:creationId xmlns:a16="http://schemas.microsoft.com/office/drawing/2014/main" id="{25FA3214-54CD-C83E-B20F-97A1D744D01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45</a:t>
            </a:fld>
            <a:endParaRPr lang="en-US"/>
          </a:p>
        </p:txBody>
      </p:sp>
      <p:grpSp>
        <p:nvGrpSpPr>
          <p:cNvPr id="7" name="Group 105">
            <a:extLst>
              <a:ext uri="{FF2B5EF4-FFF2-40B4-BE49-F238E27FC236}">
                <a16:creationId xmlns:a16="http://schemas.microsoft.com/office/drawing/2014/main" id="{73654D5B-D31F-CE46-CA62-A186504CF48F}"/>
              </a:ext>
            </a:extLst>
          </p:cNvPr>
          <p:cNvGrpSpPr>
            <a:grpSpLocks/>
          </p:cNvGrpSpPr>
          <p:nvPr/>
        </p:nvGrpSpPr>
        <p:grpSpPr bwMode="auto">
          <a:xfrm>
            <a:off x="8755097" y="2384177"/>
            <a:ext cx="929037" cy="691644"/>
            <a:chOff x="-44" y="1473"/>
            <a:chExt cx="981" cy="1105"/>
          </a:xfrm>
        </p:grpSpPr>
        <p:pic>
          <p:nvPicPr>
            <p:cNvPr id="81" name="Picture 106" descr="desktop_computer_stylized_medium">
              <a:extLst>
                <a:ext uri="{FF2B5EF4-FFF2-40B4-BE49-F238E27FC236}">
                  <a16:creationId xmlns:a16="http://schemas.microsoft.com/office/drawing/2014/main" id="{A605FE57-2B68-63D2-68B5-720753A57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07">
              <a:extLst>
                <a:ext uri="{FF2B5EF4-FFF2-40B4-BE49-F238E27FC236}">
                  <a16:creationId xmlns:a16="http://schemas.microsoft.com/office/drawing/2014/main" id="{4114C1A1-C7C5-61BC-6869-CAAF5B89924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8" name="Line 276">
            <a:extLst>
              <a:ext uri="{FF2B5EF4-FFF2-40B4-BE49-F238E27FC236}">
                <a16:creationId xmlns:a16="http://schemas.microsoft.com/office/drawing/2014/main" id="{8D854347-E01C-2D9A-1C7B-1F277E67857B}"/>
              </a:ext>
            </a:extLst>
          </p:cNvPr>
          <p:cNvSpPr>
            <a:spLocks noChangeShapeType="1"/>
          </p:cNvSpPr>
          <p:nvPr/>
        </p:nvSpPr>
        <p:spPr bwMode="auto">
          <a:xfrm>
            <a:off x="2302675" y="1989010"/>
            <a:ext cx="1173372" cy="4387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 name="Line 277">
            <a:extLst>
              <a:ext uri="{FF2B5EF4-FFF2-40B4-BE49-F238E27FC236}">
                <a16:creationId xmlns:a16="http://schemas.microsoft.com/office/drawing/2014/main" id="{42CA68F3-2949-EE15-FB14-9CA440A480C6}"/>
              </a:ext>
            </a:extLst>
          </p:cNvPr>
          <p:cNvSpPr>
            <a:spLocks noChangeShapeType="1"/>
          </p:cNvSpPr>
          <p:nvPr/>
        </p:nvSpPr>
        <p:spPr bwMode="auto">
          <a:xfrm flipV="1">
            <a:off x="2477561" y="2557941"/>
            <a:ext cx="1144012" cy="5616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 name="Line 278">
            <a:extLst>
              <a:ext uri="{FF2B5EF4-FFF2-40B4-BE49-F238E27FC236}">
                <a16:creationId xmlns:a16="http://schemas.microsoft.com/office/drawing/2014/main" id="{F207C2AA-DD94-EF27-DBA6-B1D1D9A7DB64}"/>
              </a:ext>
            </a:extLst>
          </p:cNvPr>
          <p:cNvSpPr>
            <a:spLocks noChangeShapeType="1"/>
          </p:cNvSpPr>
          <p:nvPr/>
        </p:nvSpPr>
        <p:spPr bwMode="auto">
          <a:xfrm>
            <a:off x="4783510" y="2469825"/>
            <a:ext cx="27260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 name="Line 279">
            <a:extLst>
              <a:ext uri="{FF2B5EF4-FFF2-40B4-BE49-F238E27FC236}">
                <a16:creationId xmlns:a16="http://schemas.microsoft.com/office/drawing/2014/main" id="{710F2DD5-2CC1-5C83-AF8F-55D04BA1B754}"/>
              </a:ext>
            </a:extLst>
          </p:cNvPr>
          <p:cNvSpPr>
            <a:spLocks noChangeShapeType="1"/>
          </p:cNvSpPr>
          <p:nvPr/>
        </p:nvSpPr>
        <p:spPr bwMode="auto">
          <a:xfrm flipH="1" flipV="1">
            <a:off x="7955589" y="2655664"/>
            <a:ext cx="11353" cy="370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 name="Line 280">
            <a:extLst>
              <a:ext uri="{FF2B5EF4-FFF2-40B4-BE49-F238E27FC236}">
                <a16:creationId xmlns:a16="http://schemas.microsoft.com/office/drawing/2014/main" id="{A700A256-EF60-02FF-5EC4-F02A6A9E4C9F}"/>
              </a:ext>
            </a:extLst>
          </p:cNvPr>
          <p:cNvSpPr>
            <a:spLocks noChangeShapeType="1"/>
          </p:cNvSpPr>
          <p:nvPr/>
        </p:nvSpPr>
        <p:spPr bwMode="auto">
          <a:xfrm flipV="1">
            <a:off x="8574629" y="2094915"/>
            <a:ext cx="720903" cy="3135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2" name="Text Box 303">
            <a:extLst>
              <a:ext uri="{FF2B5EF4-FFF2-40B4-BE49-F238E27FC236}">
                <a16:creationId xmlns:a16="http://schemas.microsoft.com/office/drawing/2014/main" id="{B46ED799-43B3-A6F2-FF87-EBEA31785DD8}"/>
              </a:ext>
            </a:extLst>
          </p:cNvPr>
          <p:cNvSpPr txBox="1">
            <a:spLocks noChangeArrowheads="1"/>
          </p:cNvSpPr>
          <p:nvPr/>
        </p:nvSpPr>
        <p:spPr bwMode="auto">
          <a:xfrm>
            <a:off x="1593245" y="1716719"/>
            <a:ext cx="397790"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A</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3" name="Text Box 304">
            <a:extLst>
              <a:ext uri="{FF2B5EF4-FFF2-40B4-BE49-F238E27FC236}">
                <a16:creationId xmlns:a16="http://schemas.microsoft.com/office/drawing/2014/main" id="{A313B82A-AABD-5A00-8948-066C27691316}"/>
              </a:ext>
            </a:extLst>
          </p:cNvPr>
          <p:cNvSpPr txBox="1">
            <a:spLocks noChangeArrowheads="1"/>
          </p:cNvSpPr>
          <p:nvPr/>
        </p:nvSpPr>
        <p:spPr bwMode="auto">
          <a:xfrm>
            <a:off x="1596498" y="2682977"/>
            <a:ext cx="38632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rPr>
              <a:t>B</a:t>
            </a:r>
            <a:endParaRPr kumimoji="0" lang="en-US" altLang="en-US" sz="24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endParaRPr>
          </a:p>
        </p:txBody>
      </p:sp>
      <p:sp>
        <p:nvSpPr>
          <p:cNvPr id="24" name="Text Box 305">
            <a:extLst>
              <a:ext uri="{FF2B5EF4-FFF2-40B4-BE49-F238E27FC236}">
                <a16:creationId xmlns:a16="http://schemas.microsoft.com/office/drawing/2014/main" id="{10DFB079-A74D-2D01-E1AE-05E6CD582552}"/>
              </a:ext>
            </a:extLst>
          </p:cNvPr>
          <p:cNvSpPr txBox="1">
            <a:spLocks noChangeArrowheads="1"/>
          </p:cNvSpPr>
          <p:nvPr/>
        </p:nvSpPr>
        <p:spPr bwMode="auto">
          <a:xfrm>
            <a:off x="9636015" y="1649140"/>
            <a:ext cx="382505"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7" name="Text Box 310">
            <a:extLst>
              <a:ext uri="{FF2B5EF4-FFF2-40B4-BE49-F238E27FC236}">
                <a16:creationId xmlns:a16="http://schemas.microsoft.com/office/drawing/2014/main" id="{4FC1BCB1-2F1A-5C18-B667-3092891471E3}"/>
              </a:ext>
            </a:extLst>
          </p:cNvPr>
          <p:cNvSpPr txBox="1">
            <a:spLocks noChangeArrowheads="1"/>
          </p:cNvSpPr>
          <p:nvPr/>
        </p:nvSpPr>
        <p:spPr bwMode="auto">
          <a:xfrm>
            <a:off x="7995636" y="3075821"/>
            <a:ext cx="219487" cy="4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28" name="Line 281">
            <a:extLst>
              <a:ext uri="{FF2B5EF4-FFF2-40B4-BE49-F238E27FC236}">
                <a16:creationId xmlns:a16="http://schemas.microsoft.com/office/drawing/2014/main" id="{62089163-AE79-95F0-3E1B-E663F60042D1}"/>
              </a:ext>
            </a:extLst>
          </p:cNvPr>
          <p:cNvSpPr>
            <a:spLocks noChangeShapeType="1"/>
          </p:cNvSpPr>
          <p:nvPr/>
        </p:nvSpPr>
        <p:spPr bwMode="auto">
          <a:xfrm flipV="1">
            <a:off x="8634001" y="3230957"/>
            <a:ext cx="11731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9" name="Line 283">
            <a:extLst>
              <a:ext uri="{FF2B5EF4-FFF2-40B4-BE49-F238E27FC236}">
                <a16:creationId xmlns:a16="http://schemas.microsoft.com/office/drawing/2014/main" id="{E71D5184-2365-D8E1-7FDE-F06D7AD4B17C}"/>
              </a:ext>
            </a:extLst>
          </p:cNvPr>
          <p:cNvSpPr>
            <a:spLocks noChangeShapeType="1"/>
          </p:cNvSpPr>
          <p:nvPr/>
        </p:nvSpPr>
        <p:spPr bwMode="auto">
          <a:xfrm flipH="1">
            <a:off x="8049494" y="2928768"/>
            <a:ext cx="1132509" cy="1713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0" name="Text Box 306">
            <a:extLst>
              <a:ext uri="{FF2B5EF4-FFF2-40B4-BE49-F238E27FC236}">
                <a16:creationId xmlns:a16="http://schemas.microsoft.com/office/drawing/2014/main" id="{966F6BB6-7606-3775-E197-7B9A7C431AE9}"/>
              </a:ext>
            </a:extLst>
          </p:cNvPr>
          <p:cNvSpPr txBox="1">
            <a:spLocks noChangeArrowheads="1"/>
          </p:cNvSpPr>
          <p:nvPr/>
        </p:nvSpPr>
        <p:spPr bwMode="auto">
          <a:xfrm>
            <a:off x="9545891" y="2434018"/>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E</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31" name="Text Box 307">
            <a:extLst>
              <a:ext uri="{FF2B5EF4-FFF2-40B4-BE49-F238E27FC236}">
                <a16:creationId xmlns:a16="http://schemas.microsoft.com/office/drawing/2014/main" id="{63CE9DD6-B6DC-95C6-288E-210407922B8B}"/>
              </a:ext>
            </a:extLst>
          </p:cNvPr>
          <p:cNvSpPr txBox="1">
            <a:spLocks noChangeArrowheads="1"/>
          </p:cNvSpPr>
          <p:nvPr/>
        </p:nvSpPr>
        <p:spPr bwMode="auto">
          <a:xfrm>
            <a:off x="10530593" y="2823666"/>
            <a:ext cx="303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A8"/>
                </a:solidFill>
                <a:latin typeface="Calibri" panose="020F0502020204030204"/>
                <a:cs typeface="Arial"/>
              </a:rPr>
              <a:t>F</a:t>
            </a:r>
            <a:endParaRPr kumimoji="0" lang="en-US" altLang="en-US" sz="2400" b="0" i="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Arial"/>
            </a:endParaRPr>
          </a:p>
        </p:txBody>
      </p:sp>
      <p:pic>
        <p:nvPicPr>
          <p:cNvPr id="33" name="Picture 97" descr="desktop_computer_stylized_medium">
            <a:extLst>
              <a:ext uri="{FF2B5EF4-FFF2-40B4-BE49-F238E27FC236}">
                <a16:creationId xmlns:a16="http://schemas.microsoft.com/office/drawing/2014/main" id="{6FEBCE35-5650-A424-4D63-BDD9F768C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39500" y="1708693"/>
            <a:ext cx="929038" cy="6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98">
            <a:extLst>
              <a:ext uri="{FF2B5EF4-FFF2-40B4-BE49-F238E27FC236}">
                <a16:creationId xmlns:a16="http://schemas.microsoft.com/office/drawing/2014/main" id="{EB7FF23A-B82C-06DA-7085-05BD8623C130}"/>
              </a:ext>
            </a:extLst>
          </p:cNvPr>
          <p:cNvSpPr>
            <a:spLocks/>
          </p:cNvSpPr>
          <p:nvPr/>
        </p:nvSpPr>
        <p:spPr bwMode="auto">
          <a:xfrm flipH="1">
            <a:off x="2035359" y="1775040"/>
            <a:ext cx="451734" cy="316717"/>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35" name="Group 99">
            <a:extLst>
              <a:ext uri="{FF2B5EF4-FFF2-40B4-BE49-F238E27FC236}">
                <a16:creationId xmlns:a16="http://schemas.microsoft.com/office/drawing/2014/main" id="{E06E6539-006B-BADF-5427-7667C7998115}"/>
              </a:ext>
            </a:extLst>
          </p:cNvPr>
          <p:cNvGrpSpPr>
            <a:grpSpLocks/>
          </p:cNvGrpSpPr>
          <p:nvPr/>
        </p:nvGrpSpPr>
        <p:grpSpPr bwMode="auto">
          <a:xfrm>
            <a:off x="1603389" y="2700911"/>
            <a:ext cx="929038" cy="691644"/>
            <a:chOff x="-449" y="1473"/>
            <a:chExt cx="981" cy="1105"/>
          </a:xfrm>
        </p:grpSpPr>
        <p:pic>
          <p:nvPicPr>
            <p:cNvPr id="79" name="Picture 100" descr="desktop_computer_stylized_medium">
              <a:extLst>
                <a:ext uri="{FF2B5EF4-FFF2-40B4-BE49-F238E27FC236}">
                  <a16:creationId xmlns:a16="http://schemas.microsoft.com/office/drawing/2014/main" id="{D9BA299A-56A2-48B8-912B-651AE8BDA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1">
              <a:extLst>
                <a:ext uri="{FF2B5EF4-FFF2-40B4-BE49-F238E27FC236}">
                  <a16:creationId xmlns:a16="http://schemas.microsoft.com/office/drawing/2014/main" id="{DC53B8CB-D864-B4E7-0497-ED386FDA0EF6}"/>
                </a:ext>
              </a:extLst>
            </p:cNvPr>
            <p:cNvSpPr>
              <a:spLocks/>
            </p:cNvSpPr>
            <p:nvPr/>
          </p:nvSpPr>
          <p:spPr bwMode="auto">
            <a:xfrm flipH="1">
              <a:off x="-31"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6" name="Group 102">
            <a:extLst>
              <a:ext uri="{FF2B5EF4-FFF2-40B4-BE49-F238E27FC236}">
                <a16:creationId xmlns:a16="http://schemas.microsoft.com/office/drawing/2014/main" id="{C4CBD986-202C-EF1D-8DA6-0BA1D03DB525}"/>
              </a:ext>
            </a:extLst>
          </p:cNvPr>
          <p:cNvGrpSpPr>
            <a:grpSpLocks/>
          </p:cNvGrpSpPr>
          <p:nvPr/>
        </p:nvGrpSpPr>
        <p:grpSpPr bwMode="auto">
          <a:xfrm>
            <a:off x="9610341" y="2762319"/>
            <a:ext cx="929037" cy="691644"/>
            <a:chOff x="-44" y="1473"/>
            <a:chExt cx="981" cy="1105"/>
          </a:xfrm>
        </p:grpSpPr>
        <p:pic>
          <p:nvPicPr>
            <p:cNvPr id="77" name="Picture 103" descr="desktop_computer_stylized_medium">
              <a:extLst>
                <a:ext uri="{FF2B5EF4-FFF2-40B4-BE49-F238E27FC236}">
                  <a16:creationId xmlns:a16="http://schemas.microsoft.com/office/drawing/2014/main" id="{EF9BE255-BC0A-A1C0-B2CB-D13D214D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04">
              <a:extLst>
                <a:ext uri="{FF2B5EF4-FFF2-40B4-BE49-F238E27FC236}">
                  <a16:creationId xmlns:a16="http://schemas.microsoft.com/office/drawing/2014/main" id="{1AA14BB4-F3FC-7FD1-0F60-C41E09B74B87}"/>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7" name="Group 108">
            <a:extLst>
              <a:ext uri="{FF2B5EF4-FFF2-40B4-BE49-F238E27FC236}">
                <a16:creationId xmlns:a16="http://schemas.microsoft.com/office/drawing/2014/main" id="{DC4DA4E8-7C4A-0C34-6E52-70D81DF6ACAE}"/>
              </a:ext>
            </a:extLst>
          </p:cNvPr>
          <p:cNvGrpSpPr>
            <a:grpSpLocks/>
          </p:cNvGrpSpPr>
          <p:nvPr/>
        </p:nvGrpSpPr>
        <p:grpSpPr bwMode="auto">
          <a:xfrm>
            <a:off x="8853488" y="1548710"/>
            <a:ext cx="929037" cy="691644"/>
            <a:chOff x="-44" y="1473"/>
            <a:chExt cx="981" cy="1105"/>
          </a:xfrm>
        </p:grpSpPr>
        <p:pic>
          <p:nvPicPr>
            <p:cNvPr id="75" name="Picture 109" descr="desktop_computer_stylized_medium">
              <a:extLst>
                <a:ext uri="{FF2B5EF4-FFF2-40B4-BE49-F238E27FC236}">
                  <a16:creationId xmlns:a16="http://schemas.microsoft.com/office/drawing/2014/main" id="{D414CC54-C9E3-F0D1-50F1-4FC3E686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0">
              <a:extLst>
                <a:ext uri="{FF2B5EF4-FFF2-40B4-BE49-F238E27FC236}">
                  <a16:creationId xmlns:a16="http://schemas.microsoft.com/office/drawing/2014/main" id="{940E54E3-9CEB-C1AD-5396-32010C8DFBE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8" name="Group 37">
            <a:extLst>
              <a:ext uri="{FF2B5EF4-FFF2-40B4-BE49-F238E27FC236}">
                <a16:creationId xmlns:a16="http://schemas.microsoft.com/office/drawing/2014/main" id="{EB541289-AF86-8CF6-4CED-ABD1096FDE67}"/>
              </a:ext>
            </a:extLst>
          </p:cNvPr>
          <p:cNvGrpSpPr/>
          <p:nvPr/>
        </p:nvGrpSpPr>
        <p:grpSpPr>
          <a:xfrm>
            <a:off x="7276007" y="2225337"/>
            <a:ext cx="1366500" cy="507493"/>
            <a:chOff x="7493876" y="2774731"/>
            <a:chExt cx="1481958" cy="894622"/>
          </a:xfrm>
        </p:grpSpPr>
        <p:sp>
          <p:nvSpPr>
            <p:cNvPr id="68" name="Freeform 67">
              <a:extLst>
                <a:ext uri="{FF2B5EF4-FFF2-40B4-BE49-F238E27FC236}">
                  <a16:creationId xmlns:a16="http://schemas.microsoft.com/office/drawing/2014/main" id="{B9833369-508A-864B-3B27-8ABF1036A40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B9A9C5B8-7649-5A89-177D-74D962B7808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98F0E7CF-BD45-38A0-6121-E581FB8AF366}"/>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CCD1D3EC-FC26-284A-5578-1A2D583860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CE8A1526-3EEA-A9CD-C646-E3EB84BAA41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043021-E799-0381-247A-400D15A284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6EEBF23C-8DE9-EB0A-7189-D6D895F5C34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9" name="Group 38">
            <a:extLst>
              <a:ext uri="{FF2B5EF4-FFF2-40B4-BE49-F238E27FC236}">
                <a16:creationId xmlns:a16="http://schemas.microsoft.com/office/drawing/2014/main" id="{10D08434-843E-23FD-41B2-6DBED12AE01E}"/>
              </a:ext>
            </a:extLst>
          </p:cNvPr>
          <p:cNvGrpSpPr/>
          <p:nvPr/>
        </p:nvGrpSpPr>
        <p:grpSpPr>
          <a:xfrm>
            <a:off x="7306912" y="2925617"/>
            <a:ext cx="1366500" cy="507493"/>
            <a:chOff x="7493876" y="2774731"/>
            <a:chExt cx="1481958" cy="894622"/>
          </a:xfrm>
        </p:grpSpPr>
        <p:sp>
          <p:nvSpPr>
            <p:cNvPr id="61" name="Freeform 60">
              <a:extLst>
                <a:ext uri="{FF2B5EF4-FFF2-40B4-BE49-F238E27FC236}">
                  <a16:creationId xmlns:a16="http://schemas.microsoft.com/office/drawing/2014/main" id="{E5500EE4-2990-37B0-F6FB-76F9C387B6C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2" name="Oval 61">
              <a:extLst>
                <a:ext uri="{FF2B5EF4-FFF2-40B4-BE49-F238E27FC236}">
                  <a16:creationId xmlns:a16="http://schemas.microsoft.com/office/drawing/2014/main" id="{63BAD4D7-B429-1ECF-A8B5-CF1E085EE6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63" name="Group 62">
              <a:extLst>
                <a:ext uri="{FF2B5EF4-FFF2-40B4-BE49-F238E27FC236}">
                  <a16:creationId xmlns:a16="http://schemas.microsoft.com/office/drawing/2014/main" id="{6199B240-BB3F-830B-1985-DC7F778E83F7}"/>
                </a:ext>
              </a:extLst>
            </p:cNvPr>
            <p:cNvGrpSpPr/>
            <p:nvPr/>
          </p:nvGrpSpPr>
          <p:grpSpPr>
            <a:xfrm>
              <a:off x="7713663" y="2848339"/>
              <a:ext cx="1042107" cy="425543"/>
              <a:chOff x="7786941" y="2884917"/>
              <a:chExt cx="897649" cy="353919"/>
            </a:xfrm>
          </p:grpSpPr>
          <p:sp>
            <p:nvSpPr>
              <p:cNvPr id="64" name="Freeform 63">
                <a:extLst>
                  <a:ext uri="{FF2B5EF4-FFF2-40B4-BE49-F238E27FC236}">
                    <a16:creationId xmlns:a16="http://schemas.microsoft.com/office/drawing/2014/main" id="{9627AA5A-5BF1-0611-2DCD-53AEC8D1764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F1BCA8AC-2629-3E6B-03AC-A9088478920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696B223-E499-686C-A3FE-B3B02C5710A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66">
                <a:extLst>
                  <a:ext uri="{FF2B5EF4-FFF2-40B4-BE49-F238E27FC236}">
                    <a16:creationId xmlns:a16="http://schemas.microsoft.com/office/drawing/2014/main" id="{E16B121E-E610-BD10-7519-CDE3B225D9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0" name="Group 39">
            <a:extLst>
              <a:ext uri="{FF2B5EF4-FFF2-40B4-BE49-F238E27FC236}">
                <a16:creationId xmlns:a16="http://schemas.microsoft.com/office/drawing/2014/main" id="{88CA6DB1-11E5-A530-3D63-7DE1155DA090}"/>
              </a:ext>
            </a:extLst>
          </p:cNvPr>
          <p:cNvGrpSpPr/>
          <p:nvPr/>
        </p:nvGrpSpPr>
        <p:grpSpPr>
          <a:xfrm>
            <a:off x="3471289" y="2203372"/>
            <a:ext cx="1366500" cy="507493"/>
            <a:chOff x="7493876" y="2774731"/>
            <a:chExt cx="1481958" cy="894622"/>
          </a:xfrm>
        </p:grpSpPr>
        <p:sp>
          <p:nvSpPr>
            <p:cNvPr id="54" name="Freeform 53">
              <a:extLst>
                <a:ext uri="{FF2B5EF4-FFF2-40B4-BE49-F238E27FC236}">
                  <a16:creationId xmlns:a16="http://schemas.microsoft.com/office/drawing/2014/main" id="{8EB2B214-DFF5-C002-BE95-A163E5F20AF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 name="Oval 54">
              <a:extLst>
                <a:ext uri="{FF2B5EF4-FFF2-40B4-BE49-F238E27FC236}">
                  <a16:creationId xmlns:a16="http://schemas.microsoft.com/office/drawing/2014/main" id="{03E6905E-0D6A-682C-C9D3-65373168C30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6" name="Group 55">
              <a:extLst>
                <a:ext uri="{FF2B5EF4-FFF2-40B4-BE49-F238E27FC236}">
                  <a16:creationId xmlns:a16="http://schemas.microsoft.com/office/drawing/2014/main" id="{F1A3A673-79CC-5420-DC24-946121D2501D}"/>
                </a:ext>
              </a:extLst>
            </p:cNvPr>
            <p:cNvGrpSpPr/>
            <p:nvPr/>
          </p:nvGrpSpPr>
          <p:grpSpPr>
            <a:xfrm>
              <a:off x="7713663" y="2848339"/>
              <a:ext cx="1042107" cy="425543"/>
              <a:chOff x="7786941" y="2884917"/>
              <a:chExt cx="897649" cy="353919"/>
            </a:xfrm>
          </p:grpSpPr>
          <p:sp>
            <p:nvSpPr>
              <p:cNvPr id="57" name="Freeform 56">
                <a:extLst>
                  <a:ext uri="{FF2B5EF4-FFF2-40B4-BE49-F238E27FC236}">
                    <a16:creationId xmlns:a16="http://schemas.microsoft.com/office/drawing/2014/main" id="{E7397D08-7B88-1B66-8BA0-AF7F49B9CEA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EA31FB05-A3EA-866B-BEFB-935ED9E0D16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2826C468-0111-3486-9E84-4209E94CA3D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DDE4E63D-63F8-D93D-2FB0-8839FA8FD61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1" name="Line 230">
            <a:extLst>
              <a:ext uri="{FF2B5EF4-FFF2-40B4-BE49-F238E27FC236}">
                <a16:creationId xmlns:a16="http://schemas.microsoft.com/office/drawing/2014/main" id="{6B6AF58B-07C4-CA39-0042-BAC24425FD48}"/>
              </a:ext>
            </a:extLst>
          </p:cNvPr>
          <p:cNvSpPr>
            <a:spLocks noChangeShapeType="1"/>
          </p:cNvSpPr>
          <p:nvPr/>
        </p:nvSpPr>
        <p:spPr bwMode="auto">
          <a:xfrm>
            <a:off x="4825137" y="2372866"/>
            <a:ext cx="0" cy="232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5" name="Text Box 306">
            <a:extLst>
              <a:ext uri="{FF2B5EF4-FFF2-40B4-BE49-F238E27FC236}">
                <a16:creationId xmlns:a16="http://schemas.microsoft.com/office/drawing/2014/main" id="{8970CFA0-1809-536E-3A32-00C8757B33A9}"/>
              </a:ext>
            </a:extLst>
          </p:cNvPr>
          <p:cNvSpPr txBox="1">
            <a:spLocks noChangeArrowheads="1"/>
          </p:cNvSpPr>
          <p:nvPr/>
        </p:nvSpPr>
        <p:spPr bwMode="auto">
          <a:xfrm>
            <a:off x="3812988" y="1796492"/>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7" name="Text Box 306">
            <a:extLst>
              <a:ext uri="{FF2B5EF4-FFF2-40B4-BE49-F238E27FC236}">
                <a16:creationId xmlns:a16="http://schemas.microsoft.com/office/drawing/2014/main" id="{632E2A1C-2347-5606-483A-F62A673A858D}"/>
              </a:ext>
            </a:extLst>
          </p:cNvPr>
          <p:cNvSpPr txBox="1">
            <a:spLocks noChangeArrowheads="1"/>
          </p:cNvSpPr>
          <p:nvPr/>
        </p:nvSpPr>
        <p:spPr bwMode="auto">
          <a:xfrm>
            <a:off x="7703533" y="1823127"/>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D2</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8" name="Text Box 306">
            <a:extLst>
              <a:ext uri="{FF2B5EF4-FFF2-40B4-BE49-F238E27FC236}">
                <a16:creationId xmlns:a16="http://schemas.microsoft.com/office/drawing/2014/main" id="{A33B3EFB-2186-037A-C2B9-EA71ADDA3B9F}"/>
              </a:ext>
            </a:extLst>
          </p:cNvPr>
          <p:cNvSpPr txBox="1">
            <a:spLocks noChangeArrowheads="1"/>
          </p:cNvSpPr>
          <p:nvPr/>
        </p:nvSpPr>
        <p:spPr bwMode="auto">
          <a:xfrm>
            <a:off x="6817365" y="2876445"/>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D3</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90" name="Rectangle 299">
            <a:extLst>
              <a:ext uri="{FF2B5EF4-FFF2-40B4-BE49-F238E27FC236}">
                <a16:creationId xmlns:a16="http://schemas.microsoft.com/office/drawing/2014/main" id="{C1B12CFE-46B7-A7D0-E887-4A30B4B7ACCF}"/>
              </a:ext>
            </a:extLst>
          </p:cNvPr>
          <p:cNvSpPr>
            <a:spLocks noChangeArrowheads="1"/>
          </p:cNvSpPr>
          <p:nvPr/>
        </p:nvSpPr>
        <p:spPr bwMode="auto">
          <a:xfrm>
            <a:off x="2913746" y="29308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1" name="Line 302">
            <a:extLst>
              <a:ext uri="{FF2B5EF4-FFF2-40B4-BE49-F238E27FC236}">
                <a16:creationId xmlns:a16="http://schemas.microsoft.com/office/drawing/2014/main" id="{C4316FCE-D363-4837-D1D3-B1B5B914C659}"/>
              </a:ext>
            </a:extLst>
          </p:cNvPr>
          <p:cNvSpPr>
            <a:spLocks noChangeShapeType="1"/>
          </p:cNvSpPr>
          <p:nvPr/>
        </p:nvSpPr>
        <p:spPr bwMode="auto">
          <a:xfrm>
            <a:off x="5322429" y="2320556"/>
            <a:ext cx="12658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2" name="Rectangle 298">
            <a:extLst>
              <a:ext uri="{FF2B5EF4-FFF2-40B4-BE49-F238E27FC236}">
                <a16:creationId xmlns:a16="http://schemas.microsoft.com/office/drawing/2014/main" id="{087AD7B0-EAC1-6EBB-A755-A4ABB57AB24E}"/>
              </a:ext>
            </a:extLst>
          </p:cNvPr>
          <p:cNvSpPr>
            <a:spLocks noChangeArrowheads="1"/>
          </p:cNvSpPr>
          <p:nvPr/>
        </p:nvSpPr>
        <p:spPr bwMode="auto">
          <a:xfrm>
            <a:off x="2761177" y="19273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3" name="Line 300">
            <a:extLst>
              <a:ext uri="{FF2B5EF4-FFF2-40B4-BE49-F238E27FC236}">
                <a16:creationId xmlns:a16="http://schemas.microsoft.com/office/drawing/2014/main" id="{46EDAC58-94D0-2FD4-ADB3-D05BF81CA37D}"/>
              </a:ext>
            </a:extLst>
          </p:cNvPr>
          <p:cNvSpPr>
            <a:spLocks noChangeShapeType="1"/>
          </p:cNvSpPr>
          <p:nvPr/>
        </p:nvSpPr>
        <p:spPr bwMode="auto">
          <a:xfrm>
            <a:off x="2977894" y="2092084"/>
            <a:ext cx="270690" cy="1162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4" name="Line 301">
            <a:extLst>
              <a:ext uri="{FF2B5EF4-FFF2-40B4-BE49-F238E27FC236}">
                <a16:creationId xmlns:a16="http://schemas.microsoft.com/office/drawing/2014/main" id="{A25A08F5-F99C-E540-BCC0-E8944D6C4C7B}"/>
              </a:ext>
            </a:extLst>
          </p:cNvPr>
          <p:cNvSpPr>
            <a:spLocks noChangeShapeType="1"/>
          </p:cNvSpPr>
          <p:nvPr/>
        </p:nvSpPr>
        <p:spPr bwMode="auto">
          <a:xfrm flipV="1">
            <a:off x="3120520" y="2886849"/>
            <a:ext cx="295871" cy="1585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13" name="Straight Arrow Connector 12">
            <a:extLst>
              <a:ext uri="{FF2B5EF4-FFF2-40B4-BE49-F238E27FC236}">
                <a16:creationId xmlns:a16="http://schemas.microsoft.com/office/drawing/2014/main" id="{EC45FF59-472D-B350-0862-93382F9A88D0}"/>
              </a:ext>
            </a:extLst>
          </p:cNvPr>
          <p:cNvCxnSpPr>
            <a:cxnSpLocks/>
          </p:cNvCxnSpPr>
          <p:nvPr/>
        </p:nvCxnSpPr>
        <p:spPr>
          <a:xfrm>
            <a:off x="2105485" y="3858325"/>
            <a:ext cx="0" cy="242865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8FE83FC-3F35-0EF3-2672-B61C7699E9B2}"/>
              </a:ext>
            </a:extLst>
          </p:cNvPr>
          <p:cNvCxnSpPr>
            <a:cxnSpLocks/>
          </p:cNvCxnSpPr>
          <p:nvPr/>
        </p:nvCxnSpPr>
        <p:spPr>
          <a:xfrm flipH="1">
            <a:off x="1939600" y="6118306"/>
            <a:ext cx="6824700"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831A49-E9DE-EBB4-D0DE-EAC3E0BBB84C}"/>
              </a:ext>
            </a:extLst>
          </p:cNvPr>
          <p:cNvSpPr txBox="1"/>
          <p:nvPr/>
        </p:nvSpPr>
        <p:spPr>
          <a:xfrm>
            <a:off x="4533528" y="6443089"/>
            <a:ext cx="1204176" cy="369332"/>
          </a:xfrm>
          <a:prstGeom prst="rect">
            <a:avLst/>
          </a:prstGeom>
          <a:noFill/>
        </p:spPr>
        <p:txBody>
          <a:bodyPr wrap="none" rtlCol="0">
            <a:spAutoFit/>
          </a:bodyPr>
          <a:lstStyle/>
          <a:p>
            <a:r>
              <a:rPr lang="en-US" dirty="0"/>
              <a:t>Time (sec.)</a:t>
            </a:r>
          </a:p>
        </p:txBody>
      </p:sp>
      <p:sp>
        <p:nvSpPr>
          <p:cNvPr id="20" name="Rectangle 298">
            <a:extLst>
              <a:ext uri="{FF2B5EF4-FFF2-40B4-BE49-F238E27FC236}">
                <a16:creationId xmlns:a16="http://schemas.microsoft.com/office/drawing/2014/main" id="{7038AFF4-3079-C25E-8451-5101E4009E4C}"/>
              </a:ext>
            </a:extLst>
          </p:cNvPr>
          <p:cNvSpPr>
            <a:spLocks noChangeArrowheads="1"/>
          </p:cNvSpPr>
          <p:nvPr/>
        </p:nvSpPr>
        <p:spPr bwMode="auto">
          <a:xfrm>
            <a:off x="2440349"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1" name="Rectangle 298">
            <a:extLst>
              <a:ext uri="{FF2B5EF4-FFF2-40B4-BE49-F238E27FC236}">
                <a16:creationId xmlns:a16="http://schemas.microsoft.com/office/drawing/2014/main" id="{ED153A35-C15F-255B-ECE9-CFD844628F0E}"/>
              </a:ext>
            </a:extLst>
          </p:cNvPr>
          <p:cNvSpPr>
            <a:spLocks noChangeArrowheads="1"/>
          </p:cNvSpPr>
          <p:nvPr/>
        </p:nvSpPr>
        <p:spPr bwMode="auto">
          <a:xfrm>
            <a:off x="2690335"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5" name="Rectangle 298">
            <a:extLst>
              <a:ext uri="{FF2B5EF4-FFF2-40B4-BE49-F238E27FC236}">
                <a16:creationId xmlns:a16="http://schemas.microsoft.com/office/drawing/2014/main" id="{4D7ECBD8-6770-7D1E-9B06-4B192B9B4EDB}"/>
              </a:ext>
            </a:extLst>
          </p:cNvPr>
          <p:cNvSpPr>
            <a:spLocks noChangeArrowheads="1"/>
          </p:cNvSpPr>
          <p:nvPr/>
        </p:nvSpPr>
        <p:spPr bwMode="auto">
          <a:xfrm>
            <a:off x="2945242"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6" name="Rectangle 298">
            <a:extLst>
              <a:ext uri="{FF2B5EF4-FFF2-40B4-BE49-F238E27FC236}">
                <a16:creationId xmlns:a16="http://schemas.microsoft.com/office/drawing/2014/main" id="{7576C521-C7AA-86A7-8243-705ED57ED5B4}"/>
              </a:ext>
            </a:extLst>
          </p:cNvPr>
          <p:cNvSpPr>
            <a:spLocks noChangeArrowheads="1"/>
          </p:cNvSpPr>
          <p:nvPr/>
        </p:nvSpPr>
        <p:spPr bwMode="auto">
          <a:xfrm>
            <a:off x="3180471"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2" name="Rectangle 299">
            <a:extLst>
              <a:ext uri="{FF2B5EF4-FFF2-40B4-BE49-F238E27FC236}">
                <a16:creationId xmlns:a16="http://schemas.microsoft.com/office/drawing/2014/main" id="{5A1E1B1A-F225-FBA8-67AA-B7CEA5B04B91}"/>
              </a:ext>
            </a:extLst>
          </p:cNvPr>
          <p:cNvSpPr>
            <a:spLocks noChangeArrowheads="1"/>
          </p:cNvSpPr>
          <p:nvPr/>
        </p:nvSpPr>
        <p:spPr bwMode="auto">
          <a:xfrm>
            <a:off x="3466958" y="462615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2" name="Rectangle 299">
            <a:extLst>
              <a:ext uri="{FF2B5EF4-FFF2-40B4-BE49-F238E27FC236}">
                <a16:creationId xmlns:a16="http://schemas.microsoft.com/office/drawing/2014/main" id="{B6BBD1CE-FB08-1712-005A-B57D244ACB72}"/>
              </a:ext>
            </a:extLst>
          </p:cNvPr>
          <p:cNvSpPr>
            <a:spLocks noChangeArrowheads="1"/>
          </p:cNvSpPr>
          <p:nvPr/>
        </p:nvSpPr>
        <p:spPr bwMode="auto">
          <a:xfrm>
            <a:off x="3701187" y="463317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 name="Rectangle 299">
            <a:extLst>
              <a:ext uri="{FF2B5EF4-FFF2-40B4-BE49-F238E27FC236}">
                <a16:creationId xmlns:a16="http://schemas.microsoft.com/office/drawing/2014/main" id="{72E259D8-82FA-9EF4-FB61-CC437630362F}"/>
              </a:ext>
            </a:extLst>
          </p:cNvPr>
          <p:cNvSpPr>
            <a:spLocks noChangeArrowheads="1"/>
          </p:cNvSpPr>
          <p:nvPr/>
        </p:nvSpPr>
        <p:spPr bwMode="auto">
          <a:xfrm>
            <a:off x="3935196" y="462394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 name="Rectangle 299">
            <a:extLst>
              <a:ext uri="{FF2B5EF4-FFF2-40B4-BE49-F238E27FC236}">
                <a16:creationId xmlns:a16="http://schemas.microsoft.com/office/drawing/2014/main" id="{03804FF7-0F62-6AB6-A848-285BE1763327}"/>
              </a:ext>
            </a:extLst>
          </p:cNvPr>
          <p:cNvSpPr>
            <a:spLocks noChangeArrowheads="1"/>
          </p:cNvSpPr>
          <p:nvPr/>
        </p:nvSpPr>
        <p:spPr bwMode="auto">
          <a:xfrm>
            <a:off x="4175303" y="462394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 name="Rectangle 298">
            <a:extLst>
              <a:ext uri="{FF2B5EF4-FFF2-40B4-BE49-F238E27FC236}">
                <a16:creationId xmlns:a16="http://schemas.microsoft.com/office/drawing/2014/main" id="{461A6580-6FAB-E5C2-BE60-5AA5B13B17C9}"/>
              </a:ext>
            </a:extLst>
          </p:cNvPr>
          <p:cNvSpPr>
            <a:spLocks noChangeArrowheads="1"/>
          </p:cNvSpPr>
          <p:nvPr/>
        </p:nvSpPr>
        <p:spPr bwMode="auto">
          <a:xfrm>
            <a:off x="4582307"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3" name="Rectangle 298">
            <a:extLst>
              <a:ext uri="{FF2B5EF4-FFF2-40B4-BE49-F238E27FC236}">
                <a16:creationId xmlns:a16="http://schemas.microsoft.com/office/drawing/2014/main" id="{D6B3C327-CA06-D993-CA67-7F7735AFA166}"/>
              </a:ext>
            </a:extLst>
          </p:cNvPr>
          <p:cNvSpPr>
            <a:spLocks noChangeArrowheads="1"/>
          </p:cNvSpPr>
          <p:nvPr/>
        </p:nvSpPr>
        <p:spPr bwMode="auto">
          <a:xfrm>
            <a:off x="4832293"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6" name="Rectangle 298">
            <a:extLst>
              <a:ext uri="{FF2B5EF4-FFF2-40B4-BE49-F238E27FC236}">
                <a16:creationId xmlns:a16="http://schemas.microsoft.com/office/drawing/2014/main" id="{5934265E-3DB7-8FBC-67E2-65410F7BF11B}"/>
              </a:ext>
            </a:extLst>
          </p:cNvPr>
          <p:cNvSpPr>
            <a:spLocks noChangeArrowheads="1"/>
          </p:cNvSpPr>
          <p:nvPr/>
        </p:nvSpPr>
        <p:spPr bwMode="auto">
          <a:xfrm>
            <a:off x="5087200"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9" name="Rectangle 298">
            <a:extLst>
              <a:ext uri="{FF2B5EF4-FFF2-40B4-BE49-F238E27FC236}">
                <a16:creationId xmlns:a16="http://schemas.microsoft.com/office/drawing/2014/main" id="{6C37B7F1-928F-E36E-8C2E-5731C818A014}"/>
              </a:ext>
            </a:extLst>
          </p:cNvPr>
          <p:cNvSpPr>
            <a:spLocks noChangeArrowheads="1"/>
          </p:cNvSpPr>
          <p:nvPr/>
        </p:nvSpPr>
        <p:spPr bwMode="auto">
          <a:xfrm>
            <a:off x="5322429"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5" name="Rectangle 299">
            <a:extLst>
              <a:ext uri="{FF2B5EF4-FFF2-40B4-BE49-F238E27FC236}">
                <a16:creationId xmlns:a16="http://schemas.microsoft.com/office/drawing/2014/main" id="{D90609BF-EFDE-CCF2-1E99-854824AD82D0}"/>
              </a:ext>
            </a:extLst>
          </p:cNvPr>
          <p:cNvSpPr>
            <a:spLocks noChangeArrowheads="1"/>
          </p:cNvSpPr>
          <p:nvPr/>
        </p:nvSpPr>
        <p:spPr bwMode="auto">
          <a:xfrm>
            <a:off x="5791936" y="4654280"/>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6" name="Rectangle 299">
            <a:extLst>
              <a:ext uri="{FF2B5EF4-FFF2-40B4-BE49-F238E27FC236}">
                <a16:creationId xmlns:a16="http://schemas.microsoft.com/office/drawing/2014/main" id="{CECB9B3B-C724-41C0-489D-E8A919AE3D37}"/>
              </a:ext>
            </a:extLst>
          </p:cNvPr>
          <p:cNvSpPr>
            <a:spLocks noChangeArrowheads="1"/>
          </p:cNvSpPr>
          <p:nvPr/>
        </p:nvSpPr>
        <p:spPr bwMode="auto">
          <a:xfrm>
            <a:off x="6026165" y="4661304"/>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7" name="Rectangle 299">
            <a:extLst>
              <a:ext uri="{FF2B5EF4-FFF2-40B4-BE49-F238E27FC236}">
                <a16:creationId xmlns:a16="http://schemas.microsoft.com/office/drawing/2014/main" id="{6B333C21-F760-A221-2853-A57B20525410}"/>
              </a:ext>
            </a:extLst>
          </p:cNvPr>
          <p:cNvSpPr>
            <a:spLocks noChangeArrowheads="1"/>
          </p:cNvSpPr>
          <p:nvPr/>
        </p:nvSpPr>
        <p:spPr bwMode="auto">
          <a:xfrm>
            <a:off x="6260174" y="4652076"/>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8" name="Rectangle 299">
            <a:extLst>
              <a:ext uri="{FF2B5EF4-FFF2-40B4-BE49-F238E27FC236}">
                <a16:creationId xmlns:a16="http://schemas.microsoft.com/office/drawing/2014/main" id="{86BAD113-EF26-4D0F-99C1-6D30E77C8E97}"/>
              </a:ext>
            </a:extLst>
          </p:cNvPr>
          <p:cNvSpPr>
            <a:spLocks noChangeArrowheads="1"/>
          </p:cNvSpPr>
          <p:nvPr/>
        </p:nvSpPr>
        <p:spPr bwMode="auto">
          <a:xfrm>
            <a:off x="6500281" y="4652076"/>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7" name="Rectangle 298">
            <a:extLst>
              <a:ext uri="{FF2B5EF4-FFF2-40B4-BE49-F238E27FC236}">
                <a16:creationId xmlns:a16="http://schemas.microsoft.com/office/drawing/2014/main" id="{422AAB18-CD1E-9C40-CC6A-10F78EC4BB04}"/>
              </a:ext>
            </a:extLst>
          </p:cNvPr>
          <p:cNvSpPr>
            <a:spLocks noChangeArrowheads="1"/>
          </p:cNvSpPr>
          <p:nvPr/>
        </p:nvSpPr>
        <p:spPr bwMode="auto">
          <a:xfrm>
            <a:off x="3459756" y="573608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8" name="Rectangle 298">
            <a:extLst>
              <a:ext uri="{FF2B5EF4-FFF2-40B4-BE49-F238E27FC236}">
                <a16:creationId xmlns:a16="http://schemas.microsoft.com/office/drawing/2014/main" id="{3DF33A28-0397-4D25-F9DC-40A45C826376}"/>
              </a:ext>
            </a:extLst>
          </p:cNvPr>
          <p:cNvSpPr>
            <a:spLocks noChangeArrowheads="1"/>
          </p:cNvSpPr>
          <p:nvPr/>
        </p:nvSpPr>
        <p:spPr bwMode="auto">
          <a:xfrm>
            <a:off x="3709742" y="573608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9" name="Rectangle 298">
            <a:extLst>
              <a:ext uri="{FF2B5EF4-FFF2-40B4-BE49-F238E27FC236}">
                <a16:creationId xmlns:a16="http://schemas.microsoft.com/office/drawing/2014/main" id="{4DE195E0-B454-8AD4-2C88-87D1FF994F1F}"/>
              </a:ext>
            </a:extLst>
          </p:cNvPr>
          <p:cNvSpPr>
            <a:spLocks noChangeArrowheads="1"/>
          </p:cNvSpPr>
          <p:nvPr/>
        </p:nvSpPr>
        <p:spPr bwMode="auto">
          <a:xfrm>
            <a:off x="3964649" y="573009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0" name="Rectangle 298">
            <a:extLst>
              <a:ext uri="{FF2B5EF4-FFF2-40B4-BE49-F238E27FC236}">
                <a16:creationId xmlns:a16="http://schemas.microsoft.com/office/drawing/2014/main" id="{0A3466E2-73C9-D7F6-25C4-A2BD31C18A0E}"/>
              </a:ext>
            </a:extLst>
          </p:cNvPr>
          <p:cNvSpPr>
            <a:spLocks noChangeArrowheads="1"/>
          </p:cNvSpPr>
          <p:nvPr/>
        </p:nvSpPr>
        <p:spPr bwMode="auto">
          <a:xfrm>
            <a:off x="4199878" y="573009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5" name="Rectangle 298">
            <a:extLst>
              <a:ext uri="{FF2B5EF4-FFF2-40B4-BE49-F238E27FC236}">
                <a16:creationId xmlns:a16="http://schemas.microsoft.com/office/drawing/2014/main" id="{348CF1C3-EC1A-0DC2-F930-C46807F28A44}"/>
              </a:ext>
            </a:extLst>
          </p:cNvPr>
          <p:cNvSpPr>
            <a:spLocks noChangeArrowheads="1"/>
          </p:cNvSpPr>
          <p:nvPr/>
        </p:nvSpPr>
        <p:spPr bwMode="auto">
          <a:xfrm>
            <a:off x="5784316" y="571624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6" name="Rectangle 298">
            <a:extLst>
              <a:ext uri="{FF2B5EF4-FFF2-40B4-BE49-F238E27FC236}">
                <a16:creationId xmlns:a16="http://schemas.microsoft.com/office/drawing/2014/main" id="{2660C385-3E6C-396E-E4DF-F66F087977E2}"/>
              </a:ext>
            </a:extLst>
          </p:cNvPr>
          <p:cNvSpPr>
            <a:spLocks noChangeArrowheads="1"/>
          </p:cNvSpPr>
          <p:nvPr/>
        </p:nvSpPr>
        <p:spPr bwMode="auto">
          <a:xfrm>
            <a:off x="6034302" y="571624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7" name="Rectangle 298">
            <a:extLst>
              <a:ext uri="{FF2B5EF4-FFF2-40B4-BE49-F238E27FC236}">
                <a16:creationId xmlns:a16="http://schemas.microsoft.com/office/drawing/2014/main" id="{6FE0D129-FDAD-74CB-D393-D9574FBCB7DD}"/>
              </a:ext>
            </a:extLst>
          </p:cNvPr>
          <p:cNvSpPr>
            <a:spLocks noChangeArrowheads="1"/>
          </p:cNvSpPr>
          <p:nvPr/>
        </p:nvSpPr>
        <p:spPr bwMode="auto">
          <a:xfrm>
            <a:off x="6289209" y="571025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8" name="Rectangle 298">
            <a:extLst>
              <a:ext uri="{FF2B5EF4-FFF2-40B4-BE49-F238E27FC236}">
                <a16:creationId xmlns:a16="http://schemas.microsoft.com/office/drawing/2014/main" id="{5190FDF4-1B44-1B83-40CF-3848F5B3F36A}"/>
              </a:ext>
            </a:extLst>
          </p:cNvPr>
          <p:cNvSpPr>
            <a:spLocks noChangeArrowheads="1"/>
          </p:cNvSpPr>
          <p:nvPr/>
        </p:nvSpPr>
        <p:spPr bwMode="auto">
          <a:xfrm>
            <a:off x="6524438" y="571025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 name="TextBox 2">
            <a:extLst>
              <a:ext uri="{FF2B5EF4-FFF2-40B4-BE49-F238E27FC236}">
                <a16:creationId xmlns:a16="http://schemas.microsoft.com/office/drawing/2014/main" id="{AE2FBC8D-49FB-EFF5-5E5A-9FA59B50647C}"/>
              </a:ext>
            </a:extLst>
          </p:cNvPr>
          <p:cNvSpPr txBox="1"/>
          <p:nvPr/>
        </p:nvSpPr>
        <p:spPr>
          <a:xfrm>
            <a:off x="1155248" y="3984390"/>
            <a:ext cx="753091" cy="369332"/>
          </a:xfrm>
          <a:prstGeom prst="rect">
            <a:avLst/>
          </a:prstGeom>
          <a:noFill/>
        </p:spPr>
        <p:txBody>
          <a:bodyPr wrap="none" rtlCol="0">
            <a:spAutoFit/>
          </a:bodyPr>
          <a:lstStyle/>
          <a:p>
            <a:r>
              <a:rPr lang="en-US" b="1" dirty="0">
                <a:solidFill>
                  <a:srgbClr val="00CC99"/>
                </a:solidFill>
              </a:rPr>
              <a:t>A to C</a:t>
            </a:r>
          </a:p>
        </p:txBody>
      </p:sp>
      <p:sp>
        <p:nvSpPr>
          <p:cNvPr id="4" name="TextBox 3">
            <a:extLst>
              <a:ext uri="{FF2B5EF4-FFF2-40B4-BE49-F238E27FC236}">
                <a16:creationId xmlns:a16="http://schemas.microsoft.com/office/drawing/2014/main" id="{0901CAEE-919A-B450-1DBD-5C1FA47296B5}"/>
              </a:ext>
            </a:extLst>
          </p:cNvPr>
          <p:cNvSpPr txBox="1"/>
          <p:nvPr/>
        </p:nvSpPr>
        <p:spPr>
          <a:xfrm>
            <a:off x="1181918" y="4468260"/>
            <a:ext cx="727443" cy="369332"/>
          </a:xfrm>
          <a:prstGeom prst="rect">
            <a:avLst/>
          </a:prstGeom>
          <a:noFill/>
        </p:spPr>
        <p:txBody>
          <a:bodyPr wrap="none" rtlCol="0">
            <a:spAutoFit/>
          </a:bodyPr>
          <a:lstStyle/>
          <a:p>
            <a:r>
              <a:rPr lang="en-US" b="1" dirty="0">
                <a:solidFill>
                  <a:srgbClr val="0000A8"/>
                </a:solidFill>
              </a:rPr>
              <a:t>B to F</a:t>
            </a:r>
          </a:p>
        </p:txBody>
      </p:sp>
      <p:sp>
        <p:nvSpPr>
          <p:cNvPr id="6" name="TextBox 5">
            <a:extLst>
              <a:ext uri="{FF2B5EF4-FFF2-40B4-BE49-F238E27FC236}">
                <a16:creationId xmlns:a16="http://schemas.microsoft.com/office/drawing/2014/main" id="{9259D219-A654-A832-370C-9A0693787DF2}"/>
              </a:ext>
            </a:extLst>
          </p:cNvPr>
          <p:cNvSpPr txBox="1"/>
          <p:nvPr/>
        </p:nvSpPr>
        <p:spPr>
          <a:xfrm>
            <a:off x="347052" y="5610321"/>
            <a:ext cx="1697260" cy="369332"/>
          </a:xfrm>
          <a:prstGeom prst="rect">
            <a:avLst/>
          </a:prstGeom>
          <a:noFill/>
        </p:spPr>
        <p:txBody>
          <a:bodyPr wrap="none" rtlCol="0">
            <a:spAutoFit/>
          </a:bodyPr>
          <a:lstStyle/>
          <a:p>
            <a:r>
              <a:rPr lang="en-US" b="1" dirty="0"/>
              <a:t>D1 to D2 – Sol 1</a:t>
            </a:r>
          </a:p>
        </p:txBody>
      </p:sp>
      <p:sp>
        <p:nvSpPr>
          <p:cNvPr id="14" name="TextBox 13">
            <a:extLst>
              <a:ext uri="{FF2B5EF4-FFF2-40B4-BE49-F238E27FC236}">
                <a16:creationId xmlns:a16="http://schemas.microsoft.com/office/drawing/2014/main" id="{46F3FF3E-14FB-3DC6-1D1B-4AE02203200C}"/>
              </a:ext>
            </a:extLst>
          </p:cNvPr>
          <p:cNvSpPr txBox="1"/>
          <p:nvPr/>
        </p:nvSpPr>
        <p:spPr>
          <a:xfrm>
            <a:off x="3237842" y="6174679"/>
            <a:ext cx="301686" cy="369332"/>
          </a:xfrm>
          <a:prstGeom prst="rect">
            <a:avLst/>
          </a:prstGeom>
          <a:noFill/>
        </p:spPr>
        <p:txBody>
          <a:bodyPr wrap="none" rtlCol="0">
            <a:spAutoFit/>
          </a:bodyPr>
          <a:lstStyle/>
          <a:p>
            <a:r>
              <a:rPr lang="en-US" dirty="0"/>
              <a:t>1</a:t>
            </a:r>
          </a:p>
        </p:txBody>
      </p:sp>
      <p:cxnSp>
        <p:nvCxnSpPr>
          <p:cNvPr id="17" name="Straight Connector 16">
            <a:extLst>
              <a:ext uri="{FF2B5EF4-FFF2-40B4-BE49-F238E27FC236}">
                <a16:creationId xmlns:a16="http://schemas.microsoft.com/office/drawing/2014/main" id="{A02E1496-08C3-FE5E-687F-02AFC57BC4F5}"/>
              </a:ext>
            </a:extLst>
          </p:cNvPr>
          <p:cNvCxnSpPr/>
          <p:nvPr/>
        </p:nvCxnSpPr>
        <p:spPr>
          <a:xfrm>
            <a:off x="3404961" y="3878283"/>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A00A3D-D41C-298E-4A66-8493E9D826E7}"/>
              </a:ext>
            </a:extLst>
          </p:cNvPr>
          <p:cNvCxnSpPr/>
          <p:nvPr/>
        </p:nvCxnSpPr>
        <p:spPr>
          <a:xfrm>
            <a:off x="4505444" y="386975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0B84C2-97A0-2EDA-FFD4-FBA893E316E5}"/>
              </a:ext>
            </a:extLst>
          </p:cNvPr>
          <p:cNvCxnSpPr/>
          <p:nvPr/>
        </p:nvCxnSpPr>
        <p:spPr>
          <a:xfrm>
            <a:off x="5637621" y="385832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DF41F19-B53E-1717-5A76-EFDAA704AD79}"/>
              </a:ext>
            </a:extLst>
          </p:cNvPr>
          <p:cNvCxnSpPr/>
          <p:nvPr/>
        </p:nvCxnSpPr>
        <p:spPr>
          <a:xfrm>
            <a:off x="6835236" y="3846894"/>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DC2269-F3DC-AFE8-63D9-98362D86742F}"/>
              </a:ext>
            </a:extLst>
          </p:cNvPr>
          <p:cNvSpPr txBox="1"/>
          <p:nvPr/>
        </p:nvSpPr>
        <p:spPr>
          <a:xfrm>
            <a:off x="4361792" y="6167059"/>
            <a:ext cx="301686" cy="369332"/>
          </a:xfrm>
          <a:prstGeom prst="rect">
            <a:avLst/>
          </a:prstGeom>
          <a:noFill/>
        </p:spPr>
        <p:txBody>
          <a:bodyPr wrap="none" rtlCol="0">
            <a:spAutoFit/>
          </a:bodyPr>
          <a:lstStyle/>
          <a:p>
            <a:r>
              <a:rPr lang="en-US" dirty="0"/>
              <a:t>2</a:t>
            </a:r>
          </a:p>
        </p:txBody>
      </p:sp>
      <p:sp>
        <p:nvSpPr>
          <p:cNvPr id="113" name="TextBox 112">
            <a:extLst>
              <a:ext uri="{FF2B5EF4-FFF2-40B4-BE49-F238E27FC236}">
                <a16:creationId xmlns:a16="http://schemas.microsoft.com/office/drawing/2014/main" id="{6181D7F9-1E78-A476-9431-3E414E183C4C}"/>
              </a:ext>
            </a:extLst>
          </p:cNvPr>
          <p:cNvSpPr txBox="1"/>
          <p:nvPr/>
        </p:nvSpPr>
        <p:spPr>
          <a:xfrm>
            <a:off x="5492792" y="6154115"/>
            <a:ext cx="301686" cy="369332"/>
          </a:xfrm>
          <a:prstGeom prst="rect">
            <a:avLst/>
          </a:prstGeom>
          <a:noFill/>
        </p:spPr>
        <p:txBody>
          <a:bodyPr wrap="none" rtlCol="0">
            <a:spAutoFit/>
          </a:bodyPr>
          <a:lstStyle/>
          <a:p>
            <a:r>
              <a:rPr lang="en-US" dirty="0"/>
              <a:t>3</a:t>
            </a:r>
          </a:p>
        </p:txBody>
      </p:sp>
      <p:sp>
        <p:nvSpPr>
          <p:cNvPr id="114" name="TextBox 113">
            <a:extLst>
              <a:ext uri="{FF2B5EF4-FFF2-40B4-BE49-F238E27FC236}">
                <a16:creationId xmlns:a16="http://schemas.microsoft.com/office/drawing/2014/main" id="{2D52BB85-48EF-A6F5-4212-BAEDBA6DE8ED}"/>
              </a:ext>
            </a:extLst>
          </p:cNvPr>
          <p:cNvSpPr txBox="1"/>
          <p:nvPr/>
        </p:nvSpPr>
        <p:spPr>
          <a:xfrm>
            <a:off x="6697410" y="6144123"/>
            <a:ext cx="301686" cy="369332"/>
          </a:xfrm>
          <a:prstGeom prst="rect">
            <a:avLst/>
          </a:prstGeom>
          <a:noFill/>
        </p:spPr>
        <p:txBody>
          <a:bodyPr wrap="none" rtlCol="0">
            <a:spAutoFit/>
          </a:bodyPr>
          <a:lstStyle/>
          <a:p>
            <a:r>
              <a:rPr lang="en-US" dirty="0"/>
              <a:t>4</a:t>
            </a:r>
          </a:p>
        </p:txBody>
      </p:sp>
      <p:sp>
        <p:nvSpPr>
          <p:cNvPr id="16" name="Rectangle 298">
            <a:extLst>
              <a:ext uri="{FF2B5EF4-FFF2-40B4-BE49-F238E27FC236}">
                <a16:creationId xmlns:a16="http://schemas.microsoft.com/office/drawing/2014/main" id="{9C510C67-3430-F725-C3F1-39DDF28F8AEC}"/>
              </a:ext>
            </a:extLst>
          </p:cNvPr>
          <p:cNvSpPr>
            <a:spLocks noChangeArrowheads="1"/>
          </p:cNvSpPr>
          <p:nvPr/>
        </p:nvSpPr>
        <p:spPr bwMode="auto">
          <a:xfrm>
            <a:off x="3467376" y="526364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 name="Rectangle 298">
            <a:extLst>
              <a:ext uri="{FF2B5EF4-FFF2-40B4-BE49-F238E27FC236}">
                <a16:creationId xmlns:a16="http://schemas.microsoft.com/office/drawing/2014/main" id="{2D096961-AD11-46C5-34E4-024EB3CB29FF}"/>
              </a:ext>
            </a:extLst>
          </p:cNvPr>
          <p:cNvSpPr>
            <a:spLocks noChangeArrowheads="1"/>
          </p:cNvSpPr>
          <p:nvPr/>
        </p:nvSpPr>
        <p:spPr bwMode="auto">
          <a:xfrm>
            <a:off x="3717362" y="526364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 name="Rectangle 298">
            <a:extLst>
              <a:ext uri="{FF2B5EF4-FFF2-40B4-BE49-F238E27FC236}">
                <a16:creationId xmlns:a16="http://schemas.microsoft.com/office/drawing/2014/main" id="{3566FBD3-0E75-3F10-AFA4-673E92BACBBE}"/>
              </a:ext>
            </a:extLst>
          </p:cNvPr>
          <p:cNvSpPr>
            <a:spLocks noChangeArrowheads="1"/>
          </p:cNvSpPr>
          <p:nvPr/>
        </p:nvSpPr>
        <p:spPr bwMode="auto">
          <a:xfrm>
            <a:off x="3972269" y="525765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 name="Rectangle 298">
            <a:extLst>
              <a:ext uri="{FF2B5EF4-FFF2-40B4-BE49-F238E27FC236}">
                <a16:creationId xmlns:a16="http://schemas.microsoft.com/office/drawing/2014/main" id="{65CD1B84-094D-AF16-B0C0-C6D2B9A1747E}"/>
              </a:ext>
            </a:extLst>
          </p:cNvPr>
          <p:cNvSpPr>
            <a:spLocks noChangeArrowheads="1"/>
          </p:cNvSpPr>
          <p:nvPr/>
        </p:nvSpPr>
        <p:spPr bwMode="auto">
          <a:xfrm>
            <a:off x="4207498" y="525765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8" name="Rectangle 299">
            <a:extLst>
              <a:ext uri="{FF2B5EF4-FFF2-40B4-BE49-F238E27FC236}">
                <a16:creationId xmlns:a16="http://schemas.microsoft.com/office/drawing/2014/main" id="{81F816CA-B1EA-EAB3-55D9-D5499DA68D32}"/>
              </a:ext>
            </a:extLst>
          </p:cNvPr>
          <p:cNvSpPr>
            <a:spLocks noChangeArrowheads="1"/>
          </p:cNvSpPr>
          <p:nvPr/>
        </p:nvSpPr>
        <p:spPr bwMode="auto">
          <a:xfrm>
            <a:off x="4625814" y="525221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9" name="Rectangle 299">
            <a:extLst>
              <a:ext uri="{FF2B5EF4-FFF2-40B4-BE49-F238E27FC236}">
                <a16:creationId xmlns:a16="http://schemas.microsoft.com/office/drawing/2014/main" id="{FCD49CD3-3B57-9624-19C5-6E212661F8AA}"/>
              </a:ext>
            </a:extLst>
          </p:cNvPr>
          <p:cNvSpPr>
            <a:spLocks noChangeArrowheads="1"/>
          </p:cNvSpPr>
          <p:nvPr/>
        </p:nvSpPr>
        <p:spPr bwMode="auto">
          <a:xfrm>
            <a:off x="4860043" y="5259239"/>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0" name="Rectangle 299">
            <a:extLst>
              <a:ext uri="{FF2B5EF4-FFF2-40B4-BE49-F238E27FC236}">
                <a16:creationId xmlns:a16="http://schemas.microsoft.com/office/drawing/2014/main" id="{50F3BACB-58EF-B877-06AC-F2D9E5B644EB}"/>
              </a:ext>
            </a:extLst>
          </p:cNvPr>
          <p:cNvSpPr>
            <a:spLocks noChangeArrowheads="1"/>
          </p:cNvSpPr>
          <p:nvPr/>
        </p:nvSpPr>
        <p:spPr bwMode="auto">
          <a:xfrm>
            <a:off x="5094052" y="525001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1" name="Rectangle 299">
            <a:extLst>
              <a:ext uri="{FF2B5EF4-FFF2-40B4-BE49-F238E27FC236}">
                <a16:creationId xmlns:a16="http://schemas.microsoft.com/office/drawing/2014/main" id="{EB2F8273-580E-3A79-BFCF-074AEF8B5510}"/>
              </a:ext>
            </a:extLst>
          </p:cNvPr>
          <p:cNvSpPr>
            <a:spLocks noChangeArrowheads="1"/>
          </p:cNvSpPr>
          <p:nvPr/>
        </p:nvSpPr>
        <p:spPr bwMode="auto">
          <a:xfrm>
            <a:off x="5334159" y="525001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2" name="Rectangle 298">
            <a:extLst>
              <a:ext uri="{FF2B5EF4-FFF2-40B4-BE49-F238E27FC236}">
                <a16:creationId xmlns:a16="http://schemas.microsoft.com/office/drawing/2014/main" id="{10D37BD0-B77E-D1FF-2BD7-667E3DEE22E2}"/>
              </a:ext>
            </a:extLst>
          </p:cNvPr>
          <p:cNvSpPr>
            <a:spLocks noChangeArrowheads="1"/>
          </p:cNvSpPr>
          <p:nvPr/>
        </p:nvSpPr>
        <p:spPr bwMode="auto">
          <a:xfrm>
            <a:off x="5791936" y="524380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9" name="Rectangle 298">
            <a:extLst>
              <a:ext uri="{FF2B5EF4-FFF2-40B4-BE49-F238E27FC236}">
                <a16:creationId xmlns:a16="http://schemas.microsoft.com/office/drawing/2014/main" id="{42AC6B6A-3BC5-07D6-892B-F4CDDBE6EF22}"/>
              </a:ext>
            </a:extLst>
          </p:cNvPr>
          <p:cNvSpPr>
            <a:spLocks noChangeArrowheads="1"/>
          </p:cNvSpPr>
          <p:nvPr/>
        </p:nvSpPr>
        <p:spPr bwMode="auto">
          <a:xfrm>
            <a:off x="6041922" y="524380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0" name="Rectangle 298">
            <a:extLst>
              <a:ext uri="{FF2B5EF4-FFF2-40B4-BE49-F238E27FC236}">
                <a16:creationId xmlns:a16="http://schemas.microsoft.com/office/drawing/2014/main" id="{82338C74-0F7F-CB72-41BE-0A7C0B334D49}"/>
              </a:ext>
            </a:extLst>
          </p:cNvPr>
          <p:cNvSpPr>
            <a:spLocks noChangeArrowheads="1"/>
          </p:cNvSpPr>
          <p:nvPr/>
        </p:nvSpPr>
        <p:spPr bwMode="auto">
          <a:xfrm>
            <a:off x="6296829" y="523781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1" name="Rectangle 298">
            <a:extLst>
              <a:ext uri="{FF2B5EF4-FFF2-40B4-BE49-F238E27FC236}">
                <a16:creationId xmlns:a16="http://schemas.microsoft.com/office/drawing/2014/main" id="{08810C24-F878-CB78-7505-51D138BBD7A2}"/>
              </a:ext>
            </a:extLst>
          </p:cNvPr>
          <p:cNvSpPr>
            <a:spLocks noChangeArrowheads="1"/>
          </p:cNvSpPr>
          <p:nvPr/>
        </p:nvSpPr>
        <p:spPr bwMode="auto">
          <a:xfrm>
            <a:off x="6532058" y="523781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2" name="Rectangle 299">
            <a:extLst>
              <a:ext uri="{FF2B5EF4-FFF2-40B4-BE49-F238E27FC236}">
                <a16:creationId xmlns:a16="http://schemas.microsoft.com/office/drawing/2014/main" id="{3F580946-4D74-2B76-4F0F-39C010205C03}"/>
              </a:ext>
            </a:extLst>
          </p:cNvPr>
          <p:cNvSpPr>
            <a:spLocks noChangeArrowheads="1"/>
          </p:cNvSpPr>
          <p:nvPr/>
        </p:nvSpPr>
        <p:spPr bwMode="auto">
          <a:xfrm>
            <a:off x="6950374" y="5232379"/>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3" name="Rectangle 299">
            <a:extLst>
              <a:ext uri="{FF2B5EF4-FFF2-40B4-BE49-F238E27FC236}">
                <a16:creationId xmlns:a16="http://schemas.microsoft.com/office/drawing/2014/main" id="{72D4DEEE-5327-1D28-9358-6B232BA8E314}"/>
              </a:ext>
            </a:extLst>
          </p:cNvPr>
          <p:cNvSpPr>
            <a:spLocks noChangeArrowheads="1"/>
          </p:cNvSpPr>
          <p:nvPr/>
        </p:nvSpPr>
        <p:spPr bwMode="auto">
          <a:xfrm>
            <a:off x="7184603" y="5239403"/>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4" name="Rectangle 299">
            <a:extLst>
              <a:ext uri="{FF2B5EF4-FFF2-40B4-BE49-F238E27FC236}">
                <a16:creationId xmlns:a16="http://schemas.microsoft.com/office/drawing/2014/main" id="{34AECB69-365D-DB7E-C214-E6C4BE8B8C78}"/>
              </a:ext>
            </a:extLst>
          </p:cNvPr>
          <p:cNvSpPr>
            <a:spLocks noChangeArrowheads="1"/>
          </p:cNvSpPr>
          <p:nvPr/>
        </p:nvSpPr>
        <p:spPr bwMode="auto">
          <a:xfrm>
            <a:off x="7418612" y="523017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5" name="Rectangle 299">
            <a:extLst>
              <a:ext uri="{FF2B5EF4-FFF2-40B4-BE49-F238E27FC236}">
                <a16:creationId xmlns:a16="http://schemas.microsoft.com/office/drawing/2014/main" id="{3F0E0E38-F3D8-D26B-ABA0-3A22C69B5372}"/>
              </a:ext>
            </a:extLst>
          </p:cNvPr>
          <p:cNvSpPr>
            <a:spLocks noChangeArrowheads="1"/>
          </p:cNvSpPr>
          <p:nvPr/>
        </p:nvSpPr>
        <p:spPr bwMode="auto">
          <a:xfrm>
            <a:off x="7658719" y="523017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6" name="TextBox 105">
            <a:extLst>
              <a:ext uri="{FF2B5EF4-FFF2-40B4-BE49-F238E27FC236}">
                <a16:creationId xmlns:a16="http://schemas.microsoft.com/office/drawing/2014/main" id="{1EB1E7DF-DF94-3FBD-D95D-9B03CC459F03}"/>
              </a:ext>
            </a:extLst>
          </p:cNvPr>
          <p:cNvSpPr txBox="1"/>
          <p:nvPr/>
        </p:nvSpPr>
        <p:spPr>
          <a:xfrm>
            <a:off x="328002" y="5202651"/>
            <a:ext cx="1697260" cy="369332"/>
          </a:xfrm>
          <a:prstGeom prst="rect">
            <a:avLst/>
          </a:prstGeom>
          <a:noFill/>
        </p:spPr>
        <p:txBody>
          <a:bodyPr wrap="none" rtlCol="0">
            <a:spAutoFit/>
          </a:bodyPr>
          <a:lstStyle/>
          <a:p>
            <a:r>
              <a:rPr lang="en-US" b="1" dirty="0"/>
              <a:t>D1 to D2 – Sol 2</a:t>
            </a:r>
          </a:p>
        </p:txBody>
      </p:sp>
      <p:sp>
        <p:nvSpPr>
          <p:cNvPr id="120" name="TextBox 119">
            <a:extLst>
              <a:ext uri="{FF2B5EF4-FFF2-40B4-BE49-F238E27FC236}">
                <a16:creationId xmlns:a16="http://schemas.microsoft.com/office/drawing/2014/main" id="{127DEFBF-01B3-1027-93B7-925F90785611}"/>
              </a:ext>
            </a:extLst>
          </p:cNvPr>
          <p:cNvSpPr txBox="1"/>
          <p:nvPr/>
        </p:nvSpPr>
        <p:spPr>
          <a:xfrm>
            <a:off x="8272791" y="4319993"/>
            <a:ext cx="3265525" cy="369332"/>
          </a:xfrm>
          <a:prstGeom prst="rect">
            <a:avLst/>
          </a:prstGeom>
          <a:noFill/>
        </p:spPr>
        <p:txBody>
          <a:bodyPr wrap="square" rtlCol="0">
            <a:spAutoFit/>
          </a:bodyPr>
          <a:lstStyle/>
          <a:p>
            <a:r>
              <a:rPr lang="en-US" dirty="0">
                <a:solidFill>
                  <a:srgbClr val="C00000"/>
                </a:solidFill>
              </a:rPr>
              <a:t>Can accommodate both!</a:t>
            </a:r>
          </a:p>
        </p:txBody>
      </p:sp>
      <p:cxnSp>
        <p:nvCxnSpPr>
          <p:cNvPr id="122" name="Straight Arrow Connector 121">
            <a:extLst>
              <a:ext uri="{FF2B5EF4-FFF2-40B4-BE49-F238E27FC236}">
                <a16:creationId xmlns:a16="http://schemas.microsoft.com/office/drawing/2014/main" id="{9E4F1C10-7C16-4151-E2C6-51A7A53EF4D7}"/>
              </a:ext>
            </a:extLst>
          </p:cNvPr>
          <p:cNvCxnSpPr>
            <a:cxnSpLocks/>
          </p:cNvCxnSpPr>
          <p:nvPr/>
        </p:nvCxnSpPr>
        <p:spPr>
          <a:xfrm flipV="1">
            <a:off x="8043411" y="4786826"/>
            <a:ext cx="382924" cy="337732"/>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5FC13A54-03AE-6169-940B-53A363F6DBFA}"/>
              </a:ext>
            </a:extLst>
          </p:cNvPr>
          <p:cNvSpPr txBox="1"/>
          <p:nvPr/>
        </p:nvSpPr>
        <p:spPr>
          <a:xfrm>
            <a:off x="152929" y="3379470"/>
            <a:ext cx="1774845" cy="369332"/>
          </a:xfrm>
          <a:prstGeom prst="rect">
            <a:avLst/>
          </a:prstGeom>
          <a:noFill/>
          <a:ln w="15875">
            <a:solidFill>
              <a:schemeClr val="tx1"/>
            </a:solidFill>
          </a:ln>
        </p:spPr>
        <p:txBody>
          <a:bodyPr wrap="none" rtlCol="0">
            <a:spAutoFit/>
          </a:bodyPr>
          <a:lstStyle/>
          <a:p>
            <a:r>
              <a:rPr lang="en-US" dirty="0"/>
              <a:t>Send on demand</a:t>
            </a:r>
          </a:p>
        </p:txBody>
      </p:sp>
      <p:cxnSp>
        <p:nvCxnSpPr>
          <p:cNvPr id="123" name="Straight Arrow Connector 122">
            <a:extLst>
              <a:ext uri="{FF2B5EF4-FFF2-40B4-BE49-F238E27FC236}">
                <a16:creationId xmlns:a16="http://schemas.microsoft.com/office/drawing/2014/main" id="{9A7132B8-AE86-B124-5937-E73295CEA58A}"/>
              </a:ext>
            </a:extLst>
          </p:cNvPr>
          <p:cNvCxnSpPr>
            <a:cxnSpLocks/>
          </p:cNvCxnSpPr>
          <p:nvPr/>
        </p:nvCxnSpPr>
        <p:spPr>
          <a:xfrm flipH="1" flipV="1">
            <a:off x="326534" y="3748802"/>
            <a:ext cx="1071673" cy="14538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04E4D6CC-8AD3-A833-620E-800BFFD55D17}"/>
              </a:ext>
            </a:extLst>
          </p:cNvPr>
          <p:cNvSpPr txBox="1"/>
          <p:nvPr/>
        </p:nvSpPr>
        <p:spPr>
          <a:xfrm>
            <a:off x="182589" y="6296918"/>
            <a:ext cx="2379498" cy="369332"/>
          </a:xfrm>
          <a:prstGeom prst="rect">
            <a:avLst/>
          </a:prstGeom>
          <a:noFill/>
          <a:ln w="15875">
            <a:solidFill>
              <a:schemeClr val="tx1"/>
            </a:solidFill>
          </a:ln>
        </p:spPr>
        <p:txBody>
          <a:bodyPr wrap="none" rtlCol="0">
            <a:spAutoFit/>
          </a:bodyPr>
          <a:lstStyle/>
          <a:p>
            <a:r>
              <a:rPr lang="en-US" dirty="0"/>
              <a:t>Reserve before sending</a:t>
            </a:r>
          </a:p>
        </p:txBody>
      </p:sp>
      <p:cxnSp>
        <p:nvCxnSpPr>
          <p:cNvPr id="127" name="Straight Arrow Connector 126">
            <a:extLst>
              <a:ext uri="{FF2B5EF4-FFF2-40B4-BE49-F238E27FC236}">
                <a16:creationId xmlns:a16="http://schemas.microsoft.com/office/drawing/2014/main" id="{AC18E1CD-D0C6-4714-DA62-53953C12D501}"/>
              </a:ext>
            </a:extLst>
          </p:cNvPr>
          <p:cNvCxnSpPr>
            <a:endCxn id="126" idx="0"/>
          </p:cNvCxnSpPr>
          <p:nvPr/>
        </p:nvCxnSpPr>
        <p:spPr>
          <a:xfrm flipH="1">
            <a:off x="1372338" y="5933707"/>
            <a:ext cx="159455" cy="3632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02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5" grpId="0" animBg="1"/>
      <p:bldP spid="46" grpId="0" animBg="1"/>
      <p:bldP spid="47" grpId="0" animBg="1"/>
      <p:bldP spid="48" grpId="0" animBg="1"/>
      <p:bldP spid="49" grpId="0" animBg="1"/>
      <p:bldP spid="50" grpId="0" animBg="1"/>
      <p:bldP spid="51" grpId="0" animBg="1"/>
      <p:bldP spid="52" grpId="0" animBg="1"/>
      <p:bldP spid="99" grpId="0" animBg="1"/>
      <p:bldP spid="100" grpId="0" animBg="1"/>
      <p:bldP spid="101" grpId="0" animBg="1"/>
      <p:bldP spid="102" grpId="0" animBg="1"/>
      <p:bldP spid="103" grpId="0" animBg="1"/>
      <p:bldP spid="104" grpId="0" animBg="1"/>
      <p:bldP spid="105" grpId="0" animBg="1"/>
      <p:bldP spid="1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595B-6A71-5222-48D4-F5471D717793}"/>
              </a:ext>
            </a:extLst>
          </p:cNvPr>
          <p:cNvSpPr>
            <a:spLocks noGrp="1"/>
          </p:cNvSpPr>
          <p:nvPr>
            <p:ph type="title"/>
          </p:nvPr>
        </p:nvSpPr>
        <p:spPr/>
        <p:txBody>
          <a:bodyPr/>
          <a:lstStyle/>
          <a:p>
            <a:r>
              <a:rPr lang="en-US" dirty="0"/>
              <a:t>Solution 2: Send on demand</a:t>
            </a:r>
          </a:p>
        </p:txBody>
      </p:sp>
      <p:sp>
        <p:nvSpPr>
          <p:cNvPr id="5" name="Slide Number Placeholder 4">
            <a:extLst>
              <a:ext uri="{FF2B5EF4-FFF2-40B4-BE49-F238E27FC236}">
                <a16:creationId xmlns:a16="http://schemas.microsoft.com/office/drawing/2014/main" id="{25FA3214-54CD-C83E-B20F-97A1D744D01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46</a:t>
            </a:fld>
            <a:endParaRPr lang="en-US"/>
          </a:p>
        </p:txBody>
      </p:sp>
      <p:grpSp>
        <p:nvGrpSpPr>
          <p:cNvPr id="7" name="Group 105">
            <a:extLst>
              <a:ext uri="{FF2B5EF4-FFF2-40B4-BE49-F238E27FC236}">
                <a16:creationId xmlns:a16="http://schemas.microsoft.com/office/drawing/2014/main" id="{73654D5B-D31F-CE46-CA62-A186504CF48F}"/>
              </a:ext>
            </a:extLst>
          </p:cNvPr>
          <p:cNvGrpSpPr>
            <a:grpSpLocks/>
          </p:cNvGrpSpPr>
          <p:nvPr/>
        </p:nvGrpSpPr>
        <p:grpSpPr bwMode="auto">
          <a:xfrm>
            <a:off x="8755097" y="2384177"/>
            <a:ext cx="929037" cy="691644"/>
            <a:chOff x="-44" y="1473"/>
            <a:chExt cx="981" cy="1105"/>
          </a:xfrm>
        </p:grpSpPr>
        <p:pic>
          <p:nvPicPr>
            <p:cNvPr id="81" name="Picture 106" descr="desktop_computer_stylized_medium">
              <a:extLst>
                <a:ext uri="{FF2B5EF4-FFF2-40B4-BE49-F238E27FC236}">
                  <a16:creationId xmlns:a16="http://schemas.microsoft.com/office/drawing/2014/main" id="{A605FE57-2B68-63D2-68B5-720753A57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07">
              <a:extLst>
                <a:ext uri="{FF2B5EF4-FFF2-40B4-BE49-F238E27FC236}">
                  <a16:creationId xmlns:a16="http://schemas.microsoft.com/office/drawing/2014/main" id="{4114C1A1-C7C5-61BC-6869-CAAF5B89924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8" name="Line 276">
            <a:extLst>
              <a:ext uri="{FF2B5EF4-FFF2-40B4-BE49-F238E27FC236}">
                <a16:creationId xmlns:a16="http://schemas.microsoft.com/office/drawing/2014/main" id="{8D854347-E01C-2D9A-1C7B-1F277E67857B}"/>
              </a:ext>
            </a:extLst>
          </p:cNvPr>
          <p:cNvSpPr>
            <a:spLocks noChangeShapeType="1"/>
          </p:cNvSpPr>
          <p:nvPr/>
        </p:nvSpPr>
        <p:spPr bwMode="auto">
          <a:xfrm>
            <a:off x="2302675" y="1989010"/>
            <a:ext cx="1173372" cy="4387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 name="Line 277">
            <a:extLst>
              <a:ext uri="{FF2B5EF4-FFF2-40B4-BE49-F238E27FC236}">
                <a16:creationId xmlns:a16="http://schemas.microsoft.com/office/drawing/2014/main" id="{42CA68F3-2949-EE15-FB14-9CA440A480C6}"/>
              </a:ext>
            </a:extLst>
          </p:cNvPr>
          <p:cNvSpPr>
            <a:spLocks noChangeShapeType="1"/>
          </p:cNvSpPr>
          <p:nvPr/>
        </p:nvSpPr>
        <p:spPr bwMode="auto">
          <a:xfrm flipV="1">
            <a:off x="2477561" y="2557941"/>
            <a:ext cx="1144012" cy="5616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 name="Line 278">
            <a:extLst>
              <a:ext uri="{FF2B5EF4-FFF2-40B4-BE49-F238E27FC236}">
                <a16:creationId xmlns:a16="http://schemas.microsoft.com/office/drawing/2014/main" id="{F207C2AA-DD94-EF27-DBA6-B1D1D9A7DB64}"/>
              </a:ext>
            </a:extLst>
          </p:cNvPr>
          <p:cNvSpPr>
            <a:spLocks noChangeShapeType="1"/>
          </p:cNvSpPr>
          <p:nvPr/>
        </p:nvSpPr>
        <p:spPr bwMode="auto">
          <a:xfrm>
            <a:off x="4783510" y="2469825"/>
            <a:ext cx="27260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 name="Line 279">
            <a:extLst>
              <a:ext uri="{FF2B5EF4-FFF2-40B4-BE49-F238E27FC236}">
                <a16:creationId xmlns:a16="http://schemas.microsoft.com/office/drawing/2014/main" id="{710F2DD5-2CC1-5C83-AF8F-55D04BA1B754}"/>
              </a:ext>
            </a:extLst>
          </p:cNvPr>
          <p:cNvSpPr>
            <a:spLocks noChangeShapeType="1"/>
          </p:cNvSpPr>
          <p:nvPr/>
        </p:nvSpPr>
        <p:spPr bwMode="auto">
          <a:xfrm flipH="1" flipV="1">
            <a:off x="7955589" y="2655664"/>
            <a:ext cx="11353" cy="370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 name="Line 280">
            <a:extLst>
              <a:ext uri="{FF2B5EF4-FFF2-40B4-BE49-F238E27FC236}">
                <a16:creationId xmlns:a16="http://schemas.microsoft.com/office/drawing/2014/main" id="{A700A256-EF60-02FF-5EC4-F02A6A9E4C9F}"/>
              </a:ext>
            </a:extLst>
          </p:cNvPr>
          <p:cNvSpPr>
            <a:spLocks noChangeShapeType="1"/>
          </p:cNvSpPr>
          <p:nvPr/>
        </p:nvSpPr>
        <p:spPr bwMode="auto">
          <a:xfrm flipV="1">
            <a:off x="8574629" y="2094915"/>
            <a:ext cx="720903" cy="3135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2" name="Text Box 303">
            <a:extLst>
              <a:ext uri="{FF2B5EF4-FFF2-40B4-BE49-F238E27FC236}">
                <a16:creationId xmlns:a16="http://schemas.microsoft.com/office/drawing/2014/main" id="{B46ED799-43B3-A6F2-FF87-EBEA31785DD8}"/>
              </a:ext>
            </a:extLst>
          </p:cNvPr>
          <p:cNvSpPr txBox="1">
            <a:spLocks noChangeArrowheads="1"/>
          </p:cNvSpPr>
          <p:nvPr/>
        </p:nvSpPr>
        <p:spPr bwMode="auto">
          <a:xfrm>
            <a:off x="1593245" y="1716719"/>
            <a:ext cx="397790"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A</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3" name="Text Box 304">
            <a:extLst>
              <a:ext uri="{FF2B5EF4-FFF2-40B4-BE49-F238E27FC236}">
                <a16:creationId xmlns:a16="http://schemas.microsoft.com/office/drawing/2014/main" id="{A313B82A-AABD-5A00-8948-066C27691316}"/>
              </a:ext>
            </a:extLst>
          </p:cNvPr>
          <p:cNvSpPr txBox="1">
            <a:spLocks noChangeArrowheads="1"/>
          </p:cNvSpPr>
          <p:nvPr/>
        </p:nvSpPr>
        <p:spPr bwMode="auto">
          <a:xfrm>
            <a:off x="1596498" y="2682977"/>
            <a:ext cx="38632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rPr>
              <a:t>B</a:t>
            </a:r>
            <a:endParaRPr kumimoji="0" lang="en-US" altLang="en-US" sz="24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endParaRPr>
          </a:p>
        </p:txBody>
      </p:sp>
      <p:sp>
        <p:nvSpPr>
          <p:cNvPr id="24" name="Text Box 305">
            <a:extLst>
              <a:ext uri="{FF2B5EF4-FFF2-40B4-BE49-F238E27FC236}">
                <a16:creationId xmlns:a16="http://schemas.microsoft.com/office/drawing/2014/main" id="{10DFB079-A74D-2D01-E1AE-05E6CD582552}"/>
              </a:ext>
            </a:extLst>
          </p:cNvPr>
          <p:cNvSpPr txBox="1">
            <a:spLocks noChangeArrowheads="1"/>
          </p:cNvSpPr>
          <p:nvPr/>
        </p:nvSpPr>
        <p:spPr bwMode="auto">
          <a:xfrm>
            <a:off x="9636015" y="1649140"/>
            <a:ext cx="382505"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7" name="Text Box 310">
            <a:extLst>
              <a:ext uri="{FF2B5EF4-FFF2-40B4-BE49-F238E27FC236}">
                <a16:creationId xmlns:a16="http://schemas.microsoft.com/office/drawing/2014/main" id="{4FC1BCB1-2F1A-5C18-B667-3092891471E3}"/>
              </a:ext>
            </a:extLst>
          </p:cNvPr>
          <p:cNvSpPr txBox="1">
            <a:spLocks noChangeArrowheads="1"/>
          </p:cNvSpPr>
          <p:nvPr/>
        </p:nvSpPr>
        <p:spPr bwMode="auto">
          <a:xfrm>
            <a:off x="7995636" y="3075821"/>
            <a:ext cx="219487" cy="4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28" name="Line 281">
            <a:extLst>
              <a:ext uri="{FF2B5EF4-FFF2-40B4-BE49-F238E27FC236}">
                <a16:creationId xmlns:a16="http://schemas.microsoft.com/office/drawing/2014/main" id="{62089163-AE79-95F0-3E1B-E663F60042D1}"/>
              </a:ext>
            </a:extLst>
          </p:cNvPr>
          <p:cNvSpPr>
            <a:spLocks noChangeShapeType="1"/>
          </p:cNvSpPr>
          <p:nvPr/>
        </p:nvSpPr>
        <p:spPr bwMode="auto">
          <a:xfrm flipV="1">
            <a:off x="8634001" y="3230957"/>
            <a:ext cx="11731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9" name="Line 283">
            <a:extLst>
              <a:ext uri="{FF2B5EF4-FFF2-40B4-BE49-F238E27FC236}">
                <a16:creationId xmlns:a16="http://schemas.microsoft.com/office/drawing/2014/main" id="{E71D5184-2365-D8E1-7FDE-F06D7AD4B17C}"/>
              </a:ext>
            </a:extLst>
          </p:cNvPr>
          <p:cNvSpPr>
            <a:spLocks noChangeShapeType="1"/>
          </p:cNvSpPr>
          <p:nvPr/>
        </p:nvSpPr>
        <p:spPr bwMode="auto">
          <a:xfrm flipH="1">
            <a:off x="8049494" y="2928768"/>
            <a:ext cx="1132509" cy="1713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0" name="Text Box 306">
            <a:extLst>
              <a:ext uri="{FF2B5EF4-FFF2-40B4-BE49-F238E27FC236}">
                <a16:creationId xmlns:a16="http://schemas.microsoft.com/office/drawing/2014/main" id="{966F6BB6-7606-3775-E197-7B9A7C431AE9}"/>
              </a:ext>
            </a:extLst>
          </p:cNvPr>
          <p:cNvSpPr txBox="1">
            <a:spLocks noChangeArrowheads="1"/>
          </p:cNvSpPr>
          <p:nvPr/>
        </p:nvSpPr>
        <p:spPr bwMode="auto">
          <a:xfrm>
            <a:off x="9545891" y="2434018"/>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E</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31" name="Text Box 307">
            <a:extLst>
              <a:ext uri="{FF2B5EF4-FFF2-40B4-BE49-F238E27FC236}">
                <a16:creationId xmlns:a16="http://schemas.microsoft.com/office/drawing/2014/main" id="{63CE9DD6-B6DC-95C6-288E-210407922B8B}"/>
              </a:ext>
            </a:extLst>
          </p:cNvPr>
          <p:cNvSpPr txBox="1">
            <a:spLocks noChangeArrowheads="1"/>
          </p:cNvSpPr>
          <p:nvPr/>
        </p:nvSpPr>
        <p:spPr bwMode="auto">
          <a:xfrm>
            <a:off x="10530593" y="2823666"/>
            <a:ext cx="303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A8"/>
                </a:solidFill>
                <a:latin typeface="Calibri" panose="020F0502020204030204"/>
                <a:cs typeface="Arial"/>
              </a:rPr>
              <a:t>F</a:t>
            </a:r>
            <a:endParaRPr kumimoji="0" lang="en-US" altLang="en-US" sz="2400" b="0" i="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Arial"/>
            </a:endParaRPr>
          </a:p>
        </p:txBody>
      </p:sp>
      <p:pic>
        <p:nvPicPr>
          <p:cNvPr id="33" name="Picture 97" descr="desktop_computer_stylized_medium">
            <a:extLst>
              <a:ext uri="{FF2B5EF4-FFF2-40B4-BE49-F238E27FC236}">
                <a16:creationId xmlns:a16="http://schemas.microsoft.com/office/drawing/2014/main" id="{6FEBCE35-5650-A424-4D63-BDD9F768C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39500" y="1708693"/>
            <a:ext cx="929038" cy="6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98">
            <a:extLst>
              <a:ext uri="{FF2B5EF4-FFF2-40B4-BE49-F238E27FC236}">
                <a16:creationId xmlns:a16="http://schemas.microsoft.com/office/drawing/2014/main" id="{EB7FF23A-B82C-06DA-7085-05BD8623C130}"/>
              </a:ext>
            </a:extLst>
          </p:cNvPr>
          <p:cNvSpPr>
            <a:spLocks/>
          </p:cNvSpPr>
          <p:nvPr/>
        </p:nvSpPr>
        <p:spPr bwMode="auto">
          <a:xfrm flipH="1">
            <a:off x="2035359" y="1775040"/>
            <a:ext cx="451734" cy="316717"/>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35" name="Group 99">
            <a:extLst>
              <a:ext uri="{FF2B5EF4-FFF2-40B4-BE49-F238E27FC236}">
                <a16:creationId xmlns:a16="http://schemas.microsoft.com/office/drawing/2014/main" id="{E06E6539-006B-BADF-5427-7667C7998115}"/>
              </a:ext>
            </a:extLst>
          </p:cNvPr>
          <p:cNvGrpSpPr>
            <a:grpSpLocks/>
          </p:cNvGrpSpPr>
          <p:nvPr/>
        </p:nvGrpSpPr>
        <p:grpSpPr bwMode="auto">
          <a:xfrm>
            <a:off x="1603389" y="2700911"/>
            <a:ext cx="929038" cy="691644"/>
            <a:chOff x="-449" y="1473"/>
            <a:chExt cx="981" cy="1105"/>
          </a:xfrm>
        </p:grpSpPr>
        <p:pic>
          <p:nvPicPr>
            <p:cNvPr id="79" name="Picture 100" descr="desktop_computer_stylized_medium">
              <a:extLst>
                <a:ext uri="{FF2B5EF4-FFF2-40B4-BE49-F238E27FC236}">
                  <a16:creationId xmlns:a16="http://schemas.microsoft.com/office/drawing/2014/main" id="{D9BA299A-56A2-48B8-912B-651AE8BDA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1">
              <a:extLst>
                <a:ext uri="{FF2B5EF4-FFF2-40B4-BE49-F238E27FC236}">
                  <a16:creationId xmlns:a16="http://schemas.microsoft.com/office/drawing/2014/main" id="{DC53B8CB-D864-B4E7-0497-ED386FDA0EF6}"/>
                </a:ext>
              </a:extLst>
            </p:cNvPr>
            <p:cNvSpPr>
              <a:spLocks/>
            </p:cNvSpPr>
            <p:nvPr/>
          </p:nvSpPr>
          <p:spPr bwMode="auto">
            <a:xfrm flipH="1">
              <a:off x="-31"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6" name="Group 102">
            <a:extLst>
              <a:ext uri="{FF2B5EF4-FFF2-40B4-BE49-F238E27FC236}">
                <a16:creationId xmlns:a16="http://schemas.microsoft.com/office/drawing/2014/main" id="{C4CBD986-202C-EF1D-8DA6-0BA1D03DB525}"/>
              </a:ext>
            </a:extLst>
          </p:cNvPr>
          <p:cNvGrpSpPr>
            <a:grpSpLocks/>
          </p:cNvGrpSpPr>
          <p:nvPr/>
        </p:nvGrpSpPr>
        <p:grpSpPr bwMode="auto">
          <a:xfrm>
            <a:off x="9610341" y="2762319"/>
            <a:ext cx="929037" cy="691644"/>
            <a:chOff x="-44" y="1473"/>
            <a:chExt cx="981" cy="1105"/>
          </a:xfrm>
        </p:grpSpPr>
        <p:pic>
          <p:nvPicPr>
            <p:cNvPr id="77" name="Picture 103" descr="desktop_computer_stylized_medium">
              <a:extLst>
                <a:ext uri="{FF2B5EF4-FFF2-40B4-BE49-F238E27FC236}">
                  <a16:creationId xmlns:a16="http://schemas.microsoft.com/office/drawing/2014/main" id="{EF9BE255-BC0A-A1C0-B2CB-D13D214D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04">
              <a:extLst>
                <a:ext uri="{FF2B5EF4-FFF2-40B4-BE49-F238E27FC236}">
                  <a16:creationId xmlns:a16="http://schemas.microsoft.com/office/drawing/2014/main" id="{1AA14BB4-F3FC-7FD1-0F60-C41E09B74B87}"/>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7" name="Group 108">
            <a:extLst>
              <a:ext uri="{FF2B5EF4-FFF2-40B4-BE49-F238E27FC236}">
                <a16:creationId xmlns:a16="http://schemas.microsoft.com/office/drawing/2014/main" id="{DC4DA4E8-7C4A-0C34-6E52-70D81DF6ACAE}"/>
              </a:ext>
            </a:extLst>
          </p:cNvPr>
          <p:cNvGrpSpPr>
            <a:grpSpLocks/>
          </p:cNvGrpSpPr>
          <p:nvPr/>
        </p:nvGrpSpPr>
        <p:grpSpPr bwMode="auto">
          <a:xfrm>
            <a:off x="8853488" y="1548710"/>
            <a:ext cx="929037" cy="691644"/>
            <a:chOff x="-44" y="1473"/>
            <a:chExt cx="981" cy="1105"/>
          </a:xfrm>
        </p:grpSpPr>
        <p:pic>
          <p:nvPicPr>
            <p:cNvPr id="75" name="Picture 109" descr="desktop_computer_stylized_medium">
              <a:extLst>
                <a:ext uri="{FF2B5EF4-FFF2-40B4-BE49-F238E27FC236}">
                  <a16:creationId xmlns:a16="http://schemas.microsoft.com/office/drawing/2014/main" id="{D414CC54-C9E3-F0D1-50F1-4FC3E686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0">
              <a:extLst>
                <a:ext uri="{FF2B5EF4-FFF2-40B4-BE49-F238E27FC236}">
                  <a16:creationId xmlns:a16="http://schemas.microsoft.com/office/drawing/2014/main" id="{940E54E3-9CEB-C1AD-5396-32010C8DFBE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8" name="Group 37">
            <a:extLst>
              <a:ext uri="{FF2B5EF4-FFF2-40B4-BE49-F238E27FC236}">
                <a16:creationId xmlns:a16="http://schemas.microsoft.com/office/drawing/2014/main" id="{EB541289-AF86-8CF6-4CED-ABD1096FDE67}"/>
              </a:ext>
            </a:extLst>
          </p:cNvPr>
          <p:cNvGrpSpPr/>
          <p:nvPr/>
        </p:nvGrpSpPr>
        <p:grpSpPr>
          <a:xfrm>
            <a:off x="7276007" y="2225337"/>
            <a:ext cx="1366500" cy="507493"/>
            <a:chOff x="7493876" y="2774731"/>
            <a:chExt cx="1481958" cy="894622"/>
          </a:xfrm>
        </p:grpSpPr>
        <p:sp>
          <p:nvSpPr>
            <p:cNvPr id="68" name="Freeform 67">
              <a:extLst>
                <a:ext uri="{FF2B5EF4-FFF2-40B4-BE49-F238E27FC236}">
                  <a16:creationId xmlns:a16="http://schemas.microsoft.com/office/drawing/2014/main" id="{B9833369-508A-864B-3B27-8ABF1036A40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B9A9C5B8-7649-5A89-177D-74D962B7808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98F0E7CF-BD45-38A0-6121-E581FB8AF366}"/>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CCD1D3EC-FC26-284A-5578-1A2D583860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CE8A1526-3EEA-A9CD-C646-E3EB84BAA41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043021-E799-0381-247A-400D15A284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6EEBF23C-8DE9-EB0A-7189-D6D895F5C34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9" name="Group 38">
            <a:extLst>
              <a:ext uri="{FF2B5EF4-FFF2-40B4-BE49-F238E27FC236}">
                <a16:creationId xmlns:a16="http://schemas.microsoft.com/office/drawing/2014/main" id="{10D08434-843E-23FD-41B2-6DBED12AE01E}"/>
              </a:ext>
            </a:extLst>
          </p:cNvPr>
          <p:cNvGrpSpPr/>
          <p:nvPr/>
        </p:nvGrpSpPr>
        <p:grpSpPr>
          <a:xfrm>
            <a:off x="7306912" y="2925617"/>
            <a:ext cx="1366500" cy="507493"/>
            <a:chOff x="7493876" y="2774731"/>
            <a:chExt cx="1481958" cy="894622"/>
          </a:xfrm>
        </p:grpSpPr>
        <p:sp>
          <p:nvSpPr>
            <p:cNvPr id="61" name="Freeform 60">
              <a:extLst>
                <a:ext uri="{FF2B5EF4-FFF2-40B4-BE49-F238E27FC236}">
                  <a16:creationId xmlns:a16="http://schemas.microsoft.com/office/drawing/2014/main" id="{E5500EE4-2990-37B0-F6FB-76F9C387B6C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2" name="Oval 61">
              <a:extLst>
                <a:ext uri="{FF2B5EF4-FFF2-40B4-BE49-F238E27FC236}">
                  <a16:creationId xmlns:a16="http://schemas.microsoft.com/office/drawing/2014/main" id="{63BAD4D7-B429-1ECF-A8B5-CF1E085EE6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63" name="Group 62">
              <a:extLst>
                <a:ext uri="{FF2B5EF4-FFF2-40B4-BE49-F238E27FC236}">
                  <a16:creationId xmlns:a16="http://schemas.microsoft.com/office/drawing/2014/main" id="{6199B240-BB3F-830B-1985-DC7F778E83F7}"/>
                </a:ext>
              </a:extLst>
            </p:cNvPr>
            <p:cNvGrpSpPr/>
            <p:nvPr/>
          </p:nvGrpSpPr>
          <p:grpSpPr>
            <a:xfrm>
              <a:off x="7713663" y="2848339"/>
              <a:ext cx="1042107" cy="425543"/>
              <a:chOff x="7786941" y="2884917"/>
              <a:chExt cx="897649" cy="353919"/>
            </a:xfrm>
          </p:grpSpPr>
          <p:sp>
            <p:nvSpPr>
              <p:cNvPr id="64" name="Freeform 63">
                <a:extLst>
                  <a:ext uri="{FF2B5EF4-FFF2-40B4-BE49-F238E27FC236}">
                    <a16:creationId xmlns:a16="http://schemas.microsoft.com/office/drawing/2014/main" id="{9627AA5A-5BF1-0611-2DCD-53AEC8D1764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F1BCA8AC-2629-3E6B-03AC-A9088478920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696B223-E499-686C-A3FE-B3B02C5710A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66">
                <a:extLst>
                  <a:ext uri="{FF2B5EF4-FFF2-40B4-BE49-F238E27FC236}">
                    <a16:creationId xmlns:a16="http://schemas.microsoft.com/office/drawing/2014/main" id="{E16B121E-E610-BD10-7519-CDE3B225D9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0" name="Group 39">
            <a:extLst>
              <a:ext uri="{FF2B5EF4-FFF2-40B4-BE49-F238E27FC236}">
                <a16:creationId xmlns:a16="http://schemas.microsoft.com/office/drawing/2014/main" id="{88CA6DB1-11E5-A530-3D63-7DE1155DA090}"/>
              </a:ext>
            </a:extLst>
          </p:cNvPr>
          <p:cNvGrpSpPr/>
          <p:nvPr/>
        </p:nvGrpSpPr>
        <p:grpSpPr>
          <a:xfrm>
            <a:off x="3471289" y="2203372"/>
            <a:ext cx="1366500" cy="507493"/>
            <a:chOff x="7493876" y="2774731"/>
            <a:chExt cx="1481958" cy="894622"/>
          </a:xfrm>
        </p:grpSpPr>
        <p:sp>
          <p:nvSpPr>
            <p:cNvPr id="54" name="Freeform 53">
              <a:extLst>
                <a:ext uri="{FF2B5EF4-FFF2-40B4-BE49-F238E27FC236}">
                  <a16:creationId xmlns:a16="http://schemas.microsoft.com/office/drawing/2014/main" id="{8EB2B214-DFF5-C002-BE95-A163E5F20AF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 name="Oval 54">
              <a:extLst>
                <a:ext uri="{FF2B5EF4-FFF2-40B4-BE49-F238E27FC236}">
                  <a16:creationId xmlns:a16="http://schemas.microsoft.com/office/drawing/2014/main" id="{03E6905E-0D6A-682C-C9D3-65373168C30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6" name="Group 55">
              <a:extLst>
                <a:ext uri="{FF2B5EF4-FFF2-40B4-BE49-F238E27FC236}">
                  <a16:creationId xmlns:a16="http://schemas.microsoft.com/office/drawing/2014/main" id="{F1A3A673-79CC-5420-DC24-946121D2501D}"/>
                </a:ext>
              </a:extLst>
            </p:cNvPr>
            <p:cNvGrpSpPr/>
            <p:nvPr/>
          </p:nvGrpSpPr>
          <p:grpSpPr>
            <a:xfrm>
              <a:off x="7713663" y="2848339"/>
              <a:ext cx="1042107" cy="425543"/>
              <a:chOff x="7786941" y="2884917"/>
              <a:chExt cx="897649" cy="353919"/>
            </a:xfrm>
          </p:grpSpPr>
          <p:sp>
            <p:nvSpPr>
              <p:cNvPr id="57" name="Freeform 56">
                <a:extLst>
                  <a:ext uri="{FF2B5EF4-FFF2-40B4-BE49-F238E27FC236}">
                    <a16:creationId xmlns:a16="http://schemas.microsoft.com/office/drawing/2014/main" id="{E7397D08-7B88-1B66-8BA0-AF7F49B9CEA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EA31FB05-A3EA-866B-BEFB-935ED9E0D16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2826C468-0111-3486-9E84-4209E94CA3D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DDE4E63D-63F8-D93D-2FB0-8839FA8FD61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1" name="Line 230">
            <a:extLst>
              <a:ext uri="{FF2B5EF4-FFF2-40B4-BE49-F238E27FC236}">
                <a16:creationId xmlns:a16="http://schemas.microsoft.com/office/drawing/2014/main" id="{6B6AF58B-07C4-CA39-0042-BAC24425FD48}"/>
              </a:ext>
            </a:extLst>
          </p:cNvPr>
          <p:cNvSpPr>
            <a:spLocks noChangeShapeType="1"/>
          </p:cNvSpPr>
          <p:nvPr/>
        </p:nvSpPr>
        <p:spPr bwMode="auto">
          <a:xfrm>
            <a:off x="4825137" y="2372866"/>
            <a:ext cx="0" cy="232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5" name="Text Box 306">
            <a:extLst>
              <a:ext uri="{FF2B5EF4-FFF2-40B4-BE49-F238E27FC236}">
                <a16:creationId xmlns:a16="http://schemas.microsoft.com/office/drawing/2014/main" id="{8970CFA0-1809-536E-3A32-00C8757B33A9}"/>
              </a:ext>
            </a:extLst>
          </p:cNvPr>
          <p:cNvSpPr txBox="1">
            <a:spLocks noChangeArrowheads="1"/>
          </p:cNvSpPr>
          <p:nvPr/>
        </p:nvSpPr>
        <p:spPr bwMode="auto">
          <a:xfrm>
            <a:off x="3812988" y="1796492"/>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7" name="Text Box 306">
            <a:extLst>
              <a:ext uri="{FF2B5EF4-FFF2-40B4-BE49-F238E27FC236}">
                <a16:creationId xmlns:a16="http://schemas.microsoft.com/office/drawing/2014/main" id="{632E2A1C-2347-5606-483A-F62A673A858D}"/>
              </a:ext>
            </a:extLst>
          </p:cNvPr>
          <p:cNvSpPr txBox="1">
            <a:spLocks noChangeArrowheads="1"/>
          </p:cNvSpPr>
          <p:nvPr/>
        </p:nvSpPr>
        <p:spPr bwMode="auto">
          <a:xfrm>
            <a:off x="7703533" y="1823127"/>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D2</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8" name="Text Box 306">
            <a:extLst>
              <a:ext uri="{FF2B5EF4-FFF2-40B4-BE49-F238E27FC236}">
                <a16:creationId xmlns:a16="http://schemas.microsoft.com/office/drawing/2014/main" id="{A33B3EFB-2186-037A-C2B9-EA71ADDA3B9F}"/>
              </a:ext>
            </a:extLst>
          </p:cNvPr>
          <p:cNvSpPr txBox="1">
            <a:spLocks noChangeArrowheads="1"/>
          </p:cNvSpPr>
          <p:nvPr/>
        </p:nvSpPr>
        <p:spPr bwMode="auto">
          <a:xfrm>
            <a:off x="6817365" y="2876445"/>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D3</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90" name="Rectangle 299">
            <a:extLst>
              <a:ext uri="{FF2B5EF4-FFF2-40B4-BE49-F238E27FC236}">
                <a16:creationId xmlns:a16="http://schemas.microsoft.com/office/drawing/2014/main" id="{C1B12CFE-46B7-A7D0-E887-4A30B4B7ACCF}"/>
              </a:ext>
            </a:extLst>
          </p:cNvPr>
          <p:cNvSpPr>
            <a:spLocks noChangeArrowheads="1"/>
          </p:cNvSpPr>
          <p:nvPr/>
        </p:nvSpPr>
        <p:spPr bwMode="auto">
          <a:xfrm>
            <a:off x="2913746" y="29308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1" name="Line 302">
            <a:extLst>
              <a:ext uri="{FF2B5EF4-FFF2-40B4-BE49-F238E27FC236}">
                <a16:creationId xmlns:a16="http://schemas.microsoft.com/office/drawing/2014/main" id="{C4316FCE-D363-4837-D1D3-B1B5B914C659}"/>
              </a:ext>
            </a:extLst>
          </p:cNvPr>
          <p:cNvSpPr>
            <a:spLocks noChangeShapeType="1"/>
          </p:cNvSpPr>
          <p:nvPr/>
        </p:nvSpPr>
        <p:spPr bwMode="auto">
          <a:xfrm>
            <a:off x="5322429" y="2320556"/>
            <a:ext cx="12658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2" name="Rectangle 298">
            <a:extLst>
              <a:ext uri="{FF2B5EF4-FFF2-40B4-BE49-F238E27FC236}">
                <a16:creationId xmlns:a16="http://schemas.microsoft.com/office/drawing/2014/main" id="{087AD7B0-EAC1-6EBB-A755-A4ABB57AB24E}"/>
              </a:ext>
            </a:extLst>
          </p:cNvPr>
          <p:cNvSpPr>
            <a:spLocks noChangeArrowheads="1"/>
          </p:cNvSpPr>
          <p:nvPr/>
        </p:nvSpPr>
        <p:spPr bwMode="auto">
          <a:xfrm>
            <a:off x="2761177" y="19273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3" name="Line 300">
            <a:extLst>
              <a:ext uri="{FF2B5EF4-FFF2-40B4-BE49-F238E27FC236}">
                <a16:creationId xmlns:a16="http://schemas.microsoft.com/office/drawing/2014/main" id="{46EDAC58-94D0-2FD4-ADB3-D05BF81CA37D}"/>
              </a:ext>
            </a:extLst>
          </p:cNvPr>
          <p:cNvSpPr>
            <a:spLocks noChangeShapeType="1"/>
          </p:cNvSpPr>
          <p:nvPr/>
        </p:nvSpPr>
        <p:spPr bwMode="auto">
          <a:xfrm>
            <a:off x="2977894" y="2092084"/>
            <a:ext cx="270690" cy="1162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4" name="Line 301">
            <a:extLst>
              <a:ext uri="{FF2B5EF4-FFF2-40B4-BE49-F238E27FC236}">
                <a16:creationId xmlns:a16="http://schemas.microsoft.com/office/drawing/2014/main" id="{A25A08F5-F99C-E540-BCC0-E8944D6C4C7B}"/>
              </a:ext>
            </a:extLst>
          </p:cNvPr>
          <p:cNvSpPr>
            <a:spLocks noChangeShapeType="1"/>
          </p:cNvSpPr>
          <p:nvPr/>
        </p:nvSpPr>
        <p:spPr bwMode="auto">
          <a:xfrm flipV="1">
            <a:off x="3120520" y="2886849"/>
            <a:ext cx="295871" cy="1585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13" name="Straight Arrow Connector 12">
            <a:extLst>
              <a:ext uri="{FF2B5EF4-FFF2-40B4-BE49-F238E27FC236}">
                <a16:creationId xmlns:a16="http://schemas.microsoft.com/office/drawing/2014/main" id="{EC45FF59-472D-B350-0862-93382F9A88D0}"/>
              </a:ext>
            </a:extLst>
          </p:cNvPr>
          <p:cNvCxnSpPr>
            <a:cxnSpLocks/>
          </p:cNvCxnSpPr>
          <p:nvPr/>
        </p:nvCxnSpPr>
        <p:spPr>
          <a:xfrm>
            <a:off x="2105485" y="3858325"/>
            <a:ext cx="0" cy="242865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8FE83FC-3F35-0EF3-2672-B61C7699E9B2}"/>
              </a:ext>
            </a:extLst>
          </p:cNvPr>
          <p:cNvCxnSpPr>
            <a:cxnSpLocks/>
          </p:cNvCxnSpPr>
          <p:nvPr/>
        </p:nvCxnSpPr>
        <p:spPr>
          <a:xfrm flipH="1">
            <a:off x="1939600" y="6118306"/>
            <a:ext cx="6824700"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831A49-E9DE-EBB4-D0DE-EAC3E0BBB84C}"/>
              </a:ext>
            </a:extLst>
          </p:cNvPr>
          <p:cNvSpPr txBox="1"/>
          <p:nvPr/>
        </p:nvSpPr>
        <p:spPr>
          <a:xfrm>
            <a:off x="4533528" y="6443089"/>
            <a:ext cx="1204176" cy="369332"/>
          </a:xfrm>
          <a:prstGeom prst="rect">
            <a:avLst/>
          </a:prstGeom>
          <a:noFill/>
        </p:spPr>
        <p:txBody>
          <a:bodyPr wrap="none" rtlCol="0">
            <a:spAutoFit/>
          </a:bodyPr>
          <a:lstStyle/>
          <a:p>
            <a:r>
              <a:rPr lang="en-US" dirty="0"/>
              <a:t>Time (sec.)</a:t>
            </a:r>
          </a:p>
        </p:txBody>
      </p:sp>
      <p:sp>
        <p:nvSpPr>
          <p:cNvPr id="20" name="Rectangle 298">
            <a:extLst>
              <a:ext uri="{FF2B5EF4-FFF2-40B4-BE49-F238E27FC236}">
                <a16:creationId xmlns:a16="http://schemas.microsoft.com/office/drawing/2014/main" id="{7038AFF4-3079-C25E-8451-5101E4009E4C}"/>
              </a:ext>
            </a:extLst>
          </p:cNvPr>
          <p:cNvSpPr>
            <a:spLocks noChangeArrowheads="1"/>
          </p:cNvSpPr>
          <p:nvPr/>
        </p:nvSpPr>
        <p:spPr bwMode="auto">
          <a:xfrm>
            <a:off x="2440349"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1" name="Rectangle 298">
            <a:extLst>
              <a:ext uri="{FF2B5EF4-FFF2-40B4-BE49-F238E27FC236}">
                <a16:creationId xmlns:a16="http://schemas.microsoft.com/office/drawing/2014/main" id="{ED153A35-C15F-255B-ECE9-CFD844628F0E}"/>
              </a:ext>
            </a:extLst>
          </p:cNvPr>
          <p:cNvSpPr>
            <a:spLocks noChangeArrowheads="1"/>
          </p:cNvSpPr>
          <p:nvPr/>
        </p:nvSpPr>
        <p:spPr bwMode="auto">
          <a:xfrm>
            <a:off x="2690335"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5" name="Rectangle 298">
            <a:extLst>
              <a:ext uri="{FF2B5EF4-FFF2-40B4-BE49-F238E27FC236}">
                <a16:creationId xmlns:a16="http://schemas.microsoft.com/office/drawing/2014/main" id="{4D7ECBD8-6770-7D1E-9B06-4B192B9B4EDB}"/>
              </a:ext>
            </a:extLst>
          </p:cNvPr>
          <p:cNvSpPr>
            <a:spLocks noChangeArrowheads="1"/>
          </p:cNvSpPr>
          <p:nvPr/>
        </p:nvSpPr>
        <p:spPr bwMode="auto">
          <a:xfrm>
            <a:off x="2945242"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6" name="Rectangle 298">
            <a:extLst>
              <a:ext uri="{FF2B5EF4-FFF2-40B4-BE49-F238E27FC236}">
                <a16:creationId xmlns:a16="http://schemas.microsoft.com/office/drawing/2014/main" id="{7576C521-C7AA-86A7-8243-705ED57ED5B4}"/>
              </a:ext>
            </a:extLst>
          </p:cNvPr>
          <p:cNvSpPr>
            <a:spLocks noChangeArrowheads="1"/>
          </p:cNvSpPr>
          <p:nvPr/>
        </p:nvSpPr>
        <p:spPr bwMode="auto">
          <a:xfrm>
            <a:off x="3180471"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2" name="Rectangle 299">
            <a:extLst>
              <a:ext uri="{FF2B5EF4-FFF2-40B4-BE49-F238E27FC236}">
                <a16:creationId xmlns:a16="http://schemas.microsoft.com/office/drawing/2014/main" id="{5A1E1B1A-F225-FBA8-67AA-B7CEA5B04B91}"/>
              </a:ext>
            </a:extLst>
          </p:cNvPr>
          <p:cNvSpPr>
            <a:spLocks noChangeArrowheads="1"/>
          </p:cNvSpPr>
          <p:nvPr/>
        </p:nvSpPr>
        <p:spPr bwMode="auto">
          <a:xfrm>
            <a:off x="2427367" y="458127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2" name="Rectangle 299">
            <a:extLst>
              <a:ext uri="{FF2B5EF4-FFF2-40B4-BE49-F238E27FC236}">
                <a16:creationId xmlns:a16="http://schemas.microsoft.com/office/drawing/2014/main" id="{B6BBD1CE-FB08-1712-005A-B57D244ACB72}"/>
              </a:ext>
            </a:extLst>
          </p:cNvPr>
          <p:cNvSpPr>
            <a:spLocks noChangeArrowheads="1"/>
          </p:cNvSpPr>
          <p:nvPr/>
        </p:nvSpPr>
        <p:spPr bwMode="auto">
          <a:xfrm>
            <a:off x="2661596" y="458829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 name="Rectangle 299">
            <a:extLst>
              <a:ext uri="{FF2B5EF4-FFF2-40B4-BE49-F238E27FC236}">
                <a16:creationId xmlns:a16="http://schemas.microsoft.com/office/drawing/2014/main" id="{72E259D8-82FA-9EF4-FB61-CC437630362F}"/>
              </a:ext>
            </a:extLst>
          </p:cNvPr>
          <p:cNvSpPr>
            <a:spLocks noChangeArrowheads="1"/>
          </p:cNvSpPr>
          <p:nvPr/>
        </p:nvSpPr>
        <p:spPr bwMode="auto">
          <a:xfrm>
            <a:off x="2895605" y="457906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 name="Rectangle 299">
            <a:extLst>
              <a:ext uri="{FF2B5EF4-FFF2-40B4-BE49-F238E27FC236}">
                <a16:creationId xmlns:a16="http://schemas.microsoft.com/office/drawing/2014/main" id="{03804FF7-0F62-6AB6-A848-285BE1763327}"/>
              </a:ext>
            </a:extLst>
          </p:cNvPr>
          <p:cNvSpPr>
            <a:spLocks noChangeArrowheads="1"/>
          </p:cNvSpPr>
          <p:nvPr/>
        </p:nvSpPr>
        <p:spPr bwMode="auto">
          <a:xfrm>
            <a:off x="3135712" y="457906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 name="Rectangle 298">
            <a:extLst>
              <a:ext uri="{FF2B5EF4-FFF2-40B4-BE49-F238E27FC236}">
                <a16:creationId xmlns:a16="http://schemas.microsoft.com/office/drawing/2014/main" id="{461A6580-6FAB-E5C2-BE60-5AA5B13B17C9}"/>
              </a:ext>
            </a:extLst>
          </p:cNvPr>
          <p:cNvSpPr>
            <a:spLocks noChangeArrowheads="1"/>
          </p:cNvSpPr>
          <p:nvPr/>
        </p:nvSpPr>
        <p:spPr bwMode="auto">
          <a:xfrm>
            <a:off x="4582307"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3" name="Rectangle 298">
            <a:extLst>
              <a:ext uri="{FF2B5EF4-FFF2-40B4-BE49-F238E27FC236}">
                <a16:creationId xmlns:a16="http://schemas.microsoft.com/office/drawing/2014/main" id="{D6B3C327-CA06-D993-CA67-7F7735AFA166}"/>
              </a:ext>
            </a:extLst>
          </p:cNvPr>
          <p:cNvSpPr>
            <a:spLocks noChangeArrowheads="1"/>
          </p:cNvSpPr>
          <p:nvPr/>
        </p:nvSpPr>
        <p:spPr bwMode="auto">
          <a:xfrm>
            <a:off x="4832293"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6" name="Rectangle 298">
            <a:extLst>
              <a:ext uri="{FF2B5EF4-FFF2-40B4-BE49-F238E27FC236}">
                <a16:creationId xmlns:a16="http://schemas.microsoft.com/office/drawing/2014/main" id="{5934265E-3DB7-8FBC-67E2-65410F7BF11B}"/>
              </a:ext>
            </a:extLst>
          </p:cNvPr>
          <p:cNvSpPr>
            <a:spLocks noChangeArrowheads="1"/>
          </p:cNvSpPr>
          <p:nvPr/>
        </p:nvSpPr>
        <p:spPr bwMode="auto">
          <a:xfrm>
            <a:off x="5087200"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9" name="Rectangle 298">
            <a:extLst>
              <a:ext uri="{FF2B5EF4-FFF2-40B4-BE49-F238E27FC236}">
                <a16:creationId xmlns:a16="http://schemas.microsoft.com/office/drawing/2014/main" id="{6C37B7F1-928F-E36E-8C2E-5731C818A014}"/>
              </a:ext>
            </a:extLst>
          </p:cNvPr>
          <p:cNvSpPr>
            <a:spLocks noChangeArrowheads="1"/>
          </p:cNvSpPr>
          <p:nvPr/>
        </p:nvSpPr>
        <p:spPr bwMode="auto">
          <a:xfrm>
            <a:off x="5322429"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5" name="Rectangle 299">
            <a:extLst>
              <a:ext uri="{FF2B5EF4-FFF2-40B4-BE49-F238E27FC236}">
                <a16:creationId xmlns:a16="http://schemas.microsoft.com/office/drawing/2014/main" id="{D90609BF-EFDE-CCF2-1E99-854824AD82D0}"/>
              </a:ext>
            </a:extLst>
          </p:cNvPr>
          <p:cNvSpPr>
            <a:spLocks noChangeArrowheads="1"/>
          </p:cNvSpPr>
          <p:nvPr/>
        </p:nvSpPr>
        <p:spPr bwMode="auto">
          <a:xfrm>
            <a:off x="4638171" y="45751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6" name="Rectangle 299">
            <a:extLst>
              <a:ext uri="{FF2B5EF4-FFF2-40B4-BE49-F238E27FC236}">
                <a16:creationId xmlns:a16="http://schemas.microsoft.com/office/drawing/2014/main" id="{CECB9B3B-C724-41C0-489D-E8A919AE3D37}"/>
              </a:ext>
            </a:extLst>
          </p:cNvPr>
          <p:cNvSpPr>
            <a:spLocks noChangeArrowheads="1"/>
          </p:cNvSpPr>
          <p:nvPr/>
        </p:nvSpPr>
        <p:spPr bwMode="auto">
          <a:xfrm>
            <a:off x="4872400" y="458221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7" name="Rectangle 299">
            <a:extLst>
              <a:ext uri="{FF2B5EF4-FFF2-40B4-BE49-F238E27FC236}">
                <a16:creationId xmlns:a16="http://schemas.microsoft.com/office/drawing/2014/main" id="{6B333C21-F760-A221-2853-A57B20525410}"/>
              </a:ext>
            </a:extLst>
          </p:cNvPr>
          <p:cNvSpPr>
            <a:spLocks noChangeArrowheads="1"/>
          </p:cNvSpPr>
          <p:nvPr/>
        </p:nvSpPr>
        <p:spPr bwMode="auto">
          <a:xfrm>
            <a:off x="5106409" y="457298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8" name="Rectangle 299">
            <a:extLst>
              <a:ext uri="{FF2B5EF4-FFF2-40B4-BE49-F238E27FC236}">
                <a16:creationId xmlns:a16="http://schemas.microsoft.com/office/drawing/2014/main" id="{86BAD113-EF26-4D0F-99C1-6D30E77C8E97}"/>
              </a:ext>
            </a:extLst>
          </p:cNvPr>
          <p:cNvSpPr>
            <a:spLocks noChangeArrowheads="1"/>
          </p:cNvSpPr>
          <p:nvPr/>
        </p:nvSpPr>
        <p:spPr bwMode="auto">
          <a:xfrm>
            <a:off x="5346516" y="457298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 name="TextBox 2">
            <a:extLst>
              <a:ext uri="{FF2B5EF4-FFF2-40B4-BE49-F238E27FC236}">
                <a16:creationId xmlns:a16="http://schemas.microsoft.com/office/drawing/2014/main" id="{AE2FBC8D-49FB-EFF5-5E5A-9FA59B50647C}"/>
              </a:ext>
            </a:extLst>
          </p:cNvPr>
          <p:cNvSpPr txBox="1"/>
          <p:nvPr/>
        </p:nvSpPr>
        <p:spPr>
          <a:xfrm>
            <a:off x="1155248" y="3984390"/>
            <a:ext cx="753091" cy="369332"/>
          </a:xfrm>
          <a:prstGeom prst="rect">
            <a:avLst/>
          </a:prstGeom>
          <a:noFill/>
        </p:spPr>
        <p:txBody>
          <a:bodyPr wrap="none" rtlCol="0">
            <a:spAutoFit/>
          </a:bodyPr>
          <a:lstStyle/>
          <a:p>
            <a:r>
              <a:rPr lang="en-US" b="1" dirty="0">
                <a:solidFill>
                  <a:srgbClr val="00CC99"/>
                </a:solidFill>
              </a:rPr>
              <a:t>A to C</a:t>
            </a:r>
          </a:p>
        </p:txBody>
      </p:sp>
      <p:sp>
        <p:nvSpPr>
          <p:cNvPr id="4" name="TextBox 3">
            <a:extLst>
              <a:ext uri="{FF2B5EF4-FFF2-40B4-BE49-F238E27FC236}">
                <a16:creationId xmlns:a16="http://schemas.microsoft.com/office/drawing/2014/main" id="{0901CAEE-919A-B450-1DBD-5C1FA47296B5}"/>
              </a:ext>
            </a:extLst>
          </p:cNvPr>
          <p:cNvSpPr txBox="1"/>
          <p:nvPr/>
        </p:nvSpPr>
        <p:spPr>
          <a:xfrm>
            <a:off x="1181918" y="4468260"/>
            <a:ext cx="727443" cy="369332"/>
          </a:xfrm>
          <a:prstGeom prst="rect">
            <a:avLst/>
          </a:prstGeom>
          <a:noFill/>
        </p:spPr>
        <p:txBody>
          <a:bodyPr wrap="none" rtlCol="0">
            <a:spAutoFit/>
          </a:bodyPr>
          <a:lstStyle/>
          <a:p>
            <a:r>
              <a:rPr lang="en-US" b="1" dirty="0">
                <a:solidFill>
                  <a:srgbClr val="0000A8"/>
                </a:solidFill>
              </a:rPr>
              <a:t>B to F</a:t>
            </a:r>
          </a:p>
        </p:txBody>
      </p:sp>
      <p:sp>
        <p:nvSpPr>
          <p:cNvPr id="14" name="TextBox 13">
            <a:extLst>
              <a:ext uri="{FF2B5EF4-FFF2-40B4-BE49-F238E27FC236}">
                <a16:creationId xmlns:a16="http://schemas.microsoft.com/office/drawing/2014/main" id="{46F3FF3E-14FB-3DC6-1D1B-4AE02203200C}"/>
              </a:ext>
            </a:extLst>
          </p:cNvPr>
          <p:cNvSpPr txBox="1"/>
          <p:nvPr/>
        </p:nvSpPr>
        <p:spPr>
          <a:xfrm>
            <a:off x="3237842" y="6174679"/>
            <a:ext cx="301686" cy="369332"/>
          </a:xfrm>
          <a:prstGeom prst="rect">
            <a:avLst/>
          </a:prstGeom>
          <a:noFill/>
        </p:spPr>
        <p:txBody>
          <a:bodyPr wrap="none" rtlCol="0">
            <a:spAutoFit/>
          </a:bodyPr>
          <a:lstStyle/>
          <a:p>
            <a:r>
              <a:rPr lang="en-US" dirty="0"/>
              <a:t>1</a:t>
            </a:r>
          </a:p>
        </p:txBody>
      </p:sp>
      <p:cxnSp>
        <p:nvCxnSpPr>
          <p:cNvPr id="17" name="Straight Connector 16">
            <a:extLst>
              <a:ext uri="{FF2B5EF4-FFF2-40B4-BE49-F238E27FC236}">
                <a16:creationId xmlns:a16="http://schemas.microsoft.com/office/drawing/2014/main" id="{A02E1496-08C3-FE5E-687F-02AFC57BC4F5}"/>
              </a:ext>
            </a:extLst>
          </p:cNvPr>
          <p:cNvCxnSpPr/>
          <p:nvPr/>
        </p:nvCxnSpPr>
        <p:spPr>
          <a:xfrm>
            <a:off x="3404961" y="3878283"/>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A00A3D-D41C-298E-4A66-8493E9D826E7}"/>
              </a:ext>
            </a:extLst>
          </p:cNvPr>
          <p:cNvCxnSpPr/>
          <p:nvPr/>
        </p:nvCxnSpPr>
        <p:spPr>
          <a:xfrm>
            <a:off x="4505444" y="386975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0B84C2-97A0-2EDA-FFD4-FBA893E316E5}"/>
              </a:ext>
            </a:extLst>
          </p:cNvPr>
          <p:cNvCxnSpPr/>
          <p:nvPr/>
        </p:nvCxnSpPr>
        <p:spPr>
          <a:xfrm>
            <a:off x="5637621" y="385832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DF41F19-B53E-1717-5A76-EFDAA704AD79}"/>
              </a:ext>
            </a:extLst>
          </p:cNvPr>
          <p:cNvCxnSpPr/>
          <p:nvPr/>
        </p:nvCxnSpPr>
        <p:spPr>
          <a:xfrm>
            <a:off x="6835236" y="3846894"/>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DC2269-F3DC-AFE8-63D9-98362D86742F}"/>
              </a:ext>
            </a:extLst>
          </p:cNvPr>
          <p:cNvSpPr txBox="1"/>
          <p:nvPr/>
        </p:nvSpPr>
        <p:spPr>
          <a:xfrm>
            <a:off x="4361792" y="6167059"/>
            <a:ext cx="301686" cy="369332"/>
          </a:xfrm>
          <a:prstGeom prst="rect">
            <a:avLst/>
          </a:prstGeom>
          <a:noFill/>
        </p:spPr>
        <p:txBody>
          <a:bodyPr wrap="none" rtlCol="0">
            <a:spAutoFit/>
          </a:bodyPr>
          <a:lstStyle/>
          <a:p>
            <a:r>
              <a:rPr lang="en-US" dirty="0"/>
              <a:t>2</a:t>
            </a:r>
          </a:p>
        </p:txBody>
      </p:sp>
      <p:sp>
        <p:nvSpPr>
          <p:cNvPr id="113" name="TextBox 112">
            <a:extLst>
              <a:ext uri="{FF2B5EF4-FFF2-40B4-BE49-F238E27FC236}">
                <a16:creationId xmlns:a16="http://schemas.microsoft.com/office/drawing/2014/main" id="{6181D7F9-1E78-A476-9431-3E414E183C4C}"/>
              </a:ext>
            </a:extLst>
          </p:cNvPr>
          <p:cNvSpPr txBox="1"/>
          <p:nvPr/>
        </p:nvSpPr>
        <p:spPr>
          <a:xfrm>
            <a:off x="5492792" y="6154115"/>
            <a:ext cx="301686" cy="369332"/>
          </a:xfrm>
          <a:prstGeom prst="rect">
            <a:avLst/>
          </a:prstGeom>
          <a:noFill/>
        </p:spPr>
        <p:txBody>
          <a:bodyPr wrap="none" rtlCol="0">
            <a:spAutoFit/>
          </a:bodyPr>
          <a:lstStyle/>
          <a:p>
            <a:r>
              <a:rPr lang="en-US" dirty="0"/>
              <a:t>3</a:t>
            </a:r>
          </a:p>
        </p:txBody>
      </p:sp>
      <p:sp>
        <p:nvSpPr>
          <p:cNvPr id="114" name="TextBox 113">
            <a:extLst>
              <a:ext uri="{FF2B5EF4-FFF2-40B4-BE49-F238E27FC236}">
                <a16:creationId xmlns:a16="http://schemas.microsoft.com/office/drawing/2014/main" id="{2D52BB85-48EF-A6F5-4212-BAEDBA6DE8ED}"/>
              </a:ext>
            </a:extLst>
          </p:cNvPr>
          <p:cNvSpPr txBox="1"/>
          <p:nvPr/>
        </p:nvSpPr>
        <p:spPr>
          <a:xfrm>
            <a:off x="6697410" y="6144123"/>
            <a:ext cx="301686" cy="369332"/>
          </a:xfrm>
          <a:prstGeom prst="rect">
            <a:avLst/>
          </a:prstGeom>
          <a:noFill/>
        </p:spPr>
        <p:txBody>
          <a:bodyPr wrap="none" rtlCol="0">
            <a:spAutoFit/>
          </a:bodyPr>
          <a:lstStyle/>
          <a:p>
            <a:r>
              <a:rPr lang="en-US" dirty="0"/>
              <a:t>4</a:t>
            </a:r>
          </a:p>
        </p:txBody>
      </p:sp>
      <p:sp>
        <p:nvSpPr>
          <p:cNvPr id="106" name="TextBox 105">
            <a:extLst>
              <a:ext uri="{FF2B5EF4-FFF2-40B4-BE49-F238E27FC236}">
                <a16:creationId xmlns:a16="http://schemas.microsoft.com/office/drawing/2014/main" id="{1EB1E7DF-DF94-3FBD-D95D-9B03CC459F03}"/>
              </a:ext>
            </a:extLst>
          </p:cNvPr>
          <p:cNvSpPr txBox="1"/>
          <p:nvPr/>
        </p:nvSpPr>
        <p:spPr>
          <a:xfrm>
            <a:off x="328002" y="5202651"/>
            <a:ext cx="1697260" cy="369332"/>
          </a:xfrm>
          <a:prstGeom prst="rect">
            <a:avLst/>
          </a:prstGeom>
          <a:noFill/>
        </p:spPr>
        <p:txBody>
          <a:bodyPr wrap="none" rtlCol="0">
            <a:spAutoFit/>
          </a:bodyPr>
          <a:lstStyle/>
          <a:p>
            <a:r>
              <a:rPr lang="en-US" b="1" dirty="0"/>
              <a:t>D1 to D2 – Sol 2</a:t>
            </a:r>
          </a:p>
        </p:txBody>
      </p:sp>
    </p:spTree>
    <p:extLst>
      <p:ext uri="{BB962C8B-B14F-4D97-AF65-F5344CB8AC3E}">
        <p14:creationId xmlns:p14="http://schemas.microsoft.com/office/powerpoint/2010/main" val="193632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595B-6A71-5222-48D4-F5471D717793}"/>
              </a:ext>
            </a:extLst>
          </p:cNvPr>
          <p:cNvSpPr>
            <a:spLocks noGrp="1"/>
          </p:cNvSpPr>
          <p:nvPr>
            <p:ph type="title"/>
          </p:nvPr>
        </p:nvSpPr>
        <p:spPr/>
        <p:txBody>
          <a:bodyPr/>
          <a:lstStyle/>
          <a:p>
            <a:r>
              <a:rPr lang="en-US" dirty="0"/>
              <a:t>Solution 2: Send on demand</a:t>
            </a:r>
          </a:p>
        </p:txBody>
      </p:sp>
      <p:sp>
        <p:nvSpPr>
          <p:cNvPr id="5" name="Slide Number Placeholder 4">
            <a:extLst>
              <a:ext uri="{FF2B5EF4-FFF2-40B4-BE49-F238E27FC236}">
                <a16:creationId xmlns:a16="http://schemas.microsoft.com/office/drawing/2014/main" id="{25FA3214-54CD-C83E-B20F-97A1D744D01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47</a:t>
            </a:fld>
            <a:endParaRPr lang="en-US"/>
          </a:p>
        </p:txBody>
      </p:sp>
      <p:grpSp>
        <p:nvGrpSpPr>
          <p:cNvPr id="7" name="Group 105">
            <a:extLst>
              <a:ext uri="{FF2B5EF4-FFF2-40B4-BE49-F238E27FC236}">
                <a16:creationId xmlns:a16="http://schemas.microsoft.com/office/drawing/2014/main" id="{73654D5B-D31F-CE46-CA62-A186504CF48F}"/>
              </a:ext>
            </a:extLst>
          </p:cNvPr>
          <p:cNvGrpSpPr>
            <a:grpSpLocks/>
          </p:cNvGrpSpPr>
          <p:nvPr/>
        </p:nvGrpSpPr>
        <p:grpSpPr bwMode="auto">
          <a:xfrm>
            <a:off x="8755097" y="2384177"/>
            <a:ext cx="929037" cy="691644"/>
            <a:chOff x="-44" y="1473"/>
            <a:chExt cx="981" cy="1105"/>
          </a:xfrm>
        </p:grpSpPr>
        <p:pic>
          <p:nvPicPr>
            <p:cNvPr id="81" name="Picture 106" descr="desktop_computer_stylized_medium">
              <a:extLst>
                <a:ext uri="{FF2B5EF4-FFF2-40B4-BE49-F238E27FC236}">
                  <a16:creationId xmlns:a16="http://schemas.microsoft.com/office/drawing/2014/main" id="{A605FE57-2B68-63D2-68B5-720753A57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07">
              <a:extLst>
                <a:ext uri="{FF2B5EF4-FFF2-40B4-BE49-F238E27FC236}">
                  <a16:creationId xmlns:a16="http://schemas.microsoft.com/office/drawing/2014/main" id="{4114C1A1-C7C5-61BC-6869-CAAF5B89924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8" name="Line 276">
            <a:extLst>
              <a:ext uri="{FF2B5EF4-FFF2-40B4-BE49-F238E27FC236}">
                <a16:creationId xmlns:a16="http://schemas.microsoft.com/office/drawing/2014/main" id="{8D854347-E01C-2D9A-1C7B-1F277E67857B}"/>
              </a:ext>
            </a:extLst>
          </p:cNvPr>
          <p:cNvSpPr>
            <a:spLocks noChangeShapeType="1"/>
          </p:cNvSpPr>
          <p:nvPr/>
        </p:nvSpPr>
        <p:spPr bwMode="auto">
          <a:xfrm>
            <a:off x="2302675" y="1989010"/>
            <a:ext cx="1173372" cy="4387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 name="Line 277">
            <a:extLst>
              <a:ext uri="{FF2B5EF4-FFF2-40B4-BE49-F238E27FC236}">
                <a16:creationId xmlns:a16="http://schemas.microsoft.com/office/drawing/2014/main" id="{42CA68F3-2949-EE15-FB14-9CA440A480C6}"/>
              </a:ext>
            </a:extLst>
          </p:cNvPr>
          <p:cNvSpPr>
            <a:spLocks noChangeShapeType="1"/>
          </p:cNvSpPr>
          <p:nvPr/>
        </p:nvSpPr>
        <p:spPr bwMode="auto">
          <a:xfrm flipV="1">
            <a:off x="2477561" y="2557941"/>
            <a:ext cx="1144012" cy="5616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 name="Line 278">
            <a:extLst>
              <a:ext uri="{FF2B5EF4-FFF2-40B4-BE49-F238E27FC236}">
                <a16:creationId xmlns:a16="http://schemas.microsoft.com/office/drawing/2014/main" id="{F207C2AA-DD94-EF27-DBA6-B1D1D9A7DB64}"/>
              </a:ext>
            </a:extLst>
          </p:cNvPr>
          <p:cNvSpPr>
            <a:spLocks noChangeShapeType="1"/>
          </p:cNvSpPr>
          <p:nvPr/>
        </p:nvSpPr>
        <p:spPr bwMode="auto">
          <a:xfrm>
            <a:off x="4783510" y="2469825"/>
            <a:ext cx="27260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 name="Line 279">
            <a:extLst>
              <a:ext uri="{FF2B5EF4-FFF2-40B4-BE49-F238E27FC236}">
                <a16:creationId xmlns:a16="http://schemas.microsoft.com/office/drawing/2014/main" id="{710F2DD5-2CC1-5C83-AF8F-55D04BA1B754}"/>
              </a:ext>
            </a:extLst>
          </p:cNvPr>
          <p:cNvSpPr>
            <a:spLocks noChangeShapeType="1"/>
          </p:cNvSpPr>
          <p:nvPr/>
        </p:nvSpPr>
        <p:spPr bwMode="auto">
          <a:xfrm flipH="1" flipV="1">
            <a:off x="7955589" y="2655664"/>
            <a:ext cx="11353" cy="370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 name="Line 280">
            <a:extLst>
              <a:ext uri="{FF2B5EF4-FFF2-40B4-BE49-F238E27FC236}">
                <a16:creationId xmlns:a16="http://schemas.microsoft.com/office/drawing/2014/main" id="{A700A256-EF60-02FF-5EC4-F02A6A9E4C9F}"/>
              </a:ext>
            </a:extLst>
          </p:cNvPr>
          <p:cNvSpPr>
            <a:spLocks noChangeShapeType="1"/>
          </p:cNvSpPr>
          <p:nvPr/>
        </p:nvSpPr>
        <p:spPr bwMode="auto">
          <a:xfrm flipV="1">
            <a:off x="8574629" y="2094915"/>
            <a:ext cx="720903" cy="3135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2" name="Text Box 303">
            <a:extLst>
              <a:ext uri="{FF2B5EF4-FFF2-40B4-BE49-F238E27FC236}">
                <a16:creationId xmlns:a16="http://schemas.microsoft.com/office/drawing/2014/main" id="{B46ED799-43B3-A6F2-FF87-EBEA31785DD8}"/>
              </a:ext>
            </a:extLst>
          </p:cNvPr>
          <p:cNvSpPr txBox="1">
            <a:spLocks noChangeArrowheads="1"/>
          </p:cNvSpPr>
          <p:nvPr/>
        </p:nvSpPr>
        <p:spPr bwMode="auto">
          <a:xfrm>
            <a:off x="1593245" y="1716719"/>
            <a:ext cx="397790"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A</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3" name="Text Box 304">
            <a:extLst>
              <a:ext uri="{FF2B5EF4-FFF2-40B4-BE49-F238E27FC236}">
                <a16:creationId xmlns:a16="http://schemas.microsoft.com/office/drawing/2014/main" id="{A313B82A-AABD-5A00-8948-066C27691316}"/>
              </a:ext>
            </a:extLst>
          </p:cNvPr>
          <p:cNvSpPr txBox="1">
            <a:spLocks noChangeArrowheads="1"/>
          </p:cNvSpPr>
          <p:nvPr/>
        </p:nvSpPr>
        <p:spPr bwMode="auto">
          <a:xfrm>
            <a:off x="1596498" y="2682977"/>
            <a:ext cx="38632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rPr>
              <a:t>B</a:t>
            </a:r>
            <a:endParaRPr kumimoji="0" lang="en-US" altLang="en-US" sz="24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endParaRPr>
          </a:p>
        </p:txBody>
      </p:sp>
      <p:sp>
        <p:nvSpPr>
          <p:cNvPr id="24" name="Text Box 305">
            <a:extLst>
              <a:ext uri="{FF2B5EF4-FFF2-40B4-BE49-F238E27FC236}">
                <a16:creationId xmlns:a16="http://schemas.microsoft.com/office/drawing/2014/main" id="{10DFB079-A74D-2D01-E1AE-05E6CD582552}"/>
              </a:ext>
            </a:extLst>
          </p:cNvPr>
          <p:cNvSpPr txBox="1">
            <a:spLocks noChangeArrowheads="1"/>
          </p:cNvSpPr>
          <p:nvPr/>
        </p:nvSpPr>
        <p:spPr bwMode="auto">
          <a:xfrm>
            <a:off x="9636015" y="1649140"/>
            <a:ext cx="382505"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7" name="Text Box 310">
            <a:extLst>
              <a:ext uri="{FF2B5EF4-FFF2-40B4-BE49-F238E27FC236}">
                <a16:creationId xmlns:a16="http://schemas.microsoft.com/office/drawing/2014/main" id="{4FC1BCB1-2F1A-5C18-B667-3092891471E3}"/>
              </a:ext>
            </a:extLst>
          </p:cNvPr>
          <p:cNvSpPr txBox="1">
            <a:spLocks noChangeArrowheads="1"/>
          </p:cNvSpPr>
          <p:nvPr/>
        </p:nvSpPr>
        <p:spPr bwMode="auto">
          <a:xfrm>
            <a:off x="7995636" y="3075821"/>
            <a:ext cx="219487" cy="4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28" name="Line 281">
            <a:extLst>
              <a:ext uri="{FF2B5EF4-FFF2-40B4-BE49-F238E27FC236}">
                <a16:creationId xmlns:a16="http://schemas.microsoft.com/office/drawing/2014/main" id="{62089163-AE79-95F0-3E1B-E663F60042D1}"/>
              </a:ext>
            </a:extLst>
          </p:cNvPr>
          <p:cNvSpPr>
            <a:spLocks noChangeShapeType="1"/>
          </p:cNvSpPr>
          <p:nvPr/>
        </p:nvSpPr>
        <p:spPr bwMode="auto">
          <a:xfrm flipV="1">
            <a:off x="8634001" y="3230957"/>
            <a:ext cx="11731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9" name="Line 283">
            <a:extLst>
              <a:ext uri="{FF2B5EF4-FFF2-40B4-BE49-F238E27FC236}">
                <a16:creationId xmlns:a16="http://schemas.microsoft.com/office/drawing/2014/main" id="{E71D5184-2365-D8E1-7FDE-F06D7AD4B17C}"/>
              </a:ext>
            </a:extLst>
          </p:cNvPr>
          <p:cNvSpPr>
            <a:spLocks noChangeShapeType="1"/>
          </p:cNvSpPr>
          <p:nvPr/>
        </p:nvSpPr>
        <p:spPr bwMode="auto">
          <a:xfrm flipH="1">
            <a:off x="8049494" y="2928768"/>
            <a:ext cx="1132509" cy="1713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0" name="Text Box 306">
            <a:extLst>
              <a:ext uri="{FF2B5EF4-FFF2-40B4-BE49-F238E27FC236}">
                <a16:creationId xmlns:a16="http://schemas.microsoft.com/office/drawing/2014/main" id="{966F6BB6-7606-3775-E197-7B9A7C431AE9}"/>
              </a:ext>
            </a:extLst>
          </p:cNvPr>
          <p:cNvSpPr txBox="1">
            <a:spLocks noChangeArrowheads="1"/>
          </p:cNvSpPr>
          <p:nvPr/>
        </p:nvSpPr>
        <p:spPr bwMode="auto">
          <a:xfrm>
            <a:off x="9545891" y="2434018"/>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E</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31" name="Text Box 307">
            <a:extLst>
              <a:ext uri="{FF2B5EF4-FFF2-40B4-BE49-F238E27FC236}">
                <a16:creationId xmlns:a16="http://schemas.microsoft.com/office/drawing/2014/main" id="{63CE9DD6-B6DC-95C6-288E-210407922B8B}"/>
              </a:ext>
            </a:extLst>
          </p:cNvPr>
          <p:cNvSpPr txBox="1">
            <a:spLocks noChangeArrowheads="1"/>
          </p:cNvSpPr>
          <p:nvPr/>
        </p:nvSpPr>
        <p:spPr bwMode="auto">
          <a:xfrm>
            <a:off x="10530593" y="2823666"/>
            <a:ext cx="303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A8"/>
                </a:solidFill>
                <a:latin typeface="Calibri" panose="020F0502020204030204"/>
                <a:cs typeface="Arial"/>
              </a:rPr>
              <a:t>F</a:t>
            </a:r>
            <a:endParaRPr kumimoji="0" lang="en-US" altLang="en-US" sz="2400" b="0" i="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Arial"/>
            </a:endParaRPr>
          </a:p>
        </p:txBody>
      </p:sp>
      <p:pic>
        <p:nvPicPr>
          <p:cNvPr id="33" name="Picture 97" descr="desktop_computer_stylized_medium">
            <a:extLst>
              <a:ext uri="{FF2B5EF4-FFF2-40B4-BE49-F238E27FC236}">
                <a16:creationId xmlns:a16="http://schemas.microsoft.com/office/drawing/2014/main" id="{6FEBCE35-5650-A424-4D63-BDD9F768C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39500" y="1708693"/>
            <a:ext cx="929038" cy="6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98">
            <a:extLst>
              <a:ext uri="{FF2B5EF4-FFF2-40B4-BE49-F238E27FC236}">
                <a16:creationId xmlns:a16="http://schemas.microsoft.com/office/drawing/2014/main" id="{EB7FF23A-B82C-06DA-7085-05BD8623C130}"/>
              </a:ext>
            </a:extLst>
          </p:cNvPr>
          <p:cNvSpPr>
            <a:spLocks/>
          </p:cNvSpPr>
          <p:nvPr/>
        </p:nvSpPr>
        <p:spPr bwMode="auto">
          <a:xfrm flipH="1">
            <a:off x="2035359" y="1775040"/>
            <a:ext cx="451734" cy="316717"/>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35" name="Group 99">
            <a:extLst>
              <a:ext uri="{FF2B5EF4-FFF2-40B4-BE49-F238E27FC236}">
                <a16:creationId xmlns:a16="http://schemas.microsoft.com/office/drawing/2014/main" id="{E06E6539-006B-BADF-5427-7667C7998115}"/>
              </a:ext>
            </a:extLst>
          </p:cNvPr>
          <p:cNvGrpSpPr>
            <a:grpSpLocks/>
          </p:cNvGrpSpPr>
          <p:nvPr/>
        </p:nvGrpSpPr>
        <p:grpSpPr bwMode="auto">
          <a:xfrm>
            <a:off x="1603389" y="2700911"/>
            <a:ext cx="929038" cy="691644"/>
            <a:chOff x="-449" y="1473"/>
            <a:chExt cx="981" cy="1105"/>
          </a:xfrm>
        </p:grpSpPr>
        <p:pic>
          <p:nvPicPr>
            <p:cNvPr id="79" name="Picture 100" descr="desktop_computer_stylized_medium">
              <a:extLst>
                <a:ext uri="{FF2B5EF4-FFF2-40B4-BE49-F238E27FC236}">
                  <a16:creationId xmlns:a16="http://schemas.microsoft.com/office/drawing/2014/main" id="{D9BA299A-56A2-48B8-912B-651AE8BDA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1">
              <a:extLst>
                <a:ext uri="{FF2B5EF4-FFF2-40B4-BE49-F238E27FC236}">
                  <a16:creationId xmlns:a16="http://schemas.microsoft.com/office/drawing/2014/main" id="{DC53B8CB-D864-B4E7-0497-ED386FDA0EF6}"/>
                </a:ext>
              </a:extLst>
            </p:cNvPr>
            <p:cNvSpPr>
              <a:spLocks/>
            </p:cNvSpPr>
            <p:nvPr/>
          </p:nvSpPr>
          <p:spPr bwMode="auto">
            <a:xfrm flipH="1">
              <a:off x="-31"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6" name="Group 102">
            <a:extLst>
              <a:ext uri="{FF2B5EF4-FFF2-40B4-BE49-F238E27FC236}">
                <a16:creationId xmlns:a16="http://schemas.microsoft.com/office/drawing/2014/main" id="{C4CBD986-202C-EF1D-8DA6-0BA1D03DB525}"/>
              </a:ext>
            </a:extLst>
          </p:cNvPr>
          <p:cNvGrpSpPr>
            <a:grpSpLocks/>
          </p:cNvGrpSpPr>
          <p:nvPr/>
        </p:nvGrpSpPr>
        <p:grpSpPr bwMode="auto">
          <a:xfrm>
            <a:off x="9610341" y="2762319"/>
            <a:ext cx="929037" cy="691644"/>
            <a:chOff x="-44" y="1473"/>
            <a:chExt cx="981" cy="1105"/>
          </a:xfrm>
        </p:grpSpPr>
        <p:pic>
          <p:nvPicPr>
            <p:cNvPr id="77" name="Picture 103" descr="desktop_computer_stylized_medium">
              <a:extLst>
                <a:ext uri="{FF2B5EF4-FFF2-40B4-BE49-F238E27FC236}">
                  <a16:creationId xmlns:a16="http://schemas.microsoft.com/office/drawing/2014/main" id="{EF9BE255-BC0A-A1C0-B2CB-D13D214D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04">
              <a:extLst>
                <a:ext uri="{FF2B5EF4-FFF2-40B4-BE49-F238E27FC236}">
                  <a16:creationId xmlns:a16="http://schemas.microsoft.com/office/drawing/2014/main" id="{1AA14BB4-F3FC-7FD1-0F60-C41E09B74B87}"/>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7" name="Group 108">
            <a:extLst>
              <a:ext uri="{FF2B5EF4-FFF2-40B4-BE49-F238E27FC236}">
                <a16:creationId xmlns:a16="http://schemas.microsoft.com/office/drawing/2014/main" id="{DC4DA4E8-7C4A-0C34-6E52-70D81DF6ACAE}"/>
              </a:ext>
            </a:extLst>
          </p:cNvPr>
          <p:cNvGrpSpPr>
            <a:grpSpLocks/>
          </p:cNvGrpSpPr>
          <p:nvPr/>
        </p:nvGrpSpPr>
        <p:grpSpPr bwMode="auto">
          <a:xfrm>
            <a:off x="8853488" y="1548710"/>
            <a:ext cx="929037" cy="691644"/>
            <a:chOff x="-44" y="1473"/>
            <a:chExt cx="981" cy="1105"/>
          </a:xfrm>
        </p:grpSpPr>
        <p:pic>
          <p:nvPicPr>
            <p:cNvPr id="75" name="Picture 109" descr="desktop_computer_stylized_medium">
              <a:extLst>
                <a:ext uri="{FF2B5EF4-FFF2-40B4-BE49-F238E27FC236}">
                  <a16:creationId xmlns:a16="http://schemas.microsoft.com/office/drawing/2014/main" id="{D414CC54-C9E3-F0D1-50F1-4FC3E686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0">
              <a:extLst>
                <a:ext uri="{FF2B5EF4-FFF2-40B4-BE49-F238E27FC236}">
                  <a16:creationId xmlns:a16="http://schemas.microsoft.com/office/drawing/2014/main" id="{940E54E3-9CEB-C1AD-5396-32010C8DFBE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8" name="Group 37">
            <a:extLst>
              <a:ext uri="{FF2B5EF4-FFF2-40B4-BE49-F238E27FC236}">
                <a16:creationId xmlns:a16="http://schemas.microsoft.com/office/drawing/2014/main" id="{EB541289-AF86-8CF6-4CED-ABD1096FDE67}"/>
              </a:ext>
            </a:extLst>
          </p:cNvPr>
          <p:cNvGrpSpPr/>
          <p:nvPr/>
        </p:nvGrpSpPr>
        <p:grpSpPr>
          <a:xfrm>
            <a:off x="7276007" y="2225337"/>
            <a:ext cx="1366500" cy="507493"/>
            <a:chOff x="7493876" y="2774731"/>
            <a:chExt cx="1481958" cy="894622"/>
          </a:xfrm>
        </p:grpSpPr>
        <p:sp>
          <p:nvSpPr>
            <p:cNvPr id="68" name="Freeform 67">
              <a:extLst>
                <a:ext uri="{FF2B5EF4-FFF2-40B4-BE49-F238E27FC236}">
                  <a16:creationId xmlns:a16="http://schemas.microsoft.com/office/drawing/2014/main" id="{B9833369-508A-864B-3B27-8ABF1036A40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B9A9C5B8-7649-5A89-177D-74D962B7808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98F0E7CF-BD45-38A0-6121-E581FB8AF366}"/>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CCD1D3EC-FC26-284A-5578-1A2D583860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CE8A1526-3EEA-A9CD-C646-E3EB84BAA41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043021-E799-0381-247A-400D15A284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6EEBF23C-8DE9-EB0A-7189-D6D895F5C34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9" name="Group 38">
            <a:extLst>
              <a:ext uri="{FF2B5EF4-FFF2-40B4-BE49-F238E27FC236}">
                <a16:creationId xmlns:a16="http://schemas.microsoft.com/office/drawing/2014/main" id="{10D08434-843E-23FD-41B2-6DBED12AE01E}"/>
              </a:ext>
            </a:extLst>
          </p:cNvPr>
          <p:cNvGrpSpPr/>
          <p:nvPr/>
        </p:nvGrpSpPr>
        <p:grpSpPr>
          <a:xfrm>
            <a:off x="7306912" y="2925617"/>
            <a:ext cx="1366500" cy="507493"/>
            <a:chOff x="7493876" y="2774731"/>
            <a:chExt cx="1481958" cy="894622"/>
          </a:xfrm>
        </p:grpSpPr>
        <p:sp>
          <p:nvSpPr>
            <p:cNvPr id="61" name="Freeform 60">
              <a:extLst>
                <a:ext uri="{FF2B5EF4-FFF2-40B4-BE49-F238E27FC236}">
                  <a16:creationId xmlns:a16="http://schemas.microsoft.com/office/drawing/2014/main" id="{E5500EE4-2990-37B0-F6FB-76F9C387B6C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2" name="Oval 61">
              <a:extLst>
                <a:ext uri="{FF2B5EF4-FFF2-40B4-BE49-F238E27FC236}">
                  <a16:creationId xmlns:a16="http://schemas.microsoft.com/office/drawing/2014/main" id="{63BAD4D7-B429-1ECF-A8B5-CF1E085EE6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63" name="Group 62">
              <a:extLst>
                <a:ext uri="{FF2B5EF4-FFF2-40B4-BE49-F238E27FC236}">
                  <a16:creationId xmlns:a16="http://schemas.microsoft.com/office/drawing/2014/main" id="{6199B240-BB3F-830B-1985-DC7F778E83F7}"/>
                </a:ext>
              </a:extLst>
            </p:cNvPr>
            <p:cNvGrpSpPr/>
            <p:nvPr/>
          </p:nvGrpSpPr>
          <p:grpSpPr>
            <a:xfrm>
              <a:off x="7713663" y="2848339"/>
              <a:ext cx="1042107" cy="425543"/>
              <a:chOff x="7786941" y="2884917"/>
              <a:chExt cx="897649" cy="353919"/>
            </a:xfrm>
          </p:grpSpPr>
          <p:sp>
            <p:nvSpPr>
              <p:cNvPr id="64" name="Freeform 63">
                <a:extLst>
                  <a:ext uri="{FF2B5EF4-FFF2-40B4-BE49-F238E27FC236}">
                    <a16:creationId xmlns:a16="http://schemas.microsoft.com/office/drawing/2014/main" id="{9627AA5A-5BF1-0611-2DCD-53AEC8D1764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F1BCA8AC-2629-3E6B-03AC-A9088478920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696B223-E499-686C-A3FE-B3B02C5710A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66">
                <a:extLst>
                  <a:ext uri="{FF2B5EF4-FFF2-40B4-BE49-F238E27FC236}">
                    <a16:creationId xmlns:a16="http://schemas.microsoft.com/office/drawing/2014/main" id="{E16B121E-E610-BD10-7519-CDE3B225D9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0" name="Group 39">
            <a:extLst>
              <a:ext uri="{FF2B5EF4-FFF2-40B4-BE49-F238E27FC236}">
                <a16:creationId xmlns:a16="http://schemas.microsoft.com/office/drawing/2014/main" id="{88CA6DB1-11E5-A530-3D63-7DE1155DA090}"/>
              </a:ext>
            </a:extLst>
          </p:cNvPr>
          <p:cNvGrpSpPr/>
          <p:nvPr/>
        </p:nvGrpSpPr>
        <p:grpSpPr>
          <a:xfrm>
            <a:off x="3471289" y="2203372"/>
            <a:ext cx="1366500" cy="507493"/>
            <a:chOff x="7493876" y="2774731"/>
            <a:chExt cx="1481958" cy="894622"/>
          </a:xfrm>
        </p:grpSpPr>
        <p:sp>
          <p:nvSpPr>
            <p:cNvPr id="54" name="Freeform 53">
              <a:extLst>
                <a:ext uri="{FF2B5EF4-FFF2-40B4-BE49-F238E27FC236}">
                  <a16:creationId xmlns:a16="http://schemas.microsoft.com/office/drawing/2014/main" id="{8EB2B214-DFF5-C002-BE95-A163E5F20AF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 name="Oval 54">
              <a:extLst>
                <a:ext uri="{FF2B5EF4-FFF2-40B4-BE49-F238E27FC236}">
                  <a16:creationId xmlns:a16="http://schemas.microsoft.com/office/drawing/2014/main" id="{03E6905E-0D6A-682C-C9D3-65373168C30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6" name="Group 55">
              <a:extLst>
                <a:ext uri="{FF2B5EF4-FFF2-40B4-BE49-F238E27FC236}">
                  <a16:creationId xmlns:a16="http://schemas.microsoft.com/office/drawing/2014/main" id="{F1A3A673-79CC-5420-DC24-946121D2501D}"/>
                </a:ext>
              </a:extLst>
            </p:cNvPr>
            <p:cNvGrpSpPr/>
            <p:nvPr/>
          </p:nvGrpSpPr>
          <p:grpSpPr>
            <a:xfrm>
              <a:off x="7713663" y="2848339"/>
              <a:ext cx="1042107" cy="425543"/>
              <a:chOff x="7786941" y="2884917"/>
              <a:chExt cx="897649" cy="353919"/>
            </a:xfrm>
          </p:grpSpPr>
          <p:sp>
            <p:nvSpPr>
              <p:cNvPr id="57" name="Freeform 56">
                <a:extLst>
                  <a:ext uri="{FF2B5EF4-FFF2-40B4-BE49-F238E27FC236}">
                    <a16:creationId xmlns:a16="http://schemas.microsoft.com/office/drawing/2014/main" id="{E7397D08-7B88-1B66-8BA0-AF7F49B9CEA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EA31FB05-A3EA-866B-BEFB-935ED9E0D16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2826C468-0111-3486-9E84-4209E94CA3D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DDE4E63D-63F8-D93D-2FB0-8839FA8FD61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1" name="Line 230">
            <a:extLst>
              <a:ext uri="{FF2B5EF4-FFF2-40B4-BE49-F238E27FC236}">
                <a16:creationId xmlns:a16="http://schemas.microsoft.com/office/drawing/2014/main" id="{6B6AF58B-07C4-CA39-0042-BAC24425FD48}"/>
              </a:ext>
            </a:extLst>
          </p:cNvPr>
          <p:cNvSpPr>
            <a:spLocks noChangeShapeType="1"/>
          </p:cNvSpPr>
          <p:nvPr/>
        </p:nvSpPr>
        <p:spPr bwMode="auto">
          <a:xfrm>
            <a:off x="4825137" y="2372866"/>
            <a:ext cx="0" cy="232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5" name="Text Box 306">
            <a:extLst>
              <a:ext uri="{FF2B5EF4-FFF2-40B4-BE49-F238E27FC236}">
                <a16:creationId xmlns:a16="http://schemas.microsoft.com/office/drawing/2014/main" id="{8970CFA0-1809-536E-3A32-00C8757B33A9}"/>
              </a:ext>
            </a:extLst>
          </p:cNvPr>
          <p:cNvSpPr txBox="1">
            <a:spLocks noChangeArrowheads="1"/>
          </p:cNvSpPr>
          <p:nvPr/>
        </p:nvSpPr>
        <p:spPr bwMode="auto">
          <a:xfrm>
            <a:off x="3812988" y="1796492"/>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7" name="Text Box 306">
            <a:extLst>
              <a:ext uri="{FF2B5EF4-FFF2-40B4-BE49-F238E27FC236}">
                <a16:creationId xmlns:a16="http://schemas.microsoft.com/office/drawing/2014/main" id="{632E2A1C-2347-5606-483A-F62A673A858D}"/>
              </a:ext>
            </a:extLst>
          </p:cNvPr>
          <p:cNvSpPr txBox="1">
            <a:spLocks noChangeArrowheads="1"/>
          </p:cNvSpPr>
          <p:nvPr/>
        </p:nvSpPr>
        <p:spPr bwMode="auto">
          <a:xfrm>
            <a:off x="7703533" y="1823127"/>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D2</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8" name="Text Box 306">
            <a:extLst>
              <a:ext uri="{FF2B5EF4-FFF2-40B4-BE49-F238E27FC236}">
                <a16:creationId xmlns:a16="http://schemas.microsoft.com/office/drawing/2014/main" id="{A33B3EFB-2186-037A-C2B9-EA71ADDA3B9F}"/>
              </a:ext>
            </a:extLst>
          </p:cNvPr>
          <p:cNvSpPr txBox="1">
            <a:spLocks noChangeArrowheads="1"/>
          </p:cNvSpPr>
          <p:nvPr/>
        </p:nvSpPr>
        <p:spPr bwMode="auto">
          <a:xfrm>
            <a:off x="6817365" y="2876445"/>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D3</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90" name="Rectangle 299">
            <a:extLst>
              <a:ext uri="{FF2B5EF4-FFF2-40B4-BE49-F238E27FC236}">
                <a16:creationId xmlns:a16="http://schemas.microsoft.com/office/drawing/2014/main" id="{C1B12CFE-46B7-A7D0-E887-4A30B4B7ACCF}"/>
              </a:ext>
            </a:extLst>
          </p:cNvPr>
          <p:cNvSpPr>
            <a:spLocks noChangeArrowheads="1"/>
          </p:cNvSpPr>
          <p:nvPr/>
        </p:nvSpPr>
        <p:spPr bwMode="auto">
          <a:xfrm>
            <a:off x="2913746" y="29308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1" name="Line 302">
            <a:extLst>
              <a:ext uri="{FF2B5EF4-FFF2-40B4-BE49-F238E27FC236}">
                <a16:creationId xmlns:a16="http://schemas.microsoft.com/office/drawing/2014/main" id="{C4316FCE-D363-4837-D1D3-B1B5B914C659}"/>
              </a:ext>
            </a:extLst>
          </p:cNvPr>
          <p:cNvSpPr>
            <a:spLocks noChangeShapeType="1"/>
          </p:cNvSpPr>
          <p:nvPr/>
        </p:nvSpPr>
        <p:spPr bwMode="auto">
          <a:xfrm>
            <a:off x="5322429" y="2320556"/>
            <a:ext cx="12658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2" name="Rectangle 298">
            <a:extLst>
              <a:ext uri="{FF2B5EF4-FFF2-40B4-BE49-F238E27FC236}">
                <a16:creationId xmlns:a16="http://schemas.microsoft.com/office/drawing/2014/main" id="{087AD7B0-EAC1-6EBB-A755-A4ABB57AB24E}"/>
              </a:ext>
            </a:extLst>
          </p:cNvPr>
          <p:cNvSpPr>
            <a:spLocks noChangeArrowheads="1"/>
          </p:cNvSpPr>
          <p:nvPr/>
        </p:nvSpPr>
        <p:spPr bwMode="auto">
          <a:xfrm>
            <a:off x="2761177" y="19273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3" name="Line 300">
            <a:extLst>
              <a:ext uri="{FF2B5EF4-FFF2-40B4-BE49-F238E27FC236}">
                <a16:creationId xmlns:a16="http://schemas.microsoft.com/office/drawing/2014/main" id="{46EDAC58-94D0-2FD4-ADB3-D05BF81CA37D}"/>
              </a:ext>
            </a:extLst>
          </p:cNvPr>
          <p:cNvSpPr>
            <a:spLocks noChangeShapeType="1"/>
          </p:cNvSpPr>
          <p:nvPr/>
        </p:nvSpPr>
        <p:spPr bwMode="auto">
          <a:xfrm>
            <a:off x="2977894" y="2092084"/>
            <a:ext cx="270690" cy="1162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4" name="Line 301">
            <a:extLst>
              <a:ext uri="{FF2B5EF4-FFF2-40B4-BE49-F238E27FC236}">
                <a16:creationId xmlns:a16="http://schemas.microsoft.com/office/drawing/2014/main" id="{A25A08F5-F99C-E540-BCC0-E8944D6C4C7B}"/>
              </a:ext>
            </a:extLst>
          </p:cNvPr>
          <p:cNvSpPr>
            <a:spLocks noChangeShapeType="1"/>
          </p:cNvSpPr>
          <p:nvPr/>
        </p:nvSpPr>
        <p:spPr bwMode="auto">
          <a:xfrm flipV="1">
            <a:off x="3120520" y="2886849"/>
            <a:ext cx="295871" cy="1585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13" name="Straight Arrow Connector 12">
            <a:extLst>
              <a:ext uri="{FF2B5EF4-FFF2-40B4-BE49-F238E27FC236}">
                <a16:creationId xmlns:a16="http://schemas.microsoft.com/office/drawing/2014/main" id="{EC45FF59-472D-B350-0862-93382F9A88D0}"/>
              </a:ext>
            </a:extLst>
          </p:cNvPr>
          <p:cNvCxnSpPr>
            <a:cxnSpLocks/>
          </p:cNvCxnSpPr>
          <p:nvPr/>
        </p:nvCxnSpPr>
        <p:spPr>
          <a:xfrm>
            <a:off x="2105485" y="3858325"/>
            <a:ext cx="0" cy="242865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8FE83FC-3F35-0EF3-2672-B61C7699E9B2}"/>
              </a:ext>
            </a:extLst>
          </p:cNvPr>
          <p:cNvCxnSpPr>
            <a:cxnSpLocks/>
          </p:cNvCxnSpPr>
          <p:nvPr/>
        </p:nvCxnSpPr>
        <p:spPr>
          <a:xfrm flipH="1">
            <a:off x="1939600" y="6118306"/>
            <a:ext cx="6824700"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831A49-E9DE-EBB4-D0DE-EAC3E0BBB84C}"/>
              </a:ext>
            </a:extLst>
          </p:cNvPr>
          <p:cNvSpPr txBox="1"/>
          <p:nvPr/>
        </p:nvSpPr>
        <p:spPr>
          <a:xfrm>
            <a:off x="4533528" y="6443089"/>
            <a:ext cx="1204176" cy="369332"/>
          </a:xfrm>
          <a:prstGeom prst="rect">
            <a:avLst/>
          </a:prstGeom>
          <a:noFill/>
        </p:spPr>
        <p:txBody>
          <a:bodyPr wrap="none" rtlCol="0">
            <a:spAutoFit/>
          </a:bodyPr>
          <a:lstStyle/>
          <a:p>
            <a:r>
              <a:rPr lang="en-US" dirty="0"/>
              <a:t>Time (sec.)</a:t>
            </a:r>
          </a:p>
        </p:txBody>
      </p:sp>
      <p:sp>
        <p:nvSpPr>
          <p:cNvPr id="20" name="Rectangle 298">
            <a:extLst>
              <a:ext uri="{FF2B5EF4-FFF2-40B4-BE49-F238E27FC236}">
                <a16:creationId xmlns:a16="http://schemas.microsoft.com/office/drawing/2014/main" id="{7038AFF4-3079-C25E-8451-5101E4009E4C}"/>
              </a:ext>
            </a:extLst>
          </p:cNvPr>
          <p:cNvSpPr>
            <a:spLocks noChangeArrowheads="1"/>
          </p:cNvSpPr>
          <p:nvPr/>
        </p:nvSpPr>
        <p:spPr bwMode="auto">
          <a:xfrm>
            <a:off x="2440349"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1" name="Rectangle 298">
            <a:extLst>
              <a:ext uri="{FF2B5EF4-FFF2-40B4-BE49-F238E27FC236}">
                <a16:creationId xmlns:a16="http://schemas.microsoft.com/office/drawing/2014/main" id="{ED153A35-C15F-255B-ECE9-CFD844628F0E}"/>
              </a:ext>
            </a:extLst>
          </p:cNvPr>
          <p:cNvSpPr>
            <a:spLocks noChangeArrowheads="1"/>
          </p:cNvSpPr>
          <p:nvPr/>
        </p:nvSpPr>
        <p:spPr bwMode="auto">
          <a:xfrm>
            <a:off x="2690335"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5" name="Rectangle 298">
            <a:extLst>
              <a:ext uri="{FF2B5EF4-FFF2-40B4-BE49-F238E27FC236}">
                <a16:creationId xmlns:a16="http://schemas.microsoft.com/office/drawing/2014/main" id="{4D7ECBD8-6770-7D1E-9B06-4B192B9B4EDB}"/>
              </a:ext>
            </a:extLst>
          </p:cNvPr>
          <p:cNvSpPr>
            <a:spLocks noChangeArrowheads="1"/>
          </p:cNvSpPr>
          <p:nvPr/>
        </p:nvSpPr>
        <p:spPr bwMode="auto">
          <a:xfrm>
            <a:off x="2945242"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6" name="Rectangle 298">
            <a:extLst>
              <a:ext uri="{FF2B5EF4-FFF2-40B4-BE49-F238E27FC236}">
                <a16:creationId xmlns:a16="http://schemas.microsoft.com/office/drawing/2014/main" id="{7576C521-C7AA-86A7-8243-705ED57ED5B4}"/>
              </a:ext>
            </a:extLst>
          </p:cNvPr>
          <p:cNvSpPr>
            <a:spLocks noChangeArrowheads="1"/>
          </p:cNvSpPr>
          <p:nvPr/>
        </p:nvSpPr>
        <p:spPr bwMode="auto">
          <a:xfrm>
            <a:off x="3180471"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2" name="Rectangle 299">
            <a:extLst>
              <a:ext uri="{FF2B5EF4-FFF2-40B4-BE49-F238E27FC236}">
                <a16:creationId xmlns:a16="http://schemas.microsoft.com/office/drawing/2014/main" id="{5A1E1B1A-F225-FBA8-67AA-B7CEA5B04B91}"/>
              </a:ext>
            </a:extLst>
          </p:cNvPr>
          <p:cNvSpPr>
            <a:spLocks noChangeArrowheads="1"/>
          </p:cNvSpPr>
          <p:nvPr/>
        </p:nvSpPr>
        <p:spPr bwMode="auto">
          <a:xfrm>
            <a:off x="2427367" y="458127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2" name="Rectangle 299">
            <a:extLst>
              <a:ext uri="{FF2B5EF4-FFF2-40B4-BE49-F238E27FC236}">
                <a16:creationId xmlns:a16="http://schemas.microsoft.com/office/drawing/2014/main" id="{B6BBD1CE-FB08-1712-005A-B57D244ACB72}"/>
              </a:ext>
            </a:extLst>
          </p:cNvPr>
          <p:cNvSpPr>
            <a:spLocks noChangeArrowheads="1"/>
          </p:cNvSpPr>
          <p:nvPr/>
        </p:nvSpPr>
        <p:spPr bwMode="auto">
          <a:xfrm>
            <a:off x="2661596" y="458829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 name="Rectangle 299">
            <a:extLst>
              <a:ext uri="{FF2B5EF4-FFF2-40B4-BE49-F238E27FC236}">
                <a16:creationId xmlns:a16="http://schemas.microsoft.com/office/drawing/2014/main" id="{72E259D8-82FA-9EF4-FB61-CC437630362F}"/>
              </a:ext>
            </a:extLst>
          </p:cNvPr>
          <p:cNvSpPr>
            <a:spLocks noChangeArrowheads="1"/>
          </p:cNvSpPr>
          <p:nvPr/>
        </p:nvSpPr>
        <p:spPr bwMode="auto">
          <a:xfrm>
            <a:off x="2895605" y="457906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 name="Rectangle 299">
            <a:extLst>
              <a:ext uri="{FF2B5EF4-FFF2-40B4-BE49-F238E27FC236}">
                <a16:creationId xmlns:a16="http://schemas.microsoft.com/office/drawing/2014/main" id="{03804FF7-0F62-6AB6-A848-285BE1763327}"/>
              </a:ext>
            </a:extLst>
          </p:cNvPr>
          <p:cNvSpPr>
            <a:spLocks noChangeArrowheads="1"/>
          </p:cNvSpPr>
          <p:nvPr/>
        </p:nvSpPr>
        <p:spPr bwMode="auto">
          <a:xfrm>
            <a:off x="3135712" y="457906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 name="Rectangle 298">
            <a:extLst>
              <a:ext uri="{FF2B5EF4-FFF2-40B4-BE49-F238E27FC236}">
                <a16:creationId xmlns:a16="http://schemas.microsoft.com/office/drawing/2014/main" id="{461A6580-6FAB-E5C2-BE60-5AA5B13B17C9}"/>
              </a:ext>
            </a:extLst>
          </p:cNvPr>
          <p:cNvSpPr>
            <a:spLocks noChangeArrowheads="1"/>
          </p:cNvSpPr>
          <p:nvPr/>
        </p:nvSpPr>
        <p:spPr bwMode="auto">
          <a:xfrm>
            <a:off x="4582307"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3" name="Rectangle 298">
            <a:extLst>
              <a:ext uri="{FF2B5EF4-FFF2-40B4-BE49-F238E27FC236}">
                <a16:creationId xmlns:a16="http://schemas.microsoft.com/office/drawing/2014/main" id="{D6B3C327-CA06-D993-CA67-7F7735AFA166}"/>
              </a:ext>
            </a:extLst>
          </p:cNvPr>
          <p:cNvSpPr>
            <a:spLocks noChangeArrowheads="1"/>
          </p:cNvSpPr>
          <p:nvPr/>
        </p:nvSpPr>
        <p:spPr bwMode="auto">
          <a:xfrm>
            <a:off x="4832293"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6" name="Rectangle 298">
            <a:extLst>
              <a:ext uri="{FF2B5EF4-FFF2-40B4-BE49-F238E27FC236}">
                <a16:creationId xmlns:a16="http://schemas.microsoft.com/office/drawing/2014/main" id="{5934265E-3DB7-8FBC-67E2-65410F7BF11B}"/>
              </a:ext>
            </a:extLst>
          </p:cNvPr>
          <p:cNvSpPr>
            <a:spLocks noChangeArrowheads="1"/>
          </p:cNvSpPr>
          <p:nvPr/>
        </p:nvSpPr>
        <p:spPr bwMode="auto">
          <a:xfrm>
            <a:off x="5087200"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9" name="Rectangle 298">
            <a:extLst>
              <a:ext uri="{FF2B5EF4-FFF2-40B4-BE49-F238E27FC236}">
                <a16:creationId xmlns:a16="http://schemas.microsoft.com/office/drawing/2014/main" id="{6C37B7F1-928F-E36E-8C2E-5731C818A014}"/>
              </a:ext>
            </a:extLst>
          </p:cNvPr>
          <p:cNvSpPr>
            <a:spLocks noChangeArrowheads="1"/>
          </p:cNvSpPr>
          <p:nvPr/>
        </p:nvSpPr>
        <p:spPr bwMode="auto">
          <a:xfrm>
            <a:off x="5322429"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5" name="Rectangle 299">
            <a:extLst>
              <a:ext uri="{FF2B5EF4-FFF2-40B4-BE49-F238E27FC236}">
                <a16:creationId xmlns:a16="http://schemas.microsoft.com/office/drawing/2014/main" id="{D90609BF-EFDE-CCF2-1E99-854824AD82D0}"/>
              </a:ext>
            </a:extLst>
          </p:cNvPr>
          <p:cNvSpPr>
            <a:spLocks noChangeArrowheads="1"/>
          </p:cNvSpPr>
          <p:nvPr/>
        </p:nvSpPr>
        <p:spPr bwMode="auto">
          <a:xfrm>
            <a:off x="4638171" y="45751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6" name="Rectangle 299">
            <a:extLst>
              <a:ext uri="{FF2B5EF4-FFF2-40B4-BE49-F238E27FC236}">
                <a16:creationId xmlns:a16="http://schemas.microsoft.com/office/drawing/2014/main" id="{CECB9B3B-C724-41C0-489D-E8A919AE3D37}"/>
              </a:ext>
            </a:extLst>
          </p:cNvPr>
          <p:cNvSpPr>
            <a:spLocks noChangeArrowheads="1"/>
          </p:cNvSpPr>
          <p:nvPr/>
        </p:nvSpPr>
        <p:spPr bwMode="auto">
          <a:xfrm>
            <a:off x="4872400" y="458221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7" name="Rectangle 299">
            <a:extLst>
              <a:ext uri="{FF2B5EF4-FFF2-40B4-BE49-F238E27FC236}">
                <a16:creationId xmlns:a16="http://schemas.microsoft.com/office/drawing/2014/main" id="{6B333C21-F760-A221-2853-A57B20525410}"/>
              </a:ext>
            </a:extLst>
          </p:cNvPr>
          <p:cNvSpPr>
            <a:spLocks noChangeArrowheads="1"/>
          </p:cNvSpPr>
          <p:nvPr/>
        </p:nvSpPr>
        <p:spPr bwMode="auto">
          <a:xfrm>
            <a:off x="5106409" y="457298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8" name="Rectangle 299">
            <a:extLst>
              <a:ext uri="{FF2B5EF4-FFF2-40B4-BE49-F238E27FC236}">
                <a16:creationId xmlns:a16="http://schemas.microsoft.com/office/drawing/2014/main" id="{86BAD113-EF26-4D0F-99C1-6D30E77C8E97}"/>
              </a:ext>
            </a:extLst>
          </p:cNvPr>
          <p:cNvSpPr>
            <a:spLocks noChangeArrowheads="1"/>
          </p:cNvSpPr>
          <p:nvPr/>
        </p:nvSpPr>
        <p:spPr bwMode="auto">
          <a:xfrm>
            <a:off x="5346516" y="457298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 name="TextBox 2">
            <a:extLst>
              <a:ext uri="{FF2B5EF4-FFF2-40B4-BE49-F238E27FC236}">
                <a16:creationId xmlns:a16="http://schemas.microsoft.com/office/drawing/2014/main" id="{AE2FBC8D-49FB-EFF5-5E5A-9FA59B50647C}"/>
              </a:ext>
            </a:extLst>
          </p:cNvPr>
          <p:cNvSpPr txBox="1"/>
          <p:nvPr/>
        </p:nvSpPr>
        <p:spPr>
          <a:xfrm>
            <a:off x="1155248" y="3984390"/>
            <a:ext cx="753091" cy="369332"/>
          </a:xfrm>
          <a:prstGeom prst="rect">
            <a:avLst/>
          </a:prstGeom>
          <a:noFill/>
        </p:spPr>
        <p:txBody>
          <a:bodyPr wrap="none" rtlCol="0">
            <a:spAutoFit/>
          </a:bodyPr>
          <a:lstStyle/>
          <a:p>
            <a:r>
              <a:rPr lang="en-US" b="1" dirty="0">
                <a:solidFill>
                  <a:srgbClr val="00CC99"/>
                </a:solidFill>
              </a:rPr>
              <a:t>A to C</a:t>
            </a:r>
          </a:p>
        </p:txBody>
      </p:sp>
      <p:sp>
        <p:nvSpPr>
          <p:cNvPr id="4" name="TextBox 3">
            <a:extLst>
              <a:ext uri="{FF2B5EF4-FFF2-40B4-BE49-F238E27FC236}">
                <a16:creationId xmlns:a16="http://schemas.microsoft.com/office/drawing/2014/main" id="{0901CAEE-919A-B450-1DBD-5C1FA47296B5}"/>
              </a:ext>
            </a:extLst>
          </p:cNvPr>
          <p:cNvSpPr txBox="1"/>
          <p:nvPr/>
        </p:nvSpPr>
        <p:spPr>
          <a:xfrm>
            <a:off x="1181918" y="4468260"/>
            <a:ext cx="727443" cy="369332"/>
          </a:xfrm>
          <a:prstGeom prst="rect">
            <a:avLst/>
          </a:prstGeom>
          <a:noFill/>
        </p:spPr>
        <p:txBody>
          <a:bodyPr wrap="none" rtlCol="0">
            <a:spAutoFit/>
          </a:bodyPr>
          <a:lstStyle/>
          <a:p>
            <a:r>
              <a:rPr lang="en-US" b="1" dirty="0">
                <a:solidFill>
                  <a:srgbClr val="0000A8"/>
                </a:solidFill>
              </a:rPr>
              <a:t>B to F</a:t>
            </a:r>
          </a:p>
        </p:txBody>
      </p:sp>
      <p:sp>
        <p:nvSpPr>
          <p:cNvPr id="14" name="TextBox 13">
            <a:extLst>
              <a:ext uri="{FF2B5EF4-FFF2-40B4-BE49-F238E27FC236}">
                <a16:creationId xmlns:a16="http://schemas.microsoft.com/office/drawing/2014/main" id="{46F3FF3E-14FB-3DC6-1D1B-4AE02203200C}"/>
              </a:ext>
            </a:extLst>
          </p:cNvPr>
          <p:cNvSpPr txBox="1"/>
          <p:nvPr/>
        </p:nvSpPr>
        <p:spPr>
          <a:xfrm>
            <a:off x="3237842" y="6174679"/>
            <a:ext cx="301686" cy="369332"/>
          </a:xfrm>
          <a:prstGeom prst="rect">
            <a:avLst/>
          </a:prstGeom>
          <a:noFill/>
        </p:spPr>
        <p:txBody>
          <a:bodyPr wrap="none" rtlCol="0">
            <a:spAutoFit/>
          </a:bodyPr>
          <a:lstStyle/>
          <a:p>
            <a:r>
              <a:rPr lang="en-US" dirty="0"/>
              <a:t>1</a:t>
            </a:r>
          </a:p>
        </p:txBody>
      </p:sp>
      <p:cxnSp>
        <p:nvCxnSpPr>
          <p:cNvPr id="17" name="Straight Connector 16">
            <a:extLst>
              <a:ext uri="{FF2B5EF4-FFF2-40B4-BE49-F238E27FC236}">
                <a16:creationId xmlns:a16="http://schemas.microsoft.com/office/drawing/2014/main" id="{A02E1496-08C3-FE5E-687F-02AFC57BC4F5}"/>
              </a:ext>
            </a:extLst>
          </p:cNvPr>
          <p:cNvCxnSpPr/>
          <p:nvPr/>
        </p:nvCxnSpPr>
        <p:spPr>
          <a:xfrm>
            <a:off x="3404961" y="3878283"/>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A00A3D-D41C-298E-4A66-8493E9D826E7}"/>
              </a:ext>
            </a:extLst>
          </p:cNvPr>
          <p:cNvCxnSpPr/>
          <p:nvPr/>
        </p:nvCxnSpPr>
        <p:spPr>
          <a:xfrm>
            <a:off x="4505444" y="386975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0B84C2-97A0-2EDA-FFD4-FBA893E316E5}"/>
              </a:ext>
            </a:extLst>
          </p:cNvPr>
          <p:cNvCxnSpPr/>
          <p:nvPr/>
        </p:nvCxnSpPr>
        <p:spPr>
          <a:xfrm>
            <a:off x="5637621" y="385832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DF41F19-B53E-1717-5A76-EFDAA704AD79}"/>
              </a:ext>
            </a:extLst>
          </p:cNvPr>
          <p:cNvCxnSpPr/>
          <p:nvPr/>
        </p:nvCxnSpPr>
        <p:spPr>
          <a:xfrm>
            <a:off x="6835236" y="3846894"/>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DC2269-F3DC-AFE8-63D9-98362D86742F}"/>
              </a:ext>
            </a:extLst>
          </p:cNvPr>
          <p:cNvSpPr txBox="1"/>
          <p:nvPr/>
        </p:nvSpPr>
        <p:spPr>
          <a:xfrm>
            <a:off x="4361792" y="6167059"/>
            <a:ext cx="301686" cy="369332"/>
          </a:xfrm>
          <a:prstGeom prst="rect">
            <a:avLst/>
          </a:prstGeom>
          <a:noFill/>
        </p:spPr>
        <p:txBody>
          <a:bodyPr wrap="none" rtlCol="0">
            <a:spAutoFit/>
          </a:bodyPr>
          <a:lstStyle/>
          <a:p>
            <a:r>
              <a:rPr lang="en-US" dirty="0"/>
              <a:t>2</a:t>
            </a:r>
          </a:p>
        </p:txBody>
      </p:sp>
      <p:sp>
        <p:nvSpPr>
          <p:cNvPr id="113" name="TextBox 112">
            <a:extLst>
              <a:ext uri="{FF2B5EF4-FFF2-40B4-BE49-F238E27FC236}">
                <a16:creationId xmlns:a16="http://schemas.microsoft.com/office/drawing/2014/main" id="{6181D7F9-1E78-A476-9431-3E414E183C4C}"/>
              </a:ext>
            </a:extLst>
          </p:cNvPr>
          <p:cNvSpPr txBox="1"/>
          <p:nvPr/>
        </p:nvSpPr>
        <p:spPr>
          <a:xfrm>
            <a:off x="5492792" y="6154115"/>
            <a:ext cx="301686" cy="369332"/>
          </a:xfrm>
          <a:prstGeom prst="rect">
            <a:avLst/>
          </a:prstGeom>
          <a:noFill/>
        </p:spPr>
        <p:txBody>
          <a:bodyPr wrap="none" rtlCol="0">
            <a:spAutoFit/>
          </a:bodyPr>
          <a:lstStyle/>
          <a:p>
            <a:r>
              <a:rPr lang="en-US" dirty="0"/>
              <a:t>3</a:t>
            </a:r>
          </a:p>
        </p:txBody>
      </p:sp>
      <p:sp>
        <p:nvSpPr>
          <p:cNvPr id="114" name="TextBox 113">
            <a:extLst>
              <a:ext uri="{FF2B5EF4-FFF2-40B4-BE49-F238E27FC236}">
                <a16:creationId xmlns:a16="http://schemas.microsoft.com/office/drawing/2014/main" id="{2D52BB85-48EF-A6F5-4212-BAEDBA6DE8ED}"/>
              </a:ext>
            </a:extLst>
          </p:cNvPr>
          <p:cNvSpPr txBox="1"/>
          <p:nvPr/>
        </p:nvSpPr>
        <p:spPr>
          <a:xfrm>
            <a:off x="6697410" y="6144123"/>
            <a:ext cx="301686" cy="369332"/>
          </a:xfrm>
          <a:prstGeom prst="rect">
            <a:avLst/>
          </a:prstGeom>
          <a:noFill/>
        </p:spPr>
        <p:txBody>
          <a:bodyPr wrap="none" rtlCol="0">
            <a:spAutoFit/>
          </a:bodyPr>
          <a:lstStyle/>
          <a:p>
            <a:r>
              <a:rPr lang="en-US" dirty="0"/>
              <a:t>4</a:t>
            </a:r>
          </a:p>
        </p:txBody>
      </p:sp>
      <p:sp>
        <p:nvSpPr>
          <p:cNvPr id="16" name="Rectangle 298">
            <a:extLst>
              <a:ext uri="{FF2B5EF4-FFF2-40B4-BE49-F238E27FC236}">
                <a16:creationId xmlns:a16="http://schemas.microsoft.com/office/drawing/2014/main" id="{9C510C67-3430-F725-C3F1-39DDF28F8AEC}"/>
              </a:ext>
            </a:extLst>
          </p:cNvPr>
          <p:cNvSpPr>
            <a:spLocks noChangeArrowheads="1"/>
          </p:cNvSpPr>
          <p:nvPr/>
        </p:nvSpPr>
        <p:spPr bwMode="auto">
          <a:xfrm>
            <a:off x="3467376" y="526364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 name="Rectangle 298">
            <a:extLst>
              <a:ext uri="{FF2B5EF4-FFF2-40B4-BE49-F238E27FC236}">
                <a16:creationId xmlns:a16="http://schemas.microsoft.com/office/drawing/2014/main" id="{2D096961-AD11-46C5-34E4-024EB3CB29FF}"/>
              </a:ext>
            </a:extLst>
          </p:cNvPr>
          <p:cNvSpPr>
            <a:spLocks noChangeArrowheads="1"/>
          </p:cNvSpPr>
          <p:nvPr/>
        </p:nvSpPr>
        <p:spPr bwMode="auto">
          <a:xfrm>
            <a:off x="3717362" y="526364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 name="Rectangle 298">
            <a:extLst>
              <a:ext uri="{FF2B5EF4-FFF2-40B4-BE49-F238E27FC236}">
                <a16:creationId xmlns:a16="http://schemas.microsoft.com/office/drawing/2014/main" id="{3566FBD3-0E75-3F10-AFA4-673E92BACBBE}"/>
              </a:ext>
            </a:extLst>
          </p:cNvPr>
          <p:cNvSpPr>
            <a:spLocks noChangeArrowheads="1"/>
          </p:cNvSpPr>
          <p:nvPr/>
        </p:nvSpPr>
        <p:spPr bwMode="auto">
          <a:xfrm>
            <a:off x="3972269" y="525765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 name="Rectangle 298">
            <a:extLst>
              <a:ext uri="{FF2B5EF4-FFF2-40B4-BE49-F238E27FC236}">
                <a16:creationId xmlns:a16="http://schemas.microsoft.com/office/drawing/2014/main" id="{65CD1B84-094D-AF16-B0C0-C6D2B9A1747E}"/>
              </a:ext>
            </a:extLst>
          </p:cNvPr>
          <p:cNvSpPr>
            <a:spLocks noChangeArrowheads="1"/>
          </p:cNvSpPr>
          <p:nvPr/>
        </p:nvSpPr>
        <p:spPr bwMode="auto">
          <a:xfrm>
            <a:off x="4207498" y="525765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8" name="Rectangle 299">
            <a:extLst>
              <a:ext uri="{FF2B5EF4-FFF2-40B4-BE49-F238E27FC236}">
                <a16:creationId xmlns:a16="http://schemas.microsoft.com/office/drawing/2014/main" id="{81F816CA-B1EA-EAB3-55D9-D5499DA68D32}"/>
              </a:ext>
            </a:extLst>
          </p:cNvPr>
          <p:cNvSpPr>
            <a:spLocks noChangeArrowheads="1"/>
          </p:cNvSpPr>
          <p:nvPr/>
        </p:nvSpPr>
        <p:spPr bwMode="auto">
          <a:xfrm>
            <a:off x="4625814" y="525221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9" name="Rectangle 299">
            <a:extLst>
              <a:ext uri="{FF2B5EF4-FFF2-40B4-BE49-F238E27FC236}">
                <a16:creationId xmlns:a16="http://schemas.microsoft.com/office/drawing/2014/main" id="{FCD49CD3-3B57-9624-19C5-6E212661F8AA}"/>
              </a:ext>
            </a:extLst>
          </p:cNvPr>
          <p:cNvSpPr>
            <a:spLocks noChangeArrowheads="1"/>
          </p:cNvSpPr>
          <p:nvPr/>
        </p:nvSpPr>
        <p:spPr bwMode="auto">
          <a:xfrm>
            <a:off x="4860043" y="5259239"/>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0" name="Rectangle 299">
            <a:extLst>
              <a:ext uri="{FF2B5EF4-FFF2-40B4-BE49-F238E27FC236}">
                <a16:creationId xmlns:a16="http://schemas.microsoft.com/office/drawing/2014/main" id="{50F3BACB-58EF-B877-06AC-F2D9E5B644EB}"/>
              </a:ext>
            </a:extLst>
          </p:cNvPr>
          <p:cNvSpPr>
            <a:spLocks noChangeArrowheads="1"/>
          </p:cNvSpPr>
          <p:nvPr/>
        </p:nvSpPr>
        <p:spPr bwMode="auto">
          <a:xfrm>
            <a:off x="5094052" y="525001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1" name="Rectangle 299">
            <a:extLst>
              <a:ext uri="{FF2B5EF4-FFF2-40B4-BE49-F238E27FC236}">
                <a16:creationId xmlns:a16="http://schemas.microsoft.com/office/drawing/2014/main" id="{EB2F8273-580E-3A79-BFCF-074AEF8B5510}"/>
              </a:ext>
            </a:extLst>
          </p:cNvPr>
          <p:cNvSpPr>
            <a:spLocks noChangeArrowheads="1"/>
          </p:cNvSpPr>
          <p:nvPr/>
        </p:nvSpPr>
        <p:spPr bwMode="auto">
          <a:xfrm>
            <a:off x="5334159" y="525001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2" name="Rectangle 298">
            <a:extLst>
              <a:ext uri="{FF2B5EF4-FFF2-40B4-BE49-F238E27FC236}">
                <a16:creationId xmlns:a16="http://schemas.microsoft.com/office/drawing/2014/main" id="{10D37BD0-B77E-D1FF-2BD7-667E3DEE22E2}"/>
              </a:ext>
            </a:extLst>
          </p:cNvPr>
          <p:cNvSpPr>
            <a:spLocks noChangeArrowheads="1"/>
          </p:cNvSpPr>
          <p:nvPr/>
        </p:nvSpPr>
        <p:spPr bwMode="auto">
          <a:xfrm>
            <a:off x="5791936" y="524380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9" name="Rectangle 298">
            <a:extLst>
              <a:ext uri="{FF2B5EF4-FFF2-40B4-BE49-F238E27FC236}">
                <a16:creationId xmlns:a16="http://schemas.microsoft.com/office/drawing/2014/main" id="{42AC6B6A-3BC5-07D6-892B-F4CDDBE6EF22}"/>
              </a:ext>
            </a:extLst>
          </p:cNvPr>
          <p:cNvSpPr>
            <a:spLocks noChangeArrowheads="1"/>
          </p:cNvSpPr>
          <p:nvPr/>
        </p:nvSpPr>
        <p:spPr bwMode="auto">
          <a:xfrm>
            <a:off x="6041922" y="524380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0" name="Rectangle 298">
            <a:extLst>
              <a:ext uri="{FF2B5EF4-FFF2-40B4-BE49-F238E27FC236}">
                <a16:creationId xmlns:a16="http://schemas.microsoft.com/office/drawing/2014/main" id="{82338C74-0F7F-CB72-41BE-0A7C0B334D49}"/>
              </a:ext>
            </a:extLst>
          </p:cNvPr>
          <p:cNvSpPr>
            <a:spLocks noChangeArrowheads="1"/>
          </p:cNvSpPr>
          <p:nvPr/>
        </p:nvSpPr>
        <p:spPr bwMode="auto">
          <a:xfrm>
            <a:off x="6296829" y="523781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1" name="Rectangle 298">
            <a:extLst>
              <a:ext uri="{FF2B5EF4-FFF2-40B4-BE49-F238E27FC236}">
                <a16:creationId xmlns:a16="http://schemas.microsoft.com/office/drawing/2014/main" id="{08810C24-F878-CB78-7505-51D138BBD7A2}"/>
              </a:ext>
            </a:extLst>
          </p:cNvPr>
          <p:cNvSpPr>
            <a:spLocks noChangeArrowheads="1"/>
          </p:cNvSpPr>
          <p:nvPr/>
        </p:nvSpPr>
        <p:spPr bwMode="auto">
          <a:xfrm>
            <a:off x="6532058" y="523781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2" name="Rectangle 299">
            <a:extLst>
              <a:ext uri="{FF2B5EF4-FFF2-40B4-BE49-F238E27FC236}">
                <a16:creationId xmlns:a16="http://schemas.microsoft.com/office/drawing/2014/main" id="{3F580946-4D74-2B76-4F0F-39C010205C03}"/>
              </a:ext>
            </a:extLst>
          </p:cNvPr>
          <p:cNvSpPr>
            <a:spLocks noChangeArrowheads="1"/>
          </p:cNvSpPr>
          <p:nvPr/>
        </p:nvSpPr>
        <p:spPr bwMode="auto">
          <a:xfrm>
            <a:off x="6950374" y="5232379"/>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3" name="Rectangle 299">
            <a:extLst>
              <a:ext uri="{FF2B5EF4-FFF2-40B4-BE49-F238E27FC236}">
                <a16:creationId xmlns:a16="http://schemas.microsoft.com/office/drawing/2014/main" id="{72D4DEEE-5327-1D28-9358-6B232BA8E314}"/>
              </a:ext>
            </a:extLst>
          </p:cNvPr>
          <p:cNvSpPr>
            <a:spLocks noChangeArrowheads="1"/>
          </p:cNvSpPr>
          <p:nvPr/>
        </p:nvSpPr>
        <p:spPr bwMode="auto">
          <a:xfrm>
            <a:off x="7184603" y="5239403"/>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4" name="Rectangle 299">
            <a:extLst>
              <a:ext uri="{FF2B5EF4-FFF2-40B4-BE49-F238E27FC236}">
                <a16:creationId xmlns:a16="http://schemas.microsoft.com/office/drawing/2014/main" id="{34AECB69-365D-DB7E-C214-E6C4BE8B8C78}"/>
              </a:ext>
            </a:extLst>
          </p:cNvPr>
          <p:cNvSpPr>
            <a:spLocks noChangeArrowheads="1"/>
          </p:cNvSpPr>
          <p:nvPr/>
        </p:nvSpPr>
        <p:spPr bwMode="auto">
          <a:xfrm>
            <a:off x="7418612" y="523017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5" name="Rectangle 299">
            <a:extLst>
              <a:ext uri="{FF2B5EF4-FFF2-40B4-BE49-F238E27FC236}">
                <a16:creationId xmlns:a16="http://schemas.microsoft.com/office/drawing/2014/main" id="{3F0E0E38-F3D8-D26B-ABA0-3A22C69B5372}"/>
              </a:ext>
            </a:extLst>
          </p:cNvPr>
          <p:cNvSpPr>
            <a:spLocks noChangeArrowheads="1"/>
          </p:cNvSpPr>
          <p:nvPr/>
        </p:nvSpPr>
        <p:spPr bwMode="auto">
          <a:xfrm>
            <a:off x="7658719" y="523017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6" name="TextBox 105">
            <a:extLst>
              <a:ext uri="{FF2B5EF4-FFF2-40B4-BE49-F238E27FC236}">
                <a16:creationId xmlns:a16="http://schemas.microsoft.com/office/drawing/2014/main" id="{1EB1E7DF-DF94-3FBD-D95D-9B03CC459F03}"/>
              </a:ext>
            </a:extLst>
          </p:cNvPr>
          <p:cNvSpPr txBox="1"/>
          <p:nvPr/>
        </p:nvSpPr>
        <p:spPr>
          <a:xfrm>
            <a:off x="328002" y="5202651"/>
            <a:ext cx="1697260" cy="369332"/>
          </a:xfrm>
          <a:prstGeom prst="rect">
            <a:avLst/>
          </a:prstGeom>
          <a:noFill/>
        </p:spPr>
        <p:txBody>
          <a:bodyPr wrap="none" rtlCol="0">
            <a:spAutoFit/>
          </a:bodyPr>
          <a:lstStyle/>
          <a:p>
            <a:r>
              <a:rPr lang="en-US" b="1" dirty="0"/>
              <a:t>D1 to D2 – Sol 2</a:t>
            </a:r>
          </a:p>
        </p:txBody>
      </p:sp>
      <p:sp>
        <p:nvSpPr>
          <p:cNvPr id="120" name="TextBox 119">
            <a:extLst>
              <a:ext uri="{FF2B5EF4-FFF2-40B4-BE49-F238E27FC236}">
                <a16:creationId xmlns:a16="http://schemas.microsoft.com/office/drawing/2014/main" id="{127DEFBF-01B3-1027-93B7-925F90785611}"/>
              </a:ext>
            </a:extLst>
          </p:cNvPr>
          <p:cNvSpPr txBox="1"/>
          <p:nvPr/>
        </p:nvSpPr>
        <p:spPr>
          <a:xfrm>
            <a:off x="8272791" y="4319993"/>
            <a:ext cx="3265525" cy="646331"/>
          </a:xfrm>
          <a:prstGeom prst="rect">
            <a:avLst/>
          </a:prstGeom>
          <a:noFill/>
        </p:spPr>
        <p:txBody>
          <a:bodyPr wrap="square" rtlCol="0">
            <a:spAutoFit/>
          </a:bodyPr>
          <a:lstStyle/>
          <a:p>
            <a:r>
              <a:rPr lang="en-US" dirty="0">
                <a:solidFill>
                  <a:srgbClr val="C00000"/>
                </a:solidFill>
              </a:rPr>
              <a:t>Can still accommodate both but</a:t>
            </a:r>
          </a:p>
          <a:p>
            <a:r>
              <a:rPr lang="en-US" dirty="0">
                <a:solidFill>
                  <a:srgbClr val="C00000"/>
                </a:solidFill>
              </a:rPr>
              <a:t>    blue has to wait longer</a:t>
            </a:r>
          </a:p>
        </p:txBody>
      </p:sp>
      <p:cxnSp>
        <p:nvCxnSpPr>
          <p:cNvPr id="122" name="Straight Arrow Connector 121">
            <a:extLst>
              <a:ext uri="{FF2B5EF4-FFF2-40B4-BE49-F238E27FC236}">
                <a16:creationId xmlns:a16="http://schemas.microsoft.com/office/drawing/2014/main" id="{9E4F1C10-7C16-4151-E2C6-51A7A53EF4D7}"/>
              </a:ext>
            </a:extLst>
          </p:cNvPr>
          <p:cNvCxnSpPr>
            <a:cxnSpLocks/>
          </p:cNvCxnSpPr>
          <p:nvPr/>
        </p:nvCxnSpPr>
        <p:spPr>
          <a:xfrm flipV="1">
            <a:off x="8043411" y="4786826"/>
            <a:ext cx="382924" cy="337732"/>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6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595B-6A71-5222-48D4-F5471D717793}"/>
              </a:ext>
            </a:extLst>
          </p:cNvPr>
          <p:cNvSpPr>
            <a:spLocks noGrp="1"/>
          </p:cNvSpPr>
          <p:nvPr>
            <p:ph type="title"/>
          </p:nvPr>
        </p:nvSpPr>
        <p:spPr/>
        <p:txBody>
          <a:bodyPr/>
          <a:lstStyle/>
          <a:p>
            <a:r>
              <a:rPr lang="en-US" dirty="0"/>
              <a:t>Solution 2: Send on demand</a:t>
            </a:r>
          </a:p>
        </p:txBody>
      </p:sp>
      <p:sp>
        <p:nvSpPr>
          <p:cNvPr id="5" name="Slide Number Placeholder 4">
            <a:extLst>
              <a:ext uri="{FF2B5EF4-FFF2-40B4-BE49-F238E27FC236}">
                <a16:creationId xmlns:a16="http://schemas.microsoft.com/office/drawing/2014/main" id="{25FA3214-54CD-C83E-B20F-97A1D744D01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48</a:t>
            </a:fld>
            <a:endParaRPr lang="en-US"/>
          </a:p>
        </p:txBody>
      </p:sp>
      <p:grpSp>
        <p:nvGrpSpPr>
          <p:cNvPr id="7" name="Group 105">
            <a:extLst>
              <a:ext uri="{FF2B5EF4-FFF2-40B4-BE49-F238E27FC236}">
                <a16:creationId xmlns:a16="http://schemas.microsoft.com/office/drawing/2014/main" id="{73654D5B-D31F-CE46-CA62-A186504CF48F}"/>
              </a:ext>
            </a:extLst>
          </p:cNvPr>
          <p:cNvGrpSpPr>
            <a:grpSpLocks/>
          </p:cNvGrpSpPr>
          <p:nvPr/>
        </p:nvGrpSpPr>
        <p:grpSpPr bwMode="auto">
          <a:xfrm>
            <a:off x="8755097" y="2384177"/>
            <a:ext cx="929037" cy="691644"/>
            <a:chOff x="-44" y="1473"/>
            <a:chExt cx="981" cy="1105"/>
          </a:xfrm>
        </p:grpSpPr>
        <p:pic>
          <p:nvPicPr>
            <p:cNvPr id="81" name="Picture 106" descr="desktop_computer_stylized_medium">
              <a:extLst>
                <a:ext uri="{FF2B5EF4-FFF2-40B4-BE49-F238E27FC236}">
                  <a16:creationId xmlns:a16="http://schemas.microsoft.com/office/drawing/2014/main" id="{A605FE57-2B68-63D2-68B5-720753A57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07">
              <a:extLst>
                <a:ext uri="{FF2B5EF4-FFF2-40B4-BE49-F238E27FC236}">
                  <a16:creationId xmlns:a16="http://schemas.microsoft.com/office/drawing/2014/main" id="{4114C1A1-C7C5-61BC-6869-CAAF5B89924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8" name="Line 276">
            <a:extLst>
              <a:ext uri="{FF2B5EF4-FFF2-40B4-BE49-F238E27FC236}">
                <a16:creationId xmlns:a16="http://schemas.microsoft.com/office/drawing/2014/main" id="{8D854347-E01C-2D9A-1C7B-1F277E67857B}"/>
              </a:ext>
            </a:extLst>
          </p:cNvPr>
          <p:cNvSpPr>
            <a:spLocks noChangeShapeType="1"/>
          </p:cNvSpPr>
          <p:nvPr/>
        </p:nvSpPr>
        <p:spPr bwMode="auto">
          <a:xfrm>
            <a:off x="2302675" y="1989010"/>
            <a:ext cx="1173372" cy="4387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 name="Line 277">
            <a:extLst>
              <a:ext uri="{FF2B5EF4-FFF2-40B4-BE49-F238E27FC236}">
                <a16:creationId xmlns:a16="http://schemas.microsoft.com/office/drawing/2014/main" id="{42CA68F3-2949-EE15-FB14-9CA440A480C6}"/>
              </a:ext>
            </a:extLst>
          </p:cNvPr>
          <p:cNvSpPr>
            <a:spLocks noChangeShapeType="1"/>
          </p:cNvSpPr>
          <p:nvPr/>
        </p:nvSpPr>
        <p:spPr bwMode="auto">
          <a:xfrm flipV="1">
            <a:off x="2477561" y="2557941"/>
            <a:ext cx="1144012" cy="5616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 name="Line 278">
            <a:extLst>
              <a:ext uri="{FF2B5EF4-FFF2-40B4-BE49-F238E27FC236}">
                <a16:creationId xmlns:a16="http://schemas.microsoft.com/office/drawing/2014/main" id="{F207C2AA-DD94-EF27-DBA6-B1D1D9A7DB64}"/>
              </a:ext>
            </a:extLst>
          </p:cNvPr>
          <p:cNvSpPr>
            <a:spLocks noChangeShapeType="1"/>
          </p:cNvSpPr>
          <p:nvPr/>
        </p:nvSpPr>
        <p:spPr bwMode="auto">
          <a:xfrm>
            <a:off x="4783510" y="2469825"/>
            <a:ext cx="27260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 name="Line 279">
            <a:extLst>
              <a:ext uri="{FF2B5EF4-FFF2-40B4-BE49-F238E27FC236}">
                <a16:creationId xmlns:a16="http://schemas.microsoft.com/office/drawing/2014/main" id="{710F2DD5-2CC1-5C83-AF8F-55D04BA1B754}"/>
              </a:ext>
            </a:extLst>
          </p:cNvPr>
          <p:cNvSpPr>
            <a:spLocks noChangeShapeType="1"/>
          </p:cNvSpPr>
          <p:nvPr/>
        </p:nvSpPr>
        <p:spPr bwMode="auto">
          <a:xfrm flipH="1" flipV="1">
            <a:off x="7955589" y="2655664"/>
            <a:ext cx="11353" cy="370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 name="Line 280">
            <a:extLst>
              <a:ext uri="{FF2B5EF4-FFF2-40B4-BE49-F238E27FC236}">
                <a16:creationId xmlns:a16="http://schemas.microsoft.com/office/drawing/2014/main" id="{A700A256-EF60-02FF-5EC4-F02A6A9E4C9F}"/>
              </a:ext>
            </a:extLst>
          </p:cNvPr>
          <p:cNvSpPr>
            <a:spLocks noChangeShapeType="1"/>
          </p:cNvSpPr>
          <p:nvPr/>
        </p:nvSpPr>
        <p:spPr bwMode="auto">
          <a:xfrm flipV="1">
            <a:off x="8574629" y="2094915"/>
            <a:ext cx="720903" cy="3135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2" name="Text Box 303">
            <a:extLst>
              <a:ext uri="{FF2B5EF4-FFF2-40B4-BE49-F238E27FC236}">
                <a16:creationId xmlns:a16="http://schemas.microsoft.com/office/drawing/2014/main" id="{B46ED799-43B3-A6F2-FF87-EBEA31785DD8}"/>
              </a:ext>
            </a:extLst>
          </p:cNvPr>
          <p:cNvSpPr txBox="1">
            <a:spLocks noChangeArrowheads="1"/>
          </p:cNvSpPr>
          <p:nvPr/>
        </p:nvSpPr>
        <p:spPr bwMode="auto">
          <a:xfrm>
            <a:off x="1593245" y="1716719"/>
            <a:ext cx="397790"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A</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3" name="Text Box 304">
            <a:extLst>
              <a:ext uri="{FF2B5EF4-FFF2-40B4-BE49-F238E27FC236}">
                <a16:creationId xmlns:a16="http://schemas.microsoft.com/office/drawing/2014/main" id="{A313B82A-AABD-5A00-8948-066C27691316}"/>
              </a:ext>
            </a:extLst>
          </p:cNvPr>
          <p:cNvSpPr txBox="1">
            <a:spLocks noChangeArrowheads="1"/>
          </p:cNvSpPr>
          <p:nvPr/>
        </p:nvSpPr>
        <p:spPr bwMode="auto">
          <a:xfrm>
            <a:off x="1596498" y="2682977"/>
            <a:ext cx="38632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rPr>
              <a:t>B</a:t>
            </a:r>
            <a:endParaRPr kumimoji="0" lang="en-US" altLang="en-US" sz="24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endParaRPr>
          </a:p>
        </p:txBody>
      </p:sp>
      <p:sp>
        <p:nvSpPr>
          <p:cNvPr id="24" name="Text Box 305">
            <a:extLst>
              <a:ext uri="{FF2B5EF4-FFF2-40B4-BE49-F238E27FC236}">
                <a16:creationId xmlns:a16="http://schemas.microsoft.com/office/drawing/2014/main" id="{10DFB079-A74D-2D01-E1AE-05E6CD582552}"/>
              </a:ext>
            </a:extLst>
          </p:cNvPr>
          <p:cNvSpPr txBox="1">
            <a:spLocks noChangeArrowheads="1"/>
          </p:cNvSpPr>
          <p:nvPr/>
        </p:nvSpPr>
        <p:spPr bwMode="auto">
          <a:xfrm>
            <a:off x="9636015" y="1649140"/>
            <a:ext cx="382505"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7" name="Text Box 310">
            <a:extLst>
              <a:ext uri="{FF2B5EF4-FFF2-40B4-BE49-F238E27FC236}">
                <a16:creationId xmlns:a16="http://schemas.microsoft.com/office/drawing/2014/main" id="{4FC1BCB1-2F1A-5C18-B667-3092891471E3}"/>
              </a:ext>
            </a:extLst>
          </p:cNvPr>
          <p:cNvSpPr txBox="1">
            <a:spLocks noChangeArrowheads="1"/>
          </p:cNvSpPr>
          <p:nvPr/>
        </p:nvSpPr>
        <p:spPr bwMode="auto">
          <a:xfrm>
            <a:off x="7995636" y="3075821"/>
            <a:ext cx="219487" cy="4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28" name="Line 281">
            <a:extLst>
              <a:ext uri="{FF2B5EF4-FFF2-40B4-BE49-F238E27FC236}">
                <a16:creationId xmlns:a16="http://schemas.microsoft.com/office/drawing/2014/main" id="{62089163-AE79-95F0-3E1B-E663F60042D1}"/>
              </a:ext>
            </a:extLst>
          </p:cNvPr>
          <p:cNvSpPr>
            <a:spLocks noChangeShapeType="1"/>
          </p:cNvSpPr>
          <p:nvPr/>
        </p:nvSpPr>
        <p:spPr bwMode="auto">
          <a:xfrm flipV="1">
            <a:off x="8634001" y="3230957"/>
            <a:ext cx="11731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9" name="Line 283">
            <a:extLst>
              <a:ext uri="{FF2B5EF4-FFF2-40B4-BE49-F238E27FC236}">
                <a16:creationId xmlns:a16="http://schemas.microsoft.com/office/drawing/2014/main" id="{E71D5184-2365-D8E1-7FDE-F06D7AD4B17C}"/>
              </a:ext>
            </a:extLst>
          </p:cNvPr>
          <p:cNvSpPr>
            <a:spLocks noChangeShapeType="1"/>
          </p:cNvSpPr>
          <p:nvPr/>
        </p:nvSpPr>
        <p:spPr bwMode="auto">
          <a:xfrm flipH="1">
            <a:off x="8049494" y="2928768"/>
            <a:ext cx="1132509" cy="1713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0" name="Text Box 306">
            <a:extLst>
              <a:ext uri="{FF2B5EF4-FFF2-40B4-BE49-F238E27FC236}">
                <a16:creationId xmlns:a16="http://schemas.microsoft.com/office/drawing/2014/main" id="{966F6BB6-7606-3775-E197-7B9A7C431AE9}"/>
              </a:ext>
            </a:extLst>
          </p:cNvPr>
          <p:cNvSpPr txBox="1">
            <a:spLocks noChangeArrowheads="1"/>
          </p:cNvSpPr>
          <p:nvPr/>
        </p:nvSpPr>
        <p:spPr bwMode="auto">
          <a:xfrm>
            <a:off x="9545891" y="2434018"/>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E</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31" name="Text Box 307">
            <a:extLst>
              <a:ext uri="{FF2B5EF4-FFF2-40B4-BE49-F238E27FC236}">
                <a16:creationId xmlns:a16="http://schemas.microsoft.com/office/drawing/2014/main" id="{63CE9DD6-B6DC-95C6-288E-210407922B8B}"/>
              </a:ext>
            </a:extLst>
          </p:cNvPr>
          <p:cNvSpPr txBox="1">
            <a:spLocks noChangeArrowheads="1"/>
          </p:cNvSpPr>
          <p:nvPr/>
        </p:nvSpPr>
        <p:spPr bwMode="auto">
          <a:xfrm>
            <a:off x="10530593" y="2823666"/>
            <a:ext cx="303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A8"/>
                </a:solidFill>
                <a:latin typeface="Calibri" panose="020F0502020204030204"/>
                <a:cs typeface="Arial"/>
              </a:rPr>
              <a:t>F</a:t>
            </a:r>
            <a:endParaRPr kumimoji="0" lang="en-US" altLang="en-US" sz="2400" b="0" i="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Arial"/>
            </a:endParaRPr>
          </a:p>
        </p:txBody>
      </p:sp>
      <p:pic>
        <p:nvPicPr>
          <p:cNvPr id="33" name="Picture 97" descr="desktop_computer_stylized_medium">
            <a:extLst>
              <a:ext uri="{FF2B5EF4-FFF2-40B4-BE49-F238E27FC236}">
                <a16:creationId xmlns:a16="http://schemas.microsoft.com/office/drawing/2014/main" id="{6FEBCE35-5650-A424-4D63-BDD9F768C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39500" y="1708693"/>
            <a:ext cx="929038" cy="6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98">
            <a:extLst>
              <a:ext uri="{FF2B5EF4-FFF2-40B4-BE49-F238E27FC236}">
                <a16:creationId xmlns:a16="http://schemas.microsoft.com/office/drawing/2014/main" id="{EB7FF23A-B82C-06DA-7085-05BD8623C130}"/>
              </a:ext>
            </a:extLst>
          </p:cNvPr>
          <p:cNvSpPr>
            <a:spLocks/>
          </p:cNvSpPr>
          <p:nvPr/>
        </p:nvSpPr>
        <p:spPr bwMode="auto">
          <a:xfrm flipH="1">
            <a:off x="2035359" y="1775040"/>
            <a:ext cx="451734" cy="316717"/>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35" name="Group 99">
            <a:extLst>
              <a:ext uri="{FF2B5EF4-FFF2-40B4-BE49-F238E27FC236}">
                <a16:creationId xmlns:a16="http://schemas.microsoft.com/office/drawing/2014/main" id="{E06E6539-006B-BADF-5427-7667C7998115}"/>
              </a:ext>
            </a:extLst>
          </p:cNvPr>
          <p:cNvGrpSpPr>
            <a:grpSpLocks/>
          </p:cNvGrpSpPr>
          <p:nvPr/>
        </p:nvGrpSpPr>
        <p:grpSpPr bwMode="auto">
          <a:xfrm>
            <a:off x="1603389" y="2700911"/>
            <a:ext cx="929038" cy="691644"/>
            <a:chOff x="-449" y="1473"/>
            <a:chExt cx="981" cy="1105"/>
          </a:xfrm>
        </p:grpSpPr>
        <p:pic>
          <p:nvPicPr>
            <p:cNvPr id="79" name="Picture 100" descr="desktop_computer_stylized_medium">
              <a:extLst>
                <a:ext uri="{FF2B5EF4-FFF2-40B4-BE49-F238E27FC236}">
                  <a16:creationId xmlns:a16="http://schemas.microsoft.com/office/drawing/2014/main" id="{D9BA299A-56A2-48B8-912B-651AE8BDA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1">
              <a:extLst>
                <a:ext uri="{FF2B5EF4-FFF2-40B4-BE49-F238E27FC236}">
                  <a16:creationId xmlns:a16="http://schemas.microsoft.com/office/drawing/2014/main" id="{DC53B8CB-D864-B4E7-0497-ED386FDA0EF6}"/>
                </a:ext>
              </a:extLst>
            </p:cNvPr>
            <p:cNvSpPr>
              <a:spLocks/>
            </p:cNvSpPr>
            <p:nvPr/>
          </p:nvSpPr>
          <p:spPr bwMode="auto">
            <a:xfrm flipH="1">
              <a:off x="-31"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6" name="Group 102">
            <a:extLst>
              <a:ext uri="{FF2B5EF4-FFF2-40B4-BE49-F238E27FC236}">
                <a16:creationId xmlns:a16="http://schemas.microsoft.com/office/drawing/2014/main" id="{C4CBD986-202C-EF1D-8DA6-0BA1D03DB525}"/>
              </a:ext>
            </a:extLst>
          </p:cNvPr>
          <p:cNvGrpSpPr>
            <a:grpSpLocks/>
          </p:cNvGrpSpPr>
          <p:nvPr/>
        </p:nvGrpSpPr>
        <p:grpSpPr bwMode="auto">
          <a:xfrm>
            <a:off x="9610341" y="2762319"/>
            <a:ext cx="929037" cy="691644"/>
            <a:chOff x="-44" y="1473"/>
            <a:chExt cx="981" cy="1105"/>
          </a:xfrm>
        </p:grpSpPr>
        <p:pic>
          <p:nvPicPr>
            <p:cNvPr id="77" name="Picture 103" descr="desktop_computer_stylized_medium">
              <a:extLst>
                <a:ext uri="{FF2B5EF4-FFF2-40B4-BE49-F238E27FC236}">
                  <a16:creationId xmlns:a16="http://schemas.microsoft.com/office/drawing/2014/main" id="{EF9BE255-BC0A-A1C0-B2CB-D13D214D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04">
              <a:extLst>
                <a:ext uri="{FF2B5EF4-FFF2-40B4-BE49-F238E27FC236}">
                  <a16:creationId xmlns:a16="http://schemas.microsoft.com/office/drawing/2014/main" id="{1AA14BB4-F3FC-7FD1-0F60-C41E09B74B87}"/>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7" name="Group 108">
            <a:extLst>
              <a:ext uri="{FF2B5EF4-FFF2-40B4-BE49-F238E27FC236}">
                <a16:creationId xmlns:a16="http://schemas.microsoft.com/office/drawing/2014/main" id="{DC4DA4E8-7C4A-0C34-6E52-70D81DF6ACAE}"/>
              </a:ext>
            </a:extLst>
          </p:cNvPr>
          <p:cNvGrpSpPr>
            <a:grpSpLocks/>
          </p:cNvGrpSpPr>
          <p:nvPr/>
        </p:nvGrpSpPr>
        <p:grpSpPr bwMode="auto">
          <a:xfrm>
            <a:off x="8853488" y="1548710"/>
            <a:ext cx="929037" cy="691644"/>
            <a:chOff x="-44" y="1473"/>
            <a:chExt cx="981" cy="1105"/>
          </a:xfrm>
        </p:grpSpPr>
        <p:pic>
          <p:nvPicPr>
            <p:cNvPr id="75" name="Picture 109" descr="desktop_computer_stylized_medium">
              <a:extLst>
                <a:ext uri="{FF2B5EF4-FFF2-40B4-BE49-F238E27FC236}">
                  <a16:creationId xmlns:a16="http://schemas.microsoft.com/office/drawing/2014/main" id="{D414CC54-C9E3-F0D1-50F1-4FC3E686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0">
              <a:extLst>
                <a:ext uri="{FF2B5EF4-FFF2-40B4-BE49-F238E27FC236}">
                  <a16:creationId xmlns:a16="http://schemas.microsoft.com/office/drawing/2014/main" id="{940E54E3-9CEB-C1AD-5396-32010C8DFBE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8" name="Group 37">
            <a:extLst>
              <a:ext uri="{FF2B5EF4-FFF2-40B4-BE49-F238E27FC236}">
                <a16:creationId xmlns:a16="http://schemas.microsoft.com/office/drawing/2014/main" id="{EB541289-AF86-8CF6-4CED-ABD1096FDE67}"/>
              </a:ext>
            </a:extLst>
          </p:cNvPr>
          <p:cNvGrpSpPr/>
          <p:nvPr/>
        </p:nvGrpSpPr>
        <p:grpSpPr>
          <a:xfrm>
            <a:off x="7276007" y="2225337"/>
            <a:ext cx="1366500" cy="507493"/>
            <a:chOff x="7493876" y="2774731"/>
            <a:chExt cx="1481958" cy="894622"/>
          </a:xfrm>
        </p:grpSpPr>
        <p:sp>
          <p:nvSpPr>
            <p:cNvPr id="68" name="Freeform 67">
              <a:extLst>
                <a:ext uri="{FF2B5EF4-FFF2-40B4-BE49-F238E27FC236}">
                  <a16:creationId xmlns:a16="http://schemas.microsoft.com/office/drawing/2014/main" id="{B9833369-508A-864B-3B27-8ABF1036A40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B9A9C5B8-7649-5A89-177D-74D962B7808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98F0E7CF-BD45-38A0-6121-E581FB8AF366}"/>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CCD1D3EC-FC26-284A-5578-1A2D583860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CE8A1526-3EEA-A9CD-C646-E3EB84BAA41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043021-E799-0381-247A-400D15A284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6EEBF23C-8DE9-EB0A-7189-D6D895F5C34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9" name="Group 38">
            <a:extLst>
              <a:ext uri="{FF2B5EF4-FFF2-40B4-BE49-F238E27FC236}">
                <a16:creationId xmlns:a16="http://schemas.microsoft.com/office/drawing/2014/main" id="{10D08434-843E-23FD-41B2-6DBED12AE01E}"/>
              </a:ext>
            </a:extLst>
          </p:cNvPr>
          <p:cNvGrpSpPr/>
          <p:nvPr/>
        </p:nvGrpSpPr>
        <p:grpSpPr>
          <a:xfrm>
            <a:off x="7306912" y="2925617"/>
            <a:ext cx="1366500" cy="507493"/>
            <a:chOff x="7493876" y="2774731"/>
            <a:chExt cx="1481958" cy="894622"/>
          </a:xfrm>
        </p:grpSpPr>
        <p:sp>
          <p:nvSpPr>
            <p:cNvPr id="61" name="Freeform 60">
              <a:extLst>
                <a:ext uri="{FF2B5EF4-FFF2-40B4-BE49-F238E27FC236}">
                  <a16:creationId xmlns:a16="http://schemas.microsoft.com/office/drawing/2014/main" id="{E5500EE4-2990-37B0-F6FB-76F9C387B6C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2" name="Oval 61">
              <a:extLst>
                <a:ext uri="{FF2B5EF4-FFF2-40B4-BE49-F238E27FC236}">
                  <a16:creationId xmlns:a16="http://schemas.microsoft.com/office/drawing/2014/main" id="{63BAD4D7-B429-1ECF-A8B5-CF1E085EE6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63" name="Group 62">
              <a:extLst>
                <a:ext uri="{FF2B5EF4-FFF2-40B4-BE49-F238E27FC236}">
                  <a16:creationId xmlns:a16="http://schemas.microsoft.com/office/drawing/2014/main" id="{6199B240-BB3F-830B-1985-DC7F778E83F7}"/>
                </a:ext>
              </a:extLst>
            </p:cNvPr>
            <p:cNvGrpSpPr/>
            <p:nvPr/>
          </p:nvGrpSpPr>
          <p:grpSpPr>
            <a:xfrm>
              <a:off x="7713663" y="2848339"/>
              <a:ext cx="1042107" cy="425543"/>
              <a:chOff x="7786941" y="2884917"/>
              <a:chExt cx="897649" cy="353919"/>
            </a:xfrm>
          </p:grpSpPr>
          <p:sp>
            <p:nvSpPr>
              <p:cNvPr id="64" name="Freeform 63">
                <a:extLst>
                  <a:ext uri="{FF2B5EF4-FFF2-40B4-BE49-F238E27FC236}">
                    <a16:creationId xmlns:a16="http://schemas.microsoft.com/office/drawing/2014/main" id="{9627AA5A-5BF1-0611-2DCD-53AEC8D1764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F1BCA8AC-2629-3E6B-03AC-A9088478920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696B223-E499-686C-A3FE-B3B02C5710A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66">
                <a:extLst>
                  <a:ext uri="{FF2B5EF4-FFF2-40B4-BE49-F238E27FC236}">
                    <a16:creationId xmlns:a16="http://schemas.microsoft.com/office/drawing/2014/main" id="{E16B121E-E610-BD10-7519-CDE3B225D9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0" name="Group 39">
            <a:extLst>
              <a:ext uri="{FF2B5EF4-FFF2-40B4-BE49-F238E27FC236}">
                <a16:creationId xmlns:a16="http://schemas.microsoft.com/office/drawing/2014/main" id="{88CA6DB1-11E5-A530-3D63-7DE1155DA090}"/>
              </a:ext>
            </a:extLst>
          </p:cNvPr>
          <p:cNvGrpSpPr/>
          <p:nvPr/>
        </p:nvGrpSpPr>
        <p:grpSpPr>
          <a:xfrm>
            <a:off x="3471289" y="2203372"/>
            <a:ext cx="1366500" cy="507493"/>
            <a:chOff x="7493876" y="2774731"/>
            <a:chExt cx="1481958" cy="894622"/>
          </a:xfrm>
        </p:grpSpPr>
        <p:sp>
          <p:nvSpPr>
            <p:cNvPr id="54" name="Freeform 53">
              <a:extLst>
                <a:ext uri="{FF2B5EF4-FFF2-40B4-BE49-F238E27FC236}">
                  <a16:creationId xmlns:a16="http://schemas.microsoft.com/office/drawing/2014/main" id="{8EB2B214-DFF5-C002-BE95-A163E5F20AF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 name="Oval 54">
              <a:extLst>
                <a:ext uri="{FF2B5EF4-FFF2-40B4-BE49-F238E27FC236}">
                  <a16:creationId xmlns:a16="http://schemas.microsoft.com/office/drawing/2014/main" id="{03E6905E-0D6A-682C-C9D3-65373168C30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6" name="Group 55">
              <a:extLst>
                <a:ext uri="{FF2B5EF4-FFF2-40B4-BE49-F238E27FC236}">
                  <a16:creationId xmlns:a16="http://schemas.microsoft.com/office/drawing/2014/main" id="{F1A3A673-79CC-5420-DC24-946121D2501D}"/>
                </a:ext>
              </a:extLst>
            </p:cNvPr>
            <p:cNvGrpSpPr/>
            <p:nvPr/>
          </p:nvGrpSpPr>
          <p:grpSpPr>
            <a:xfrm>
              <a:off x="7713663" y="2848339"/>
              <a:ext cx="1042107" cy="425543"/>
              <a:chOff x="7786941" y="2884917"/>
              <a:chExt cx="897649" cy="353919"/>
            </a:xfrm>
          </p:grpSpPr>
          <p:sp>
            <p:nvSpPr>
              <p:cNvPr id="57" name="Freeform 56">
                <a:extLst>
                  <a:ext uri="{FF2B5EF4-FFF2-40B4-BE49-F238E27FC236}">
                    <a16:creationId xmlns:a16="http://schemas.microsoft.com/office/drawing/2014/main" id="{E7397D08-7B88-1B66-8BA0-AF7F49B9CEA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EA31FB05-A3EA-866B-BEFB-935ED9E0D16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2826C468-0111-3486-9E84-4209E94CA3D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DDE4E63D-63F8-D93D-2FB0-8839FA8FD61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1" name="Line 230">
            <a:extLst>
              <a:ext uri="{FF2B5EF4-FFF2-40B4-BE49-F238E27FC236}">
                <a16:creationId xmlns:a16="http://schemas.microsoft.com/office/drawing/2014/main" id="{6B6AF58B-07C4-CA39-0042-BAC24425FD48}"/>
              </a:ext>
            </a:extLst>
          </p:cNvPr>
          <p:cNvSpPr>
            <a:spLocks noChangeShapeType="1"/>
          </p:cNvSpPr>
          <p:nvPr/>
        </p:nvSpPr>
        <p:spPr bwMode="auto">
          <a:xfrm>
            <a:off x="4825137" y="2372866"/>
            <a:ext cx="0" cy="232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5" name="Text Box 306">
            <a:extLst>
              <a:ext uri="{FF2B5EF4-FFF2-40B4-BE49-F238E27FC236}">
                <a16:creationId xmlns:a16="http://schemas.microsoft.com/office/drawing/2014/main" id="{8970CFA0-1809-536E-3A32-00C8757B33A9}"/>
              </a:ext>
            </a:extLst>
          </p:cNvPr>
          <p:cNvSpPr txBox="1">
            <a:spLocks noChangeArrowheads="1"/>
          </p:cNvSpPr>
          <p:nvPr/>
        </p:nvSpPr>
        <p:spPr bwMode="auto">
          <a:xfrm>
            <a:off x="3812988" y="1796492"/>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7" name="Text Box 306">
            <a:extLst>
              <a:ext uri="{FF2B5EF4-FFF2-40B4-BE49-F238E27FC236}">
                <a16:creationId xmlns:a16="http://schemas.microsoft.com/office/drawing/2014/main" id="{632E2A1C-2347-5606-483A-F62A673A858D}"/>
              </a:ext>
            </a:extLst>
          </p:cNvPr>
          <p:cNvSpPr txBox="1">
            <a:spLocks noChangeArrowheads="1"/>
          </p:cNvSpPr>
          <p:nvPr/>
        </p:nvSpPr>
        <p:spPr bwMode="auto">
          <a:xfrm>
            <a:off x="7703533" y="1823127"/>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D2</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8" name="Text Box 306">
            <a:extLst>
              <a:ext uri="{FF2B5EF4-FFF2-40B4-BE49-F238E27FC236}">
                <a16:creationId xmlns:a16="http://schemas.microsoft.com/office/drawing/2014/main" id="{A33B3EFB-2186-037A-C2B9-EA71ADDA3B9F}"/>
              </a:ext>
            </a:extLst>
          </p:cNvPr>
          <p:cNvSpPr txBox="1">
            <a:spLocks noChangeArrowheads="1"/>
          </p:cNvSpPr>
          <p:nvPr/>
        </p:nvSpPr>
        <p:spPr bwMode="auto">
          <a:xfrm>
            <a:off x="6817365" y="2876445"/>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D3</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90" name="Rectangle 299">
            <a:extLst>
              <a:ext uri="{FF2B5EF4-FFF2-40B4-BE49-F238E27FC236}">
                <a16:creationId xmlns:a16="http://schemas.microsoft.com/office/drawing/2014/main" id="{C1B12CFE-46B7-A7D0-E887-4A30B4B7ACCF}"/>
              </a:ext>
            </a:extLst>
          </p:cNvPr>
          <p:cNvSpPr>
            <a:spLocks noChangeArrowheads="1"/>
          </p:cNvSpPr>
          <p:nvPr/>
        </p:nvSpPr>
        <p:spPr bwMode="auto">
          <a:xfrm>
            <a:off x="2913746" y="29308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1" name="Line 302">
            <a:extLst>
              <a:ext uri="{FF2B5EF4-FFF2-40B4-BE49-F238E27FC236}">
                <a16:creationId xmlns:a16="http://schemas.microsoft.com/office/drawing/2014/main" id="{C4316FCE-D363-4837-D1D3-B1B5B914C659}"/>
              </a:ext>
            </a:extLst>
          </p:cNvPr>
          <p:cNvSpPr>
            <a:spLocks noChangeShapeType="1"/>
          </p:cNvSpPr>
          <p:nvPr/>
        </p:nvSpPr>
        <p:spPr bwMode="auto">
          <a:xfrm>
            <a:off x="5322429" y="2320556"/>
            <a:ext cx="12658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2" name="Rectangle 298">
            <a:extLst>
              <a:ext uri="{FF2B5EF4-FFF2-40B4-BE49-F238E27FC236}">
                <a16:creationId xmlns:a16="http://schemas.microsoft.com/office/drawing/2014/main" id="{087AD7B0-EAC1-6EBB-A755-A4ABB57AB24E}"/>
              </a:ext>
            </a:extLst>
          </p:cNvPr>
          <p:cNvSpPr>
            <a:spLocks noChangeArrowheads="1"/>
          </p:cNvSpPr>
          <p:nvPr/>
        </p:nvSpPr>
        <p:spPr bwMode="auto">
          <a:xfrm>
            <a:off x="2761177" y="19273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3" name="Line 300">
            <a:extLst>
              <a:ext uri="{FF2B5EF4-FFF2-40B4-BE49-F238E27FC236}">
                <a16:creationId xmlns:a16="http://schemas.microsoft.com/office/drawing/2014/main" id="{46EDAC58-94D0-2FD4-ADB3-D05BF81CA37D}"/>
              </a:ext>
            </a:extLst>
          </p:cNvPr>
          <p:cNvSpPr>
            <a:spLocks noChangeShapeType="1"/>
          </p:cNvSpPr>
          <p:nvPr/>
        </p:nvSpPr>
        <p:spPr bwMode="auto">
          <a:xfrm>
            <a:off x="2977894" y="2092084"/>
            <a:ext cx="270690" cy="1162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4" name="Line 301">
            <a:extLst>
              <a:ext uri="{FF2B5EF4-FFF2-40B4-BE49-F238E27FC236}">
                <a16:creationId xmlns:a16="http://schemas.microsoft.com/office/drawing/2014/main" id="{A25A08F5-F99C-E540-BCC0-E8944D6C4C7B}"/>
              </a:ext>
            </a:extLst>
          </p:cNvPr>
          <p:cNvSpPr>
            <a:spLocks noChangeShapeType="1"/>
          </p:cNvSpPr>
          <p:nvPr/>
        </p:nvSpPr>
        <p:spPr bwMode="auto">
          <a:xfrm flipV="1">
            <a:off x="3120520" y="2886849"/>
            <a:ext cx="295871" cy="1585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13" name="Straight Arrow Connector 12">
            <a:extLst>
              <a:ext uri="{FF2B5EF4-FFF2-40B4-BE49-F238E27FC236}">
                <a16:creationId xmlns:a16="http://schemas.microsoft.com/office/drawing/2014/main" id="{EC45FF59-472D-B350-0862-93382F9A88D0}"/>
              </a:ext>
            </a:extLst>
          </p:cNvPr>
          <p:cNvCxnSpPr>
            <a:cxnSpLocks/>
          </p:cNvCxnSpPr>
          <p:nvPr/>
        </p:nvCxnSpPr>
        <p:spPr>
          <a:xfrm>
            <a:off x="2105485" y="3858325"/>
            <a:ext cx="0" cy="242865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8FE83FC-3F35-0EF3-2672-B61C7699E9B2}"/>
              </a:ext>
            </a:extLst>
          </p:cNvPr>
          <p:cNvCxnSpPr>
            <a:cxnSpLocks/>
          </p:cNvCxnSpPr>
          <p:nvPr/>
        </p:nvCxnSpPr>
        <p:spPr>
          <a:xfrm flipH="1">
            <a:off x="1939600" y="6118306"/>
            <a:ext cx="6824700"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831A49-E9DE-EBB4-D0DE-EAC3E0BBB84C}"/>
              </a:ext>
            </a:extLst>
          </p:cNvPr>
          <p:cNvSpPr txBox="1"/>
          <p:nvPr/>
        </p:nvSpPr>
        <p:spPr>
          <a:xfrm>
            <a:off x="4533528" y="6443089"/>
            <a:ext cx="1204176" cy="369332"/>
          </a:xfrm>
          <a:prstGeom prst="rect">
            <a:avLst/>
          </a:prstGeom>
          <a:noFill/>
        </p:spPr>
        <p:txBody>
          <a:bodyPr wrap="none" rtlCol="0">
            <a:spAutoFit/>
          </a:bodyPr>
          <a:lstStyle/>
          <a:p>
            <a:r>
              <a:rPr lang="en-US" dirty="0"/>
              <a:t>Time (sec.)</a:t>
            </a:r>
          </a:p>
        </p:txBody>
      </p:sp>
      <p:sp>
        <p:nvSpPr>
          <p:cNvPr id="20" name="Rectangle 298">
            <a:extLst>
              <a:ext uri="{FF2B5EF4-FFF2-40B4-BE49-F238E27FC236}">
                <a16:creationId xmlns:a16="http://schemas.microsoft.com/office/drawing/2014/main" id="{7038AFF4-3079-C25E-8451-5101E4009E4C}"/>
              </a:ext>
            </a:extLst>
          </p:cNvPr>
          <p:cNvSpPr>
            <a:spLocks noChangeArrowheads="1"/>
          </p:cNvSpPr>
          <p:nvPr/>
        </p:nvSpPr>
        <p:spPr bwMode="auto">
          <a:xfrm>
            <a:off x="2440349"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1" name="Rectangle 298">
            <a:extLst>
              <a:ext uri="{FF2B5EF4-FFF2-40B4-BE49-F238E27FC236}">
                <a16:creationId xmlns:a16="http://schemas.microsoft.com/office/drawing/2014/main" id="{ED153A35-C15F-255B-ECE9-CFD844628F0E}"/>
              </a:ext>
            </a:extLst>
          </p:cNvPr>
          <p:cNvSpPr>
            <a:spLocks noChangeArrowheads="1"/>
          </p:cNvSpPr>
          <p:nvPr/>
        </p:nvSpPr>
        <p:spPr bwMode="auto">
          <a:xfrm>
            <a:off x="2690335"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5" name="Rectangle 298">
            <a:extLst>
              <a:ext uri="{FF2B5EF4-FFF2-40B4-BE49-F238E27FC236}">
                <a16:creationId xmlns:a16="http://schemas.microsoft.com/office/drawing/2014/main" id="{4D7ECBD8-6770-7D1E-9B06-4B192B9B4EDB}"/>
              </a:ext>
            </a:extLst>
          </p:cNvPr>
          <p:cNvSpPr>
            <a:spLocks noChangeArrowheads="1"/>
          </p:cNvSpPr>
          <p:nvPr/>
        </p:nvSpPr>
        <p:spPr bwMode="auto">
          <a:xfrm>
            <a:off x="2945242"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6" name="Rectangle 298">
            <a:extLst>
              <a:ext uri="{FF2B5EF4-FFF2-40B4-BE49-F238E27FC236}">
                <a16:creationId xmlns:a16="http://schemas.microsoft.com/office/drawing/2014/main" id="{7576C521-C7AA-86A7-8243-705ED57ED5B4}"/>
              </a:ext>
            </a:extLst>
          </p:cNvPr>
          <p:cNvSpPr>
            <a:spLocks noChangeArrowheads="1"/>
          </p:cNvSpPr>
          <p:nvPr/>
        </p:nvSpPr>
        <p:spPr bwMode="auto">
          <a:xfrm>
            <a:off x="3180471"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2" name="Rectangle 299">
            <a:extLst>
              <a:ext uri="{FF2B5EF4-FFF2-40B4-BE49-F238E27FC236}">
                <a16:creationId xmlns:a16="http://schemas.microsoft.com/office/drawing/2014/main" id="{5A1E1B1A-F225-FBA8-67AA-B7CEA5B04B91}"/>
              </a:ext>
            </a:extLst>
          </p:cNvPr>
          <p:cNvSpPr>
            <a:spLocks noChangeArrowheads="1"/>
          </p:cNvSpPr>
          <p:nvPr/>
        </p:nvSpPr>
        <p:spPr bwMode="auto">
          <a:xfrm>
            <a:off x="2427367" y="458127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2" name="Rectangle 299">
            <a:extLst>
              <a:ext uri="{FF2B5EF4-FFF2-40B4-BE49-F238E27FC236}">
                <a16:creationId xmlns:a16="http://schemas.microsoft.com/office/drawing/2014/main" id="{B6BBD1CE-FB08-1712-005A-B57D244ACB72}"/>
              </a:ext>
            </a:extLst>
          </p:cNvPr>
          <p:cNvSpPr>
            <a:spLocks noChangeArrowheads="1"/>
          </p:cNvSpPr>
          <p:nvPr/>
        </p:nvSpPr>
        <p:spPr bwMode="auto">
          <a:xfrm>
            <a:off x="2661596" y="458829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 name="Rectangle 299">
            <a:extLst>
              <a:ext uri="{FF2B5EF4-FFF2-40B4-BE49-F238E27FC236}">
                <a16:creationId xmlns:a16="http://schemas.microsoft.com/office/drawing/2014/main" id="{72E259D8-82FA-9EF4-FB61-CC437630362F}"/>
              </a:ext>
            </a:extLst>
          </p:cNvPr>
          <p:cNvSpPr>
            <a:spLocks noChangeArrowheads="1"/>
          </p:cNvSpPr>
          <p:nvPr/>
        </p:nvSpPr>
        <p:spPr bwMode="auto">
          <a:xfrm>
            <a:off x="2895605" y="457906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 name="Rectangle 299">
            <a:extLst>
              <a:ext uri="{FF2B5EF4-FFF2-40B4-BE49-F238E27FC236}">
                <a16:creationId xmlns:a16="http://schemas.microsoft.com/office/drawing/2014/main" id="{03804FF7-0F62-6AB6-A848-285BE1763327}"/>
              </a:ext>
            </a:extLst>
          </p:cNvPr>
          <p:cNvSpPr>
            <a:spLocks noChangeArrowheads="1"/>
          </p:cNvSpPr>
          <p:nvPr/>
        </p:nvSpPr>
        <p:spPr bwMode="auto">
          <a:xfrm>
            <a:off x="3135712" y="457906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 name="Rectangle 298">
            <a:extLst>
              <a:ext uri="{FF2B5EF4-FFF2-40B4-BE49-F238E27FC236}">
                <a16:creationId xmlns:a16="http://schemas.microsoft.com/office/drawing/2014/main" id="{461A6580-6FAB-E5C2-BE60-5AA5B13B17C9}"/>
              </a:ext>
            </a:extLst>
          </p:cNvPr>
          <p:cNvSpPr>
            <a:spLocks noChangeArrowheads="1"/>
          </p:cNvSpPr>
          <p:nvPr/>
        </p:nvSpPr>
        <p:spPr bwMode="auto">
          <a:xfrm>
            <a:off x="4582307"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3" name="Rectangle 298">
            <a:extLst>
              <a:ext uri="{FF2B5EF4-FFF2-40B4-BE49-F238E27FC236}">
                <a16:creationId xmlns:a16="http://schemas.microsoft.com/office/drawing/2014/main" id="{D6B3C327-CA06-D993-CA67-7F7735AFA166}"/>
              </a:ext>
            </a:extLst>
          </p:cNvPr>
          <p:cNvSpPr>
            <a:spLocks noChangeArrowheads="1"/>
          </p:cNvSpPr>
          <p:nvPr/>
        </p:nvSpPr>
        <p:spPr bwMode="auto">
          <a:xfrm>
            <a:off x="4832293"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6" name="Rectangle 298">
            <a:extLst>
              <a:ext uri="{FF2B5EF4-FFF2-40B4-BE49-F238E27FC236}">
                <a16:creationId xmlns:a16="http://schemas.microsoft.com/office/drawing/2014/main" id="{5934265E-3DB7-8FBC-67E2-65410F7BF11B}"/>
              </a:ext>
            </a:extLst>
          </p:cNvPr>
          <p:cNvSpPr>
            <a:spLocks noChangeArrowheads="1"/>
          </p:cNvSpPr>
          <p:nvPr/>
        </p:nvSpPr>
        <p:spPr bwMode="auto">
          <a:xfrm>
            <a:off x="5087200"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9" name="Rectangle 298">
            <a:extLst>
              <a:ext uri="{FF2B5EF4-FFF2-40B4-BE49-F238E27FC236}">
                <a16:creationId xmlns:a16="http://schemas.microsoft.com/office/drawing/2014/main" id="{6C37B7F1-928F-E36E-8C2E-5731C818A014}"/>
              </a:ext>
            </a:extLst>
          </p:cNvPr>
          <p:cNvSpPr>
            <a:spLocks noChangeArrowheads="1"/>
          </p:cNvSpPr>
          <p:nvPr/>
        </p:nvSpPr>
        <p:spPr bwMode="auto">
          <a:xfrm>
            <a:off x="5322429"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5" name="Rectangle 299">
            <a:extLst>
              <a:ext uri="{FF2B5EF4-FFF2-40B4-BE49-F238E27FC236}">
                <a16:creationId xmlns:a16="http://schemas.microsoft.com/office/drawing/2014/main" id="{D90609BF-EFDE-CCF2-1E99-854824AD82D0}"/>
              </a:ext>
            </a:extLst>
          </p:cNvPr>
          <p:cNvSpPr>
            <a:spLocks noChangeArrowheads="1"/>
          </p:cNvSpPr>
          <p:nvPr/>
        </p:nvSpPr>
        <p:spPr bwMode="auto">
          <a:xfrm>
            <a:off x="4638171" y="45751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6" name="Rectangle 299">
            <a:extLst>
              <a:ext uri="{FF2B5EF4-FFF2-40B4-BE49-F238E27FC236}">
                <a16:creationId xmlns:a16="http://schemas.microsoft.com/office/drawing/2014/main" id="{CECB9B3B-C724-41C0-489D-E8A919AE3D37}"/>
              </a:ext>
            </a:extLst>
          </p:cNvPr>
          <p:cNvSpPr>
            <a:spLocks noChangeArrowheads="1"/>
          </p:cNvSpPr>
          <p:nvPr/>
        </p:nvSpPr>
        <p:spPr bwMode="auto">
          <a:xfrm>
            <a:off x="4872400" y="458221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7" name="Rectangle 299">
            <a:extLst>
              <a:ext uri="{FF2B5EF4-FFF2-40B4-BE49-F238E27FC236}">
                <a16:creationId xmlns:a16="http://schemas.microsoft.com/office/drawing/2014/main" id="{6B333C21-F760-A221-2853-A57B20525410}"/>
              </a:ext>
            </a:extLst>
          </p:cNvPr>
          <p:cNvSpPr>
            <a:spLocks noChangeArrowheads="1"/>
          </p:cNvSpPr>
          <p:nvPr/>
        </p:nvSpPr>
        <p:spPr bwMode="auto">
          <a:xfrm>
            <a:off x="5106409" y="457298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8" name="Rectangle 299">
            <a:extLst>
              <a:ext uri="{FF2B5EF4-FFF2-40B4-BE49-F238E27FC236}">
                <a16:creationId xmlns:a16="http://schemas.microsoft.com/office/drawing/2014/main" id="{86BAD113-EF26-4D0F-99C1-6D30E77C8E97}"/>
              </a:ext>
            </a:extLst>
          </p:cNvPr>
          <p:cNvSpPr>
            <a:spLocks noChangeArrowheads="1"/>
          </p:cNvSpPr>
          <p:nvPr/>
        </p:nvSpPr>
        <p:spPr bwMode="auto">
          <a:xfrm>
            <a:off x="5346516" y="457298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 name="TextBox 2">
            <a:extLst>
              <a:ext uri="{FF2B5EF4-FFF2-40B4-BE49-F238E27FC236}">
                <a16:creationId xmlns:a16="http://schemas.microsoft.com/office/drawing/2014/main" id="{AE2FBC8D-49FB-EFF5-5E5A-9FA59B50647C}"/>
              </a:ext>
            </a:extLst>
          </p:cNvPr>
          <p:cNvSpPr txBox="1"/>
          <p:nvPr/>
        </p:nvSpPr>
        <p:spPr>
          <a:xfrm>
            <a:off x="1155248" y="3984390"/>
            <a:ext cx="753091" cy="369332"/>
          </a:xfrm>
          <a:prstGeom prst="rect">
            <a:avLst/>
          </a:prstGeom>
          <a:noFill/>
        </p:spPr>
        <p:txBody>
          <a:bodyPr wrap="none" rtlCol="0">
            <a:spAutoFit/>
          </a:bodyPr>
          <a:lstStyle/>
          <a:p>
            <a:r>
              <a:rPr lang="en-US" b="1" dirty="0">
                <a:solidFill>
                  <a:srgbClr val="00CC99"/>
                </a:solidFill>
              </a:rPr>
              <a:t>A to C</a:t>
            </a:r>
          </a:p>
        </p:txBody>
      </p:sp>
      <p:sp>
        <p:nvSpPr>
          <p:cNvPr id="4" name="TextBox 3">
            <a:extLst>
              <a:ext uri="{FF2B5EF4-FFF2-40B4-BE49-F238E27FC236}">
                <a16:creationId xmlns:a16="http://schemas.microsoft.com/office/drawing/2014/main" id="{0901CAEE-919A-B450-1DBD-5C1FA47296B5}"/>
              </a:ext>
            </a:extLst>
          </p:cNvPr>
          <p:cNvSpPr txBox="1"/>
          <p:nvPr/>
        </p:nvSpPr>
        <p:spPr>
          <a:xfrm>
            <a:off x="1181918" y="4468260"/>
            <a:ext cx="727443" cy="369332"/>
          </a:xfrm>
          <a:prstGeom prst="rect">
            <a:avLst/>
          </a:prstGeom>
          <a:noFill/>
        </p:spPr>
        <p:txBody>
          <a:bodyPr wrap="none" rtlCol="0">
            <a:spAutoFit/>
          </a:bodyPr>
          <a:lstStyle/>
          <a:p>
            <a:r>
              <a:rPr lang="en-US" b="1" dirty="0">
                <a:solidFill>
                  <a:srgbClr val="0000A8"/>
                </a:solidFill>
              </a:rPr>
              <a:t>B to F</a:t>
            </a:r>
          </a:p>
        </p:txBody>
      </p:sp>
      <p:sp>
        <p:nvSpPr>
          <p:cNvPr id="14" name="TextBox 13">
            <a:extLst>
              <a:ext uri="{FF2B5EF4-FFF2-40B4-BE49-F238E27FC236}">
                <a16:creationId xmlns:a16="http://schemas.microsoft.com/office/drawing/2014/main" id="{46F3FF3E-14FB-3DC6-1D1B-4AE02203200C}"/>
              </a:ext>
            </a:extLst>
          </p:cNvPr>
          <p:cNvSpPr txBox="1"/>
          <p:nvPr/>
        </p:nvSpPr>
        <p:spPr>
          <a:xfrm>
            <a:off x="3237842" y="6174679"/>
            <a:ext cx="301686" cy="369332"/>
          </a:xfrm>
          <a:prstGeom prst="rect">
            <a:avLst/>
          </a:prstGeom>
          <a:noFill/>
        </p:spPr>
        <p:txBody>
          <a:bodyPr wrap="none" rtlCol="0">
            <a:spAutoFit/>
          </a:bodyPr>
          <a:lstStyle/>
          <a:p>
            <a:r>
              <a:rPr lang="en-US" dirty="0"/>
              <a:t>1</a:t>
            </a:r>
          </a:p>
        </p:txBody>
      </p:sp>
      <p:cxnSp>
        <p:nvCxnSpPr>
          <p:cNvPr id="17" name="Straight Connector 16">
            <a:extLst>
              <a:ext uri="{FF2B5EF4-FFF2-40B4-BE49-F238E27FC236}">
                <a16:creationId xmlns:a16="http://schemas.microsoft.com/office/drawing/2014/main" id="{A02E1496-08C3-FE5E-687F-02AFC57BC4F5}"/>
              </a:ext>
            </a:extLst>
          </p:cNvPr>
          <p:cNvCxnSpPr/>
          <p:nvPr/>
        </p:nvCxnSpPr>
        <p:spPr>
          <a:xfrm>
            <a:off x="3404961" y="3878283"/>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A00A3D-D41C-298E-4A66-8493E9D826E7}"/>
              </a:ext>
            </a:extLst>
          </p:cNvPr>
          <p:cNvCxnSpPr/>
          <p:nvPr/>
        </p:nvCxnSpPr>
        <p:spPr>
          <a:xfrm>
            <a:off x="4505444" y="386975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0B84C2-97A0-2EDA-FFD4-FBA893E316E5}"/>
              </a:ext>
            </a:extLst>
          </p:cNvPr>
          <p:cNvCxnSpPr/>
          <p:nvPr/>
        </p:nvCxnSpPr>
        <p:spPr>
          <a:xfrm>
            <a:off x="5637621" y="385832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DF41F19-B53E-1717-5A76-EFDAA704AD79}"/>
              </a:ext>
            </a:extLst>
          </p:cNvPr>
          <p:cNvCxnSpPr/>
          <p:nvPr/>
        </p:nvCxnSpPr>
        <p:spPr>
          <a:xfrm>
            <a:off x="6835236" y="3846894"/>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DC2269-F3DC-AFE8-63D9-98362D86742F}"/>
              </a:ext>
            </a:extLst>
          </p:cNvPr>
          <p:cNvSpPr txBox="1"/>
          <p:nvPr/>
        </p:nvSpPr>
        <p:spPr>
          <a:xfrm>
            <a:off x="4361792" y="6167059"/>
            <a:ext cx="301686" cy="369332"/>
          </a:xfrm>
          <a:prstGeom prst="rect">
            <a:avLst/>
          </a:prstGeom>
          <a:noFill/>
        </p:spPr>
        <p:txBody>
          <a:bodyPr wrap="none" rtlCol="0">
            <a:spAutoFit/>
          </a:bodyPr>
          <a:lstStyle/>
          <a:p>
            <a:r>
              <a:rPr lang="en-US" dirty="0"/>
              <a:t>2</a:t>
            </a:r>
          </a:p>
        </p:txBody>
      </p:sp>
      <p:sp>
        <p:nvSpPr>
          <p:cNvPr id="113" name="TextBox 112">
            <a:extLst>
              <a:ext uri="{FF2B5EF4-FFF2-40B4-BE49-F238E27FC236}">
                <a16:creationId xmlns:a16="http://schemas.microsoft.com/office/drawing/2014/main" id="{6181D7F9-1E78-A476-9431-3E414E183C4C}"/>
              </a:ext>
            </a:extLst>
          </p:cNvPr>
          <p:cNvSpPr txBox="1"/>
          <p:nvPr/>
        </p:nvSpPr>
        <p:spPr>
          <a:xfrm>
            <a:off x="5492792" y="6154115"/>
            <a:ext cx="301686" cy="369332"/>
          </a:xfrm>
          <a:prstGeom prst="rect">
            <a:avLst/>
          </a:prstGeom>
          <a:noFill/>
        </p:spPr>
        <p:txBody>
          <a:bodyPr wrap="none" rtlCol="0">
            <a:spAutoFit/>
          </a:bodyPr>
          <a:lstStyle/>
          <a:p>
            <a:r>
              <a:rPr lang="en-US" dirty="0"/>
              <a:t>3</a:t>
            </a:r>
          </a:p>
        </p:txBody>
      </p:sp>
      <p:sp>
        <p:nvSpPr>
          <p:cNvPr id="114" name="TextBox 113">
            <a:extLst>
              <a:ext uri="{FF2B5EF4-FFF2-40B4-BE49-F238E27FC236}">
                <a16:creationId xmlns:a16="http://schemas.microsoft.com/office/drawing/2014/main" id="{2D52BB85-48EF-A6F5-4212-BAEDBA6DE8ED}"/>
              </a:ext>
            </a:extLst>
          </p:cNvPr>
          <p:cNvSpPr txBox="1"/>
          <p:nvPr/>
        </p:nvSpPr>
        <p:spPr>
          <a:xfrm>
            <a:off x="6697410" y="6144123"/>
            <a:ext cx="301686" cy="369332"/>
          </a:xfrm>
          <a:prstGeom prst="rect">
            <a:avLst/>
          </a:prstGeom>
          <a:noFill/>
        </p:spPr>
        <p:txBody>
          <a:bodyPr wrap="none" rtlCol="0">
            <a:spAutoFit/>
          </a:bodyPr>
          <a:lstStyle/>
          <a:p>
            <a:r>
              <a:rPr lang="en-US" dirty="0"/>
              <a:t>4</a:t>
            </a:r>
          </a:p>
        </p:txBody>
      </p:sp>
      <p:sp>
        <p:nvSpPr>
          <p:cNvPr id="106" name="TextBox 105">
            <a:extLst>
              <a:ext uri="{FF2B5EF4-FFF2-40B4-BE49-F238E27FC236}">
                <a16:creationId xmlns:a16="http://schemas.microsoft.com/office/drawing/2014/main" id="{1EB1E7DF-DF94-3FBD-D95D-9B03CC459F03}"/>
              </a:ext>
            </a:extLst>
          </p:cNvPr>
          <p:cNvSpPr txBox="1"/>
          <p:nvPr/>
        </p:nvSpPr>
        <p:spPr>
          <a:xfrm>
            <a:off x="328002" y="5202651"/>
            <a:ext cx="1697260" cy="369332"/>
          </a:xfrm>
          <a:prstGeom prst="rect">
            <a:avLst/>
          </a:prstGeom>
          <a:noFill/>
        </p:spPr>
        <p:txBody>
          <a:bodyPr wrap="none" rtlCol="0">
            <a:spAutoFit/>
          </a:bodyPr>
          <a:lstStyle/>
          <a:p>
            <a:r>
              <a:rPr lang="en-US" b="1" dirty="0"/>
              <a:t>D1 to D2 – Sol 2</a:t>
            </a:r>
          </a:p>
        </p:txBody>
      </p:sp>
      <p:sp>
        <p:nvSpPr>
          <p:cNvPr id="6" name="Rectangle 298">
            <a:extLst>
              <a:ext uri="{FF2B5EF4-FFF2-40B4-BE49-F238E27FC236}">
                <a16:creationId xmlns:a16="http://schemas.microsoft.com/office/drawing/2014/main" id="{F3980563-EE34-C933-2BE3-C03B4FBBB8F1}"/>
              </a:ext>
            </a:extLst>
          </p:cNvPr>
          <p:cNvSpPr>
            <a:spLocks noChangeArrowheads="1"/>
          </p:cNvSpPr>
          <p:nvPr/>
        </p:nvSpPr>
        <p:spPr bwMode="auto">
          <a:xfrm>
            <a:off x="3519206" y="407789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7" name="Rectangle 298">
            <a:extLst>
              <a:ext uri="{FF2B5EF4-FFF2-40B4-BE49-F238E27FC236}">
                <a16:creationId xmlns:a16="http://schemas.microsoft.com/office/drawing/2014/main" id="{2EAD5899-51F6-4378-0E06-021777D41036}"/>
              </a:ext>
            </a:extLst>
          </p:cNvPr>
          <p:cNvSpPr>
            <a:spLocks noChangeArrowheads="1"/>
          </p:cNvSpPr>
          <p:nvPr/>
        </p:nvSpPr>
        <p:spPr bwMode="auto">
          <a:xfrm>
            <a:off x="3769192" y="407789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8" name="Rectangle 298">
            <a:extLst>
              <a:ext uri="{FF2B5EF4-FFF2-40B4-BE49-F238E27FC236}">
                <a16:creationId xmlns:a16="http://schemas.microsoft.com/office/drawing/2014/main" id="{16F6012E-0C72-EDDC-E392-11A96E2641AF}"/>
              </a:ext>
            </a:extLst>
          </p:cNvPr>
          <p:cNvSpPr>
            <a:spLocks noChangeArrowheads="1"/>
          </p:cNvSpPr>
          <p:nvPr/>
        </p:nvSpPr>
        <p:spPr bwMode="auto">
          <a:xfrm>
            <a:off x="4024099" y="40719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9" name="Rectangle 298">
            <a:extLst>
              <a:ext uri="{FF2B5EF4-FFF2-40B4-BE49-F238E27FC236}">
                <a16:creationId xmlns:a16="http://schemas.microsoft.com/office/drawing/2014/main" id="{F6B33E55-2A3E-F0EE-A307-46F227BB9F9E}"/>
              </a:ext>
            </a:extLst>
          </p:cNvPr>
          <p:cNvSpPr>
            <a:spLocks noChangeArrowheads="1"/>
          </p:cNvSpPr>
          <p:nvPr/>
        </p:nvSpPr>
        <p:spPr bwMode="auto">
          <a:xfrm>
            <a:off x="4259328" y="40719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0" name="Rectangle 298">
            <a:extLst>
              <a:ext uri="{FF2B5EF4-FFF2-40B4-BE49-F238E27FC236}">
                <a16:creationId xmlns:a16="http://schemas.microsoft.com/office/drawing/2014/main" id="{B536E91D-D1D9-AF75-DB57-65CCC5BB03D4}"/>
              </a:ext>
            </a:extLst>
          </p:cNvPr>
          <p:cNvSpPr>
            <a:spLocks noChangeArrowheads="1"/>
          </p:cNvSpPr>
          <p:nvPr/>
        </p:nvSpPr>
        <p:spPr bwMode="auto">
          <a:xfrm>
            <a:off x="5717918" y="407286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5" name="Rectangle 298">
            <a:extLst>
              <a:ext uri="{FF2B5EF4-FFF2-40B4-BE49-F238E27FC236}">
                <a16:creationId xmlns:a16="http://schemas.microsoft.com/office/drawing/2014/main" id="{476127B1-EEA1-AC55-B064-330F22FB0B9C}"/>
              </a:ext>
            </a:extLst>
          </p:cNvPr>
          <p:cNvSpPr>
            <a:spLocks noChangeArrowheads="1"/>
          </p:cNvSpPr>
          <p:nvPr/>
        </p:nvSpPr>
        <p:spPr bwMode="auto">
          <a:xfrm>
            <a:off x="5967904" y="407286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6" name="Rectangle 298">
            <a:extLst>
              <a:ext uri="{FF2B5EF4-FFF2-40B4-BE49-F238E27FC236}">
                <a16:creationId xmlns:a16="http://schemas.microsoft.com/office/drawing/2014/main" id="{BEAFB178-FADE-6DB8-ED39-E7B29ECEBFFF}"/>
              </a:ext>
            </a:extLst>
          </p:cNvPr>
          <p:cNvSpPr>
            <a:spLocks noChangeArrowheads="1"/>
          </p:cNvSpPr>
          <p:nvPr/>
        </p:nvSpPr>
        <p:spPr bwMode="auto">
          <a:xfrm>
            <a:off x="6222811" y="406687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7" name="Rectangle 298">
            <a:extLst>
              <a:ext uri="{FF2B5EF4-FFF2-40B4-BE49-F238E27FC236}">
                <a16:creationId xmlns:a16="http://schemas.microsoft.com/office/drawing/2014/main" id="{6F6A1096-FBD6-C222-0111-39BFC627523C}"/>
              </a:ext>
            </a:extLst>
          </p:cNvPr>
          <p:cNvSpPr>
            <a:spLocks noChangeArrowheads="1"/>
          </p:cNvSpPr>
          <p:nvPr/>
        </p:nvSpPr>
        <p:spPr bwMode="auto">
          <a:xfrm>
            <a:off x="6458040" y="406687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8" name="Rectangle 299">
            <a:extLst>
              <a:ext uri="{FF2B5EF4-FFF2-40B4-BE49-F238E27FC236}">
                <a16:creationId xmlns:a16="http://schemas.microsoft.com/office/drawing/2014/main" id="{0BE1D540-4E42-D822-E816-9054CAA0413C}"/>
              </a:ext>
            </a:extLst>
          </p:cNvPr>
          <p:cNvSpPr>
            <a:spLocks noChangeArrowheads="1"/>
          </p:cNvSpPr>
          <p:nvPr/>
        </p:nvSpPr>
        <p:spPr bwMode="auto">
          <a:xfrm>
            <a:off x="3533301" y="457739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9" name="Rectangle 299">
            <a:extLst>
              <a:ext uri="{FF2B5EF4-FFF2-40B4-BE49-F238E27FC236}">
                <a16:creationId xmlns:a16="http://schemas.microsoft.com/office/drawing/2014/main" id="{6F4C0B0F-2C2B-338C-2218-F167FDD9B0C2}"/>
              </a:ext>
            </a:extLst>
          </p:cNvPr>
          <p:cNvSpPr>
            <a:spLocks noChangeArrowheads="1"/>
          </p:cNvSpPr>
          <p:nvPr/>
        </p:nvSpPr>
        <p:spPr bwMode="auto">
          <a:xfrm>
            <a:off x="3767530" y="4584419"/>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1" name="Rectangle 299">
            <a:extLst>
              <a:ext uri="{FF2B5EF4-FFF2-40B4-BE49-F238E27FC236}">
                <a16:creationId xmlns:a16="http://schemas.microsoft.com/office/drawing/2014/main" id="{5F65F399-DCB7-FAAB-DC9C-BEC8149C1DD8}"/>
              </a:ext>
            </a:extLst>
          </p:cNvPr>
          <p:cNvSpPr>
            <a:spLocks noChangeArrowheads="1"/>
          </p:cNvSpPr>
          <p:nvPr/>
        </p:nvSpPr>
        <p:spPr bwMode="auto">
          <a:xfrm>
            <a:off x="4001539" y="45751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3" name="Rectangle 299">
            <a:extLst>
              <a:ext uri="{FF2B5EF4-FFF2-40B4-BE49-F238E27FC236}">
                <a16:creationId xmlns:a16="http://schemas.microsoft.com/office/drawing/2014/main" id="{6489F914-6A97-0E3B-ADA6-16B082D39BC7}"/>
              </a:ext>
            </a:extLst>
          </p:cNvPr>
          <p:cNvSpPr>
            <a:spLocks noChangeArrowheads="1"/>
          </p:cNvSpPr>
          <p:nvPr/>
        </p:nvSpPr>
        <p:spPr bwMode="auto">
          <a:xfrm>
            <a:off x="4241646" y="45751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Tree>
    <p:extLst>
      <p:ext uri="{BB962C8B-B14F-4D97-AF65-F5344CB8AC3E}">
        <p14:creationId xmlns:p14="http://schemas.microsoft.com/office/powerpoint/2010/main" val="3202339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595B-6A71-5222-48D4-F5471D717793}"/>
              </a:ext>
            </a:extLst>
          </p:cNvPr>
          <p:cNvSpPr>
            <a:spLocks noGrp="1"/>
          </p:cNvSpPr>
          <p:nvPr>
            <p:ph type="title"/>
          </p:nvPr>
        </p:nvSpPr>
        <p:spPr/>
        <p:txBody>
          <a:bodyPr/>
          <a:lstStyle/>
          <a:p>
            <a:r>
              <a:rPr lang="en-US" dirty="0"/>
              <a:t>Solution 2: Send on demand</a:t>
            </a:r>
          </a:p>
        </p:txBody>
      </p:sp>
      <p:sp>
        <p:nvSpPr>
          <p:cNvPr id="5" name="Slide Number Placeholder 4">
            <a:extLst>
              <a:ext uri="{FF2B5EF4-FFF2-40B4-BE49-F238E27FC236}">
                <a16:creationId xmlns:a16="http://schemas.microsoft.com/office/drawing/2014/main" id="{25FA3214-54CD-C83E-B20F-97A1D744D01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49</a:t>
            </a:fld>
            <a:endParaRPr lang="en-US"/>
          </a:p>
        </p:txBody>
      </p:sp>
      <p:grpSp>
        <p:nvGrpSpPr>
          <p:cNvPr id="7" name="Group 105">
            <a:extLst>
              <a:ext uri="{FF2B5EF4-FFF2-40B4-BE49-F238E27FC236}">
                <a16:creationId xmlns:a16="http://schemas.microsoft.com/office/drawing/2014/main" id="{73654D5B-D31F-CE46-CA62-A186504CF48F}"/>
              </a:ext>
            </a:extLst>
          </p:cNvPr>
          <p:cNvGrpSpPr>
            <a:grpSpLocks/>
          </p:cNvGrpSpPr>
          <p:nvPr/>
        </p:nvGrpSpPr>
        <p:grpSpPr bwMode="auto">
          <a:xfrm>
            <a:off x="8755097" y="2384177"/>
            <a:ext cx="929037" cy="691644"/>
            <a:chOff x="-44" y="1473"/>
            <a:chExt cx="981" cy="1105"/>
          </a:xfrm>
        </p:grpSpPr>
        <p:pic>
          <p:nvPicPr>
            <p:cNvPr id="81" name="Picture 106" descr="desktop_computer_stylized_medium">
              <a:extLst>
                <a:ext uri="{FF2B5EF4-FFF2-40B4-BE49-F238E27FC236}">
                  <a16:creationId xmlns:a16="http://schemas.microsoft.com/office/drawing/2014/main" id="{A605FE57-2B68-63D2-68B5-720753A57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07">
              <a:extLst>
                <a:ext uri="{FF2B5EF4-FFF2-40B4-BE49-F238E27FC236}">
                  <a16:creationId xmlns:a16="http://schemas.microsoft.com/office/drawing/2014/main" id="{4114C1A1-C7C5-61BC-6869-CAAF5B89924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8" name="Line 276">
            <a:extLst>
              <a:ext uri="{FF2B5EF4-FFF2-40B4-BE49-F238E27FC236}">
                <a16:creationId xmlns:a16="http://schemas.microsoft.com/office/drawing/2014/main" id="{8D854347-E01C-2D9A-1C7B-1F277E67857B}"/>
              </a:ext>
            </a:extLst>
          </p:cNvPr>
          <p:cNvSpPr>
            <a:spLocks noChangeShapeType="1"/>
          </p:cNvSpPr>
          <p:nvPr/>
        </p:nvSpPr>
        <p:spPr bwMode="auto">
          <a:xfrm>
            <a:off x="2302675" y="1989010"/>
            <a:ext cx="1173372" cy="4387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 name="Line 277">
            <a:extLst>
              <a:ext uri="{FF2B5EF4-FFF2-40B4-BE49-F238E27FC236}">
                <a16:creationId xmlns:a16="http://schemas.microsoft.com/office/drawing/2014/main" id="{42CA68F3-2949-EE15-FB14-9CA440A480C6}"/>
              </a:ext>
            </a:extLst>
          </p:cNvPr>
          <p:cNvSpPr>
            <a:spLocks noChangeShapeType="1"/>
          </p:cNvSpPr>
          <p:nvPr/>
        </p:nvSpPr>
        <p:spPr bwMode="auto">
          <a:xfrm flipV="1">
            <a:off x="2477561" y="2557941"/>
            <a:ext cx="1144012" cy="5616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 name="Line 278">
            <a:extLst>
              <a:ext uri="{FF2B5EF4-FFF2-40B4-BE49-F238E27FC236}">
                <a16:creationId xmlns:a16="http://schemas.microsoft.com/office/drawing/2014/main" id="{F207C2AA-DD94-EF27-DBA6-B1D1D9A7DB64}"/>
              </a:ext>
            </a:extLst>
          </p:cNvPr>
          <p:cNvSpPr>
            <a:spLocks noChangeShapeType="1"/>
          </p:cNvSpPr>
          <p:nvPr/>
        </p:nvSpPr>
        <p:spPr bwMode="auto">
          <a:xfrm>
            <a:off x="4783510" y="2469825"/>
            <a:ext cx="27260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 name="Line 279">
            <a:extLst>
              <a:ext uri="{FF2B5EF4-FFF2-40B4-BE49-F238E27FC236}">
                <a16:creationId xmlns:a16="http://schemas.microsoft.com/office/drawing/2014/main" id="{710F2DD5-2CC1-5C83-AF8F-55D04BA1B754}"/>
              </a:ext>
            </a:extLst>
          </p:cNvPr>
          <p:cNvSpPr>
            <a:spLocks noChangeShapeType="1"/>
          </p:cNvSpPr>
          <p:nvPr/>
        </p:nvSpPr>
        <p:spPr bwMode="auto">
          <a:xfrm flipH="1" flipV="1">
            <a:off x="7955589" y="2655664"/>
            <a:ext cx="11353" cy="370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 name="Line 280">
            <a:extLst>
              <a:ext uri="{FF2B5EF4-FFF2-40B4-BE49-F238E27FC236}">
                <a16:creationId xmlns:a16="http://schemas.microsoft.com/office/drawing/2014/main" id="{A700A256-EF60-02FF-5EC4-F02A6A9E4C9F}"/>
              </a:ext>
            </a:extLst>
          </p:cNvPr>
          <p:cNvSpPr>
            <a:spLocks noChangeShapeType="1"/>
          </p:cNvSpPr>
          <p:nvPr/>
        </p:nvSpPr>
        <p:spPr bwMode="auto">
          <a:xfrm flipV="1">
            <a:off x="8574629" y="2094915"/>
            <a:ext cx="720903" cy="3135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2" name="Text Box 303">
            <a:extLst>
              <a:ext uri="{FF2B5EF4-FFF2-40B4-BE49-F238E27FC236}">
                <a16:creationId xmlns:a16="http://schemas.microsoft.com/office/drawing/2014/main" id="{B46ED799-43B3-A6F2-FF87-EBEA31785DD8}"/>
              </a:ext>
            </a:extLst>
          </p:cNvPr>
          <p:cNvSpPr txBox="1">
            <a:spLocks noChangeArrowheads="1"/>
          </p:cNvSpPr>
          <p:nvPr/>
        </p:nvSpPr>
        <p:spPr bwMode="auto">
          <a:xfrm>
            <a:off x="1593245" y="1716719"/>
            <a:ext cx="397790"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A</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3" name="Text Box 304">
            <a:extLst>
              <a:ext uri="{FF2B5EF4-FFF2-40B4-BE49-F238E27FC236}">
                <a16:creationId xmlns:a16="http://schemas.microsoft.com/office/drawing/2014/main" id="{A313B82A-AABD-5A00-8948-066C27691316}"/>
              </a:ext>
            </a:extLst>
          </p:cNvPr>
          <p:cNvSpPr txBox="1">
            <a:spLocks noChangeArrowheads="1"/>
          </p:cNvSpPr>
          <p:nvPr/>
        </p:nvSpPr>
        <p:spPr bwMode="auto">
          <a:xfrm>
            <a:off x="1596498" y="2682977"/>
            <a:ext cx="38632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rPr>
              <a:t>B</a:t>
            </a:r>
            <a:endParaRPr kumimoji="0" lang="en-US" altLang="en-US" sz="2400" b="0" i="0"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Arial"/>
            </a:endParaRPr>
          </a:p>
        </p:txBody>
      </p:sp>
      <p:sp>
        <p:nvSpPr>
          <p:cNvPr id="24" name="Text Box 305">
            <a:extLst>
              <a:ext uri="{FF2B5EF4-FFF2-40B4-BE49-F238E27FC236}">
                <a16:creationId xmlns:a16="http://schemas.microsoft.com/office/drawing/2014/main" id="{10DFB079-A74D-2D01-E1AE-05E6CD582552}"/>
              </a:ext>
            </a:extLst>
          </p:cNvPr>
          <p:cNvSpPr txBox="1">
            <a:spLocks noChangeArrowheads="1"/>
          </p:cNvSpPr>
          <p:nvPr/>
        </p:nvSpPr>
        <p:spPr bwMode="auto">
          <a:xfrm>
            <a:off x="9636015" y="1649140"/>
            <a:ext cx="382505"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34" charset="-128"/>
              <a:cs typeface="Arial"/>
            </a:endParaRPr>
          </a:p>
        </p:txBody>
      </p:sp>
      <p:sp>
        <p:nvSpPr>
          <p:cNvPr id="27" name="Text Box 310">
            <a:extLst>
              <a:ext uri="{FF2B5EF4-FFF2-40B4-BE49-F238E27FC236}">
                <a16:creationId xmlns:a16="http://schemas.microsoft.com/office/drawing/2014/main" id="{4FC1BCB1-2F1A-5C18-B667-3092891471E3}"/>
              </a:ext>
            </a:extLst>
          </p:cNvPr>
          <p:cNvSpPr txBox="1">
            <a:spLocks noChangeArrowheads="1"/>
          </p:cNvSpPr>
          <p:nvPr/>
        </p:nvSpPr>
        <p:spPr bwMode="auto">
          <a:xfrm>
            <a:off x="7995636" y="3075821"/>
            <a:ext cx="219487" cy="4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28" name="Line 281">
            <a:extLst>
              <a:ext uri="{FF2B5EF4-FFF2-40B4-BE49-F238E27FC236}">
                <a16:creationId xmlns:a16="http://schemas.microsoft.com/office/drawing/2014/main" id="{62089163-AE79-95F0-3E1B-E663F60042D1}"/>
              </a:ext>
            </a:extLst>
          </p:cNvPr>
          <p:cNvSpPr>
            <a:spLocks noChangeShapeType="1"/>
          </p:cNvSpPr>
          <p:nvPr/>
        </p:nvSpPr>
        <p:spPr bwMode="auto">
          <a:xfrm flipV="1">
            <a:off x="8634001" y="3230957"/>
            <a:ext cx="11731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9" name="Line 283">
            <a:extLst>
              <a:ext uri="{FF2B5EF4-FFF2-40B4-BE49-F238E27FC236}">
                <a16:creationId xmlns:a16="http://schemas.microsoft.com/office/drawing/2014/main" id="{E71D5184-2365-D8E1-7FDE-F06D7AD4B17C}"/>
              </a:ext>
            </a:extLst>
          </p:cNvPr>
          <p:cNvSpPr>
            <a:spLocks noChangeShapeType="1"/>
          </p:cNvSpPr>
          <p:nvPr/>
        </p:nvSpPr>
        <p:spPr bwMode="auto">
          <a:xfrm flipH="1">
            <a:off x="8049494" y="2928768"/>
            <a:ext cx="1132509" cy="1713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0" name="Text Box 306">
            <a:extLst>
              <a:ext uri="{FF2B5EF4-FFF2-40B4-BE49-F238E27FC236}">
                <a16:creationId xmlns:a16="http://schemas.microsoft.com/office/drawing/2014/main" id="{966F6BB6-7606-3775-E197-7B9A7C431AE9}"/>
              </a:ext>
            </a:extLst>
          </p:cNvPr>
          <p:cNvSpPr txBox="1">
            <a:spLocks noChangeArrowheads="1"/>
          </p:cNvSpPr>
          <p:nvPr/>
        </p:nvSpPr>
        <p:spPr bwMode="auto">
          <a:xfrm>
            <a:off x="9545891" y="2434018"/>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E</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31" name="Text Box 307">
            <a:extLst>
              <a:ext uri="{FF2B5EF4-FFF2-40B4-BE49-F238E27FC236}">
                <a16:creationId xmlns:a16="http://schemas.microsoft.com/office/drawing/2014/main" id="{63CE9DD6-B6DC-95C6-288E-210407922B8B}"/>
              </a:ext>
            </a:extLst>
          </p:cNvPr>
          <p:cNvSpPr txBox="1">
            <a:spLocks noChangeArrowheads="1"/>
          </p:cNvSpPr>
          <p:nvPr/>
        </p:nvSpPr>
        <p:spPr bwMode="auto">
          <a:xfrm>
            <a:off x="10530593" y="2823666"/>
            <a:ext cx="303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A8"/>
                </a:solidFill>
                <a:latin typeface="Calibri" panose="020F0502020204030204"/>
                <a:cs typeface="Arial"/>
              </a:rPr>
              <a:t>F</a:t>
            </a:r>
            <a:endParaRPr kumimoji="0" lang="en-US" altLang="en-US" sz="2400" b="0" i="0"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Arial"/>
            </a:endParaRPr>
          </a:p>
        </p:txBody>
      </p:sp>
      <p:pic>
        <p:nvPicPr>
          <p:cNvPr id="33" name="Picture 97" descr="desktop_computer_stylized_medium">
            <a:extLst>
              <a:ext uri="{FF2B5EF4-FFF2-40B4-BE49-F238E27FC236}">
                <a16:creationId xmlns:a16="http://schemas.microsoft.com/office/drawing/2014/main" id="{6FEBCE35-5650-A424-4D63-BDD9F768C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39500" y="1708693"/>
            <a:ext cx="929038" cy="6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98">
            <a:extLst>
              <a:ext uri="{FF2B5EF4-FFF2-40B4-BE49-F238E27FC236}">
                <a16:creationId xmlns:a16="http://schemas.microsoft.com/office/drawing/2014/main" id="{EB7FF23A-B82C-06DA-7085-05BD8623C130}"/>
              </a:ext>
            </a:extLst>
          </p:cNvPr>
          <p:cNvSpPr>
            <a:spLocks/>
          </p:cNvSpPr>
          <p:nvPr/>
        </p:nvSpPr>
        <p:spPr bwMode="auto">
          <a:xfrm flipH="1">
            <a:off x="2035359" y="1775040"/>
            <a:ext cx="451734" cy="316717"/>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35" name="Group 99">
            <a:extLst>
              <a:ext uri="{FF2B5EF4-FFF2-40B4-BE49-F238E27FC236}">
                <a16:creationId xmlns:a16="http://schemas.microsoft.com/office/drawing/2014/main" id="{E06E6539-006B-BADF-5427-7667C7998115}"/>
              </a:ext>
            </a:extLst>
          </p:cNvPr>
          <p:cNvGrpSpPr>
            <a:grpSpLocks/>
          </p:cNvGrpSpPr>
          <p:nvPr/>
        </p:nvGrpSpPr>
        <p:grpSpPr bwMode="auto">
          <a:xfrm>
            <a:off x="1603389" y="2700911"/>
            <a:ext cx="929038" cy="691644"/>
            <a:chOff x="-449" y="1473"/>
            <a:chExt cx="981" cy="1105"/>
          </a:xfrm>
        </p:grpSpPr>
        <p:pic>
          <p:nvPicPr>
            <p:cNvPr id="79" name="Picture 100" descr="desktop_computer_stylized_medium">
              <a:extLst>
                <a:ext uri="{FF2B5EF4-FFF2-40B4-BE49-F238E27FC236}">
                  <a16:creationId xmlns:a16="http://schemas.microsoft.com/office/drawing/2014/main" id="{D9BA299A-56A2-48B8-912B-651AE8BDA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01">
              <a:extLst>
                <a:ext uri="{FF2B5EF4-FFF2-40B4-BE49-F238E27FC236}">
                  <a16:creationId xmlns:a16="http://schemas.microsoft.com/office/drawing/2014/main" id="{DC53B8CB-D864-B4E7-0497-ED386FDA0EF6}"/>
                </a:ext>
              </a:extLst>
            </p:cNvPr>
            <p:cNvSpPr>
              <a:spLocks/>
            </p:cNvSpPr>
            <p:nvPr/>
          </p:nvSpPr>
          <p:spPr bwMode="auto">
            <a:xfrm flipH="1">
              <a:off x="-31"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6" name="Group 102">
            <a:extLst>
              <a:ext uri="{FF2B5EF4-FFF2-40B4-BE49-F238E27FC236}">
                <a16:creationId xmlns:a16="http://schemas.microsoft.com/office/drawing/2014/main" id="{C4CBD986-202C-EF1D-8DA6-0BA1D03DB525}"/>
              </a:ext>
            </a:extLst>
          </p:cNvPr>
          <p:cNvGrpSpPr>
            <a:grpSpLocks/>
          </p:cNvGrpSpPr>
          <p:nvPr/>
        </p:nvGrpSpPr>
        <p:grpSpPr bwMode="auto">
          <a:xfrm>
            <a:off x="9610341" y="2762319"/>
            <a:ext cx="929037" cy="691644"/>
            <a:chOff x="-44" y="1473"/>
            <a:chExt cx="981" cy="1105"/>
          </a:xfrm>
        </p:grpSpPr>
        <p:pic>
          <p:nvPicPr>
            <p:cNvPr id="77" name="Picture 103" descr="desktop_computer_stylized_medium">
              <a:extLst>
                <a:ext uri="{FF2B5EF4-FFF2-40B4-BE49-F238E27FC236}">
                  <a16:creationId xmlns:a16="http://schemas.microsoft.com/office/drawing/2014/main" id="{EF9BE255-BC0A-A1C0-B2CB-D13D214D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04">
              <a:extLst>
                <a:ext uri="{FF2B5EF4-FFF2-40B4-BE49-F238E27FC236}">
                  <a16:creationId xmlns:a16="http://schemas.microsoft.com/office/drawing/2014/main" id="{1AA14BB4-F3FC-7FD1-0F60-C41E09B74B87}"/>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7" name="Group 108">
            <a:extLst>
              <a:ext uri="{FF2B5EF4-FFF2-40B4-BE49-F238E27FC236}">
                <a16:creationId xmlns:a16="http://schemas.microsoft.com/office/drawing/2014/main" id="{DC4DA4E8-7C4A-0C34-6E52-70D81DF6ACAE}"/>
              </a:ext>
            </a:extLst>
          </p:cNvPr>
          <p:cNvGrpSpPr>
            <a:grpSpLocks/>
          </p:cNvGrpSpPr>
          <p:nvPr/>
        </p:nvGrpSpPr>
        <p:grpSpPr bwMode="auto">
          <a:xfrm>
            <a:off x="8853488" y="1548710"/>
            <a:ext cx="929037" cy="691644"/>
            <a:chOff x="-44" y="1473"/>
            <a:chExt cx="981" cy="1105"/>
          </a:xfrm>
        </p:grpSpPr>
        <p:pic>
          <p:nvPicPr>
            <p:cNvPr id="75" name="Picture 109" descr="desktop_computer_stylized_medium">
              <a:extLst>
                <a:ext uri="{FF2B5EF4-FFF2-40B4-BE49-F238E27FC236}">
                  <a16:creationId xmlns:a16="http://schemas.microsoft.com/office/drawing/2014/main" id="{D414CC54-C9E3-F0D1-50F1-4FC3E686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0">
              <a:extLst>
                <a:ext uri="{FF2B5EF4-FFF2-40B4-BE49-F238E27FC236}">
                  <a16:creationId xmlns:a16="http://schemas.microsoft.com/office/drawing/2014/main" id="{940E54E3-9CEB-C1AD-5396-32010C8DFBE3}"/>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38" name="Group 37">
            <a:extLst>
              <a:ext uri="{FF2B5EF4-FFF2-40B4-BE49-F238E27FC236}">
                <a16:creationId xmlns:a16="http://schemas.microsoft.com/office/drawing/2014/main" id="{EB541289-AF86-8CF6-4CED-ABD1096FDE67}"/>
              </a:ext>
            </a:extLst>
          </p:cNvPr>
          <p:cNvGrpSpPr/>
          <p:nvPr/>
        </p:nvGrpSpPr>
        <p:grpSpPr>
          <a:xfrm>
            <a:off x="7276007" y="2225337"/>
            <a:ext cx="1366500" cy="507493"/>
            <a:chOff x="7493876" y="2774731"/>
            <a:chExt cx="1481958" cy="894622"/>
          </a:xfrm>
        </p:grpSpPr>
        <p:sp>
          <p:nvSpPr>
            <p:cNvPr id="68" name="Freeform 67">
              <a:extLst>
                <a:ext uri="{FF2B5EF4-FFF2-40B4-BE49-F238E27FC236}">
                  <a16:creationId xmlns:a16="http://schemas.microsoft.com/office/drawing/2014/main" id="{B9833369-508A-864B-3B27-8ABF1036A40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B9A9C5B8-7649-5A89-177D-74D962B7808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98F0E7CF-BD45-38A0-6121-E581FB8AF366}"/>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CCD1D3EC-FC26-284A-5578-1A2D583860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CE8A1526-3EEA-A9CD-C646-E3EB84BAA41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043021-E799-0381-247A-400D15A284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6EEBF23C-8DE9-EB0A-7189-D6D895F5C34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9" name="Group 38">
            <a:extLst>
              <a:ext uri="{FF2B5EF4-FFF2-40B4-BE49-F238E27FC236}">
                <a16:creationId xmlns:a16="http://schemas.microsoft.com/office/drawing/2014/main" id="{10D08434-843E-23FD-41B2-6DBED12AE01E}"/>
              </a:ext>
            </a:extLst>
          </p:cNvPr>
          <p:cNvGrpSpPr/>
          <p:nvPr/>
        </p:nvGrpSpPr>
        <p:grpSpPr>
          <a:xfrm>
            <a:off x="7306912" y="2925617"/>
            <a:ext cx="1366500" cy="507493"/>
            <a:chOff x="7493876" y="2774731"/>
            <a:chExt cx="1481958" cy="894622"/>
          </a:xfrm>
        </p:grpSpPr>
        <p:sp>
          <p:nvSpPr>
            <p:cNvPr id="61" name="Freeform 60">
              <a:extLst>
                <a:ext uri="{FF2B5EF4-FFF2-40B4-BE49-F238E27FC236}">
                  <a16:creationId xmlns:a16="http://schemas.microsoft.com/office/drawing/2014/main" id="{E5500EE4-2990-37B0-F6FB-76F9C387B6C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2" name="Oval 61">
              <a:extLst>
                <a:ext uri="{FF2B5EF4-FFF2-40B4-BE49-F238E27FC236}">
                  <a16:creationId xmlns:a16="http://schemas.microsoft.com/office/drawing/2014/main" id="{63BAD4D7-B429-1ECF-A8B5-CF1E085EE6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63" name="Group 62">
              <a:extLst>
                <a:ext uri="{FF2B5EF4-FFF2-40B4-BE49-F238E27FC236}">
                  <a16:creationId xmlns:a16="http://schemas.microsoft.com/office/drawing/2014/main" id="{6199B240-BB3F-830B-1985-DC7F778E83F7}"/>
                </a:ext>
              </a:extLst>
            </p:cNvPr>
            <p:cNvGrpSpPr/>
            <p:nvPr/>
          </p:nvGrpSpPr>
          <p:grpSpPr>
            <a:xfrm>
              <a:off x="7713663" y="2848339"/>
              <a:ext cx="1042107" cy="425543"/>
              <a:chOff x="7786941" y="2884917"/>
              <a:chExt cx="897649" cy="353919"/>
            </a:xfrm>
          </p:grpSpPr>
          <p:sp>
            <p:nvSpPr>
              <p:cNvPr id="64" name="Freeform 63">
                <a:extLst>
                  <a:ext uri="{FF2B5EF4-FFF2-40B4-BE49-F238E27FC236}">
                    <a16:creationId xmlns:a16="http://schemas.microsoft.com/office/drawing/2014/main" id="{9627AA5A-5BF1-0611-2DCD-53AEC8D1764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F1BCA8AC-2629-3E6B-03AC-A9088478920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696B223-E499-686C-A3FE-B3B02C5710A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66">
                <a:extLst>
                  <a:ext uri="{FF2B5EF4-FFF2-40B4-BE49-F238E27FC236}">
                    <a16:creationId xmlns:a16="http://schemas.microsoft.com/office/drawing/2014/main" id="{E16B121E-E610-BD10-7519-CDE3B225D9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0" name="Group 39">
            <a:extLst>
              <a:ext uri="{FF2B5EF4-FFF2-40B4-BE49-F238E27FC236}">
                <a16:creationId xmlns:a16="http://schemas.microsoft.com/office/drawing/2014/main" id="{88CA6DB1-11E5-A530-3D63-7DE1155DA090}"/>
              </a:ext>
            </a:extLst>
          </p:cNvPr>
          <p:cNvGrpSpPr/>
          <p:nvPr/>
        </p:nvGrpSpPr>
        <p:grpSpPr>
          <a:xfrm>
            <a:off x="3471289" y="2203372"/>
            <a:ext cx="1366500" cy="507493"/>
            <a:chOff x="7493876" y="2774731"/>
            <a:chExt cx="1481958" cy="894622"/>
          </a:xfrm>
        </p:grpSpPr>
        <p:sp>
          <p:nvSpPr>
            <p:cNvPr id="54" name="Freeform 53">
              <a:extLst>
                <a:ext uri="{FF2B5EF4-FFF2-40B4-BE49-F238E27FC236}">
                  <a16:creationId xmlns:a16="http://schemas.microsoft.com/office/drawing/2014/main" id="{8EB2B214-DFF5-C002-BE95-A163E5F20AF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 name="Oval 54">
              <a:extLst>
                <a:ext uri="{FF2B5EF4-FFF2-40B4-BE49-F238E27FC236}">
                  <a16:creationId xmlns:a16="http://schemas.microsoft.com/office/drawing/2014/main" id="{03E6905E-0D6A-682C-C9D3-65373168C30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6" name="Group 55">
              <a:extLst>
                <a:ext uri="{FF2B5EF4-FFF2-40B4-BE49-F238E27FC236}">
                  <a16:creationId xmlns:a16="http://schemas.microsoft.com/office/drawing/2014/main" id="{F1A3A673-79CC-5420-DC24-946121D2501D}"/>
                </a:ext>
              </a:extLst>
            </p:cNvPr>
            <p:cNvGrpSpPr/>
            <p:nvPr/>
          </p:nvGrpSpPr>
          <p:grpSpPr>
            <a:xfrm>
              <a:off x="7713663" y="2848339"/>
              <a:ext cx="1042107" cy="425543"/>
              <a:chOff x="7786941" y="2884917"/>
              <a:chExt cx="897649" cy="353919"/>
            </a:xfrm>
          </p:grpSpPr>
          <p:sp>
            <p:nvSpPr>
              <p:cNvPr id="57" name="Freeform 56">
                <a:extLst>
                  <a:ext uri="{FF2B5EF4-FFF2-40B4-BE49-F238E27FC236}">
                    <a16:creationId xmlns:a16="http://schemas.microsoft.com/office/drawing/2014/main" id="{E7397D08-7B88-1B66-8BA0-AF7F49B9CEA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EA31FB05-A3EA-866B-BEFB-935ED9E0D16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2826C468-0111-3486-9E84-4209E94CA3D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DDE4E63D-63F8-D93D-2FB0-8839FA8FD61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1" name="Line 230">
            <a:extLst>
              <a:ext uri="{FF2B5EF4-FFF2-40B4-BE49-F238E27FC236}">
                <a16:creationId xmlns:a16="http://schemas.microsoft.com/office/drawing/2014/main" id="{6B6AF58B-07C4-CA39-0042-BAC24425FD48}"/>
              </a:ext>
            </a:extLst>
          </p:cNvPr>
          <p:cNvSpPr>
            <a:spLocks noChangeShapeType="1"/>
          </p:cNvSpPr>
          <p:nvPr/>
        </p:nvSpPr>
        <p:spPr bwMode="auto">
          <a:xfrm>
            <a:off x="4825137" y="2372866"/>
            <a:ext cx="0" cy="232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5" name="Text Box 306">
            <a:extLst>
              <a:ext uri="{FF2B5EF4-FFF2-40B4-BE49-F238E27FC236}">
                <a16:creationId xmlns:a16="http://schemas.microsoft.com/office/drawing/2014/main" id="{8970CFA0-1809-536E-3A32-00C8757B33A9}"/>
              </a:ext>
            </a:extLst>
          </p:cNvPr>
          <p:cNvSpPr txBox="1">
            <a:spLocks noChangeArrowheads="1"/>
          </p:cNvSpPr>
          <p:nvPr/>
        </p:nvSpPr>
        <p:spPr bwMode="auto">
          <a:xfrm>
            <a:off x="3812988" y="1796492"/>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D1</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7" name="Text Box 306">
            <a:extLst>
              <a:ext uri="{FF2B5EF4-FFF2-40B4-BE49-F238E27FC236}">
                <a16:creationId xmlns:a16="http://schemas.microsoft.com/office/drawing/2014/main" id="{632E2A1C-2347-5606-483A-F62A673A858D}"/>
              </a:ext>
            </a:extLst>
          </p:cNvPr>
          <p:cNvSpPr txBox="1">
            <a:spLocks noChangeArrowheads="1"/>
          </p:cNvSpPr>
          <p:nvPr/>
        </p:nvSpPr>
        <p:spPr bwMode="auto">
          <a:xfrm>
            <a:off x="7703533" y="1823127"/>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D2</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88" name="Text Box 306">
            <a:extLst>
              <a:ext uri="{FF2B5EF4-FFF2-40B4-BE49-F238E27FC236}">
                <a16:creationId xmlns:a16="http://schemas.microsoft.com/office/drawing/2014/main" id="{A33B3EFB-2186-037A-C2B9-EA71ADDA3B9F}"/>
              </a:ext>
            </a:extLst>
          </p:cNvPr>
          <p:cNvSpPr txBox="1">
            <a:spLocks noChangeArrowheads="1"/>
          </p:cNvSpPr>
          <p:nvPr/>
        </p:nvSpPr>
        <p:spPr bwMode="auto">
          <a:xfrm>
            <a:off x="6817365" y="2876445"/>
            <a:ext cx="4824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000000"/>
                </a:solidFill>
                <a:latin typeface="Calibri" panose="020F0502020204030204"/>
                <a:cs typeface="Arial"/>
              </a:rPr>
              <a:t>D3</a:t>
            </a:r>
            <a:endParaRPr kumimoji="0" lang="en-US" altLang="en-US" sz="2000" b="0" i="0" u="none" strike="noStrike" kern="1200" cap="none" spc="0" normalizeH="0" baseline="0" noProof="0" dirty="0">
              <a:ln>
                <a:noFill/>
              </a:ln>
              <a:solidFill>
                <a:srgbClr val="00CC99"/>
              </a:solidFill>
              <a:effectLst/>
              <a:uLnTx/>
              <a:uFillTx/>
              <a:latin typeface="Calibri" panose="020F0502020204030204"/>
              <a:ea typeface="ＭＳ Ｐゴシック" panose="020B0600070205080204" pitchFamily="34" charset="-128"/>
              <a:cs typeface="Arial"/>
            </a:endParaRPr>
          </a:p>
        </p:txBody>
      </p:sp>
      <p:sp>
        <p:nvSpPr>
          <p:cNvPr id="90" name="Rectangle 299">
            <a:extLst>
              <a:ext uri="{FF2B5EF4-FFF2-40B4-BE49-F238E27FC236}">
                <a16:creationId xmlns:a16="http://schemas.microsoft.com/office/drawing/2014/main" id="{C1B12CFE-46B7-A7D0-E887-4A30B4B7ACCF}"/>
              </a:ext>
            </a:extLst>
          </p:cNvPr>
          <p:cNvSpPr>
            <a:spLocks noChangeArrowheads="1"/>
          </p:cNvSpPr>
          <p:nvPr/>
        </p:nvSpPr>
        <p:spPr bwMode="auto">
          <a:xfrm>
            <a:off x="2913746" y="29308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1" name="Line 302">
            <a:extLst>
              <a:ext uri="{FF2B5EF4-FFF2-40B4-BE49-F238E27FC236}">
                <a16:creationId xmlns:a16="http://schemas.microsoft.com/office/drawing/2014/main" id="{C4316FCE-D363-4837-D1D3-B1B5B914C659}"/>
              </a:ext>
            </a:extLst>
          </p:cNvPr>
          <p:cNvSpPr>
            <a:spLocks noChangeShapeType="1"/>
          </p:cNvSpPr>
          <p:nvPr/>
        </p:nvSpPr>
        <p:spPr bwMode="auto">
          <a:xfrm>
            <a:off x="5322429" y="2320556"/>
            <a:ext cx="12658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2" name="Rectangle 298">
            <a:extLst>
              <a:ext uri="{FF2B5EF4-FFF2-40B4-BE49-F238E27FC236}">
                <a16:creationId xmlns:a16="http://schemas.microsoft.com/office/drawing/2014/main" id="{087AD7B0-EAC1-6EBB-A755-A4ABB57AB24E}"/>
              </a:ext>
            </a:extLst>
          </p:cNvPr>
          <p:cNvSpPr>
            <a:spLocks noChangeArrowheads="1"/>
          </p:cNvSpPr>
          <p:nvPr/>
        </p:nvSpPr>
        <p:spPr bwMode="auto">
          <a:xfrm>
            <a:off x="2761177" y="19273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3" name="Line 300">
            <a:extLst>
              <a:ext uri="{FF2B5EF4-FFF2-40B4-BE49-F238E27FC236}">
                <a16:creationId xmlns:a16="http://schemas.microsoft.com/office/drawing/2014/main" id="{46EDAC58-94D0-2FD4-ADB3-D05BF81CA37D}"/>
              </a:ext>
            </a:extLst>
          </p:cNvPr>
          <p:cNvSpPr>
            <a:spLocks noChangeShapeType="1"/>
          </p:cNvSpPr>
          <p:nvPr/>
        </p:nvSpPr>
        <p:spPr bwMode="auto">
          <a:xfrm>
            <a:off x="2977894" y="2092084"/>
            <a:ext cx="270690" cy="1162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4" name="Line 301">
            <a:extLst>
              <a:ext uri="{FF2B5EF4-FFF2-40B4-BE49-F238E27FC236}">
                <a16:creationId xmlns:a16="http://schemas.microsoft.com/office/drawing/2014/main" id="{A25A08F5-F99C-E540-BCC0-E8944D6C4C7B}"/>
              </a:ext>
            </a:extLst>
          </p:cNvPr>
          <p:cNvSpPr>
            <a:spLocks noChangeShapeType="1"/>
          </p:cNvSpPr>
          <p:nvPr/>
        </p:nvSpPr>
        <p:spPr bwMode="auto">
          <a:xfrm flipV="1">
            <a:off x="3120520" y="2886849"/>
            <a:ext cx="295871" cy="1585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13" name="Straight Arrow Connector 12">
            <a:extLst>
              <a:ext uri="{FF2B5EF4-FFF2-40B4-BE49-F238E27FC236}">
                <a16:creationId xmlns:a16="http://schemas.microsoft.com/office/drawing/2014/main" id="{EC45FF59-472D-B350-0862-93382F9A88D0}"/>
              </a:ext>
            </a:extLst>
          </p:cNvPr>
          <p:cNvCxnSpPr>
            <a:cxnSpLocks/>
          </p:cNvCxnSpPr>
          <p:nvPr/>
        </p:nvCxnSpPr>
        <p:spPr>
          <a:xfrm>
            <a:off x="2105485" y="3858325"/>
            <a:ext cx="0" cy="242865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8FE83FC-3F35-0EF3-2672-B61C7699E9B2}"/>
              </a:ext>
            </a:extLst>
          </p:cNvPr>
          <p:cNvCxnSpPr>
            <a:cxnSpLocks/>
          </p:cNvCxnSpPr>
          <p:nvPr/>
        </p:nvCxnSpPr>
        <p:spPr>
          <a:xfrm flipH="1">
            <a:off x="1939600" y="6118306"/>
            <a:ext cx="6824700"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831A49-E9DE-EBB4-D0DE-EAC3E0BBB84C}"/>
              </a:ext>
            </a:extLst>
          </p:cNvPr>
          <p:cNvSpPr txBox="1"/>
          <p:nvPr/>
        </p:nvSpPr>
        <p:spPr>
          <a:xfrm>
            <a:off x="4533528" y="6443089"/>
            <a:ext cx="1204176" cy="369332"/>
          </a:xfrm>
          <a:prstGeom prst="rect">
            <a:avLst/>
          </a:prstGeom>
          <a:noFill/>
        </p:spPr>
        <p:txBody>
          <a:bodyPr wrap="none" rtlCol="0">
            <a:spAutoFit/>
          </a:bodyPr>
          <a:lstStyle/>
          <a:p>
            <a:r>
              <a:rPr lang="en-US" dirty="0"/>
              <a:t>Time (sec.)</a:t>
            </a:r>
          </a:p>
        </p:txBody>
      </p:sp>
      <p:sp>
        <p:nvSpPr>
          <p:cNvPr id="20" name="Rectangle 298">
            <a:extLst>
              <a:ext uri="{FF2B5EF4-FFF2-40B4-BE49-F238E27FC236}">
                <a16:creationId xmlns:a16="http://schemas.microsoft.com/office/drawing/2014/main" id="{7038AFF4-3079-C25E-8451-5101E4009E4C}"/>
              </a:ext>
            </a:extLst>
          </p:cNvPr>
          <p:cNvSpPr>
            <a:spLocks noChangeArrowheads="1"/>
          </p:cNvSpPr>
          <p:nvPr/>
        </p:nvSpPr>
        <p:spPr bwMode="auto">
          <a:xfrm>
            <a:off x="2440349"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1" name="Rectangle 298">
            <a:extLst>
              <a:ext uri="{FF2B5EF4-FFF2-40B4-BE49-F238E27FC236}">
                <a16:creationId xmlns:a16="http://schemas.microsoft.com/office/drawing/2014/main" id="{ED153A35-C15F-255B-ECE9-CFD844628F0E}"/>
              </a:ext>
            </a:extLst>
          </p:cNvPr>
          <p:cNvSpPr>
            <a:spLocks noChangeArrowheads="1"/>
          </p:cNvSpPr>
          <p:nvPr/>
        </p:nvSpPr>
        <p:spPr bwMode="auto">
          <a:xfrm>
            <a:off x="2690335" y="4073237"/>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5" name="Rectangle 298">
            <a:extLst>
              <a:ext uri="{FF2B5EF4-FFF2-40B4-BE49-F238E27FC236}">
                <a16:creationId xmlns:a16="http://schemas.microsoft.com/office/drawing/2014/main" id="{4D7ECBD8-6770-7D1E-9B06-4B192B9B4EDB}"/>
              </a:ext>
            </a:extLst>
          </p:cNvPr>
          <p:cNvSpPr>
            <a:spLocks noChangeArrowheads="1"/>
          </p:cNvSpPr>
          <p:nvPr/>
        </p:nvSpPr>
        <p:spPr bwMode="auto">
          <a:xfrm>
            <a:off x="2945242"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26" name="Rectangle 298">
            <a:extLst>
              <a:ext uri="{FF2B5EF4-FFF2-40B4-BE49-F238E27FC236}">
                <a16:creationId xmlns:a16="http://schemas.microsoft.com/office/drawing/2014/main" id="{7576C521-C7AA-86A7-8243-705ED57ED5B4}"/>
              </a:ext>
            </a:extLst>
          </p:cNvPr>
          <p:cNvSpPr>
            <a:spLocks noChangeArrowheads="1"/>
          </p:cNvSpPr>
          <p:nvPr/>
        </p:nvSpPr>
        <p:spPr bwMode="auto">
          <a:xfrm>
            <a:off x="3180471" y="406724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2" name="Rectangle 299">
            <a:extLst>
              <a:ext uri="{FF2B5EF4-FFF2-40B4-BE49-F238E27FC236}">
                <a16:creationId xmlns:a16="http://schemas.microsoft.com/office/drawing/2014/main" id="{5A1E1B1A-F225-FBA8-67AA-B7CEA5B04B91}"/>
              </a:ext>
            </a:extLst>
          </p:cNvPr>
          <p:cNvSpPr>
            <a:spLocks noChangeArrowheads="1"/>
          </p:cNvSpPr>
          <p:nvPr/>
        </p:nvSpPr>
        <p:spPr bwMode="auto">
          <a:xfrm>
            <a:off x="2427367" y="458127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2" name="Rectangle 299">
            <a:extLst>
              <a:ext uri="{FF2B5EF4-FFF2-40B4-BE49-F238E27FC236}">
                <a16:creationId xmlns:a16="http://schemas.microsoft.com/office/drawing/2014/main" id="{B6BBD1CE-FB08-1712-005A-B57D244ACB72}"/>
              </a:ext>
            </a:extLst>
          </p:cNvPr>
          <p:cNvSpPr>
            <a:spLocks noChangeArrowheads="1"/>
          </p:cNvSpPr>
          <p:nvPr/>
        </p:nvSpPr>
        <p:spPr bwMode="auto">
          <a:xfrm>
            <a:off x="2661596" y="458829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 name="Rectangle 299">
            <a:extLst>
              <a:ext uri="{FF2B5EF4-FFF2-40B4-BE49-F238E27FC236}">
                <a16:creationId xmlns:a16="http://schemas.microsoft.com/office/drawing/2014/main" id="{72E259D8-82FA-9EF4-FB61-CC437630362F}"/>
              </a:ext>
            </a:extLst>
          </p:cNvPr>
          <p:cNvSpPr>
            <a:spLocks noChangeArrowheads="1"/>
          </p:cNvSpPr>
          <p:nvPr/>
        </p:nvSpPr>
        <p:spPr bwMode="auto">
          <a:xfrm>
            <a:off x="2895605" y="457906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 name="Rectangle 299">
            <a:extLst>
              <a:ext uri="{FF2B5EF4-FFF2-40B4-BE49-F238E27FC236}">
                <a16:creationId xmlns:a16="http://schemas.microsoft.com/office/drawing/2014/main" id="{03804FF7-0F62-6AB6-A848-285BE1763327}"/>
              </a:ext>
            </a:extLst>
          </p:cNvPr>
          <p:cNvSpPr>
            <a:spLocks noChangeArrowheads="1"/>
          </p:cNvSpPr>
          <p:nvPr/>
        </p:nvSpPr>
        <p:spPr bwMode="auto">
          <a:xfrm>
            <a:off x="3135712" y="457906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 name="Rectangle 298">
            <a:extLst>
              <a:ext uri="{FF2B5EF4-FFF2-40B4-BE49-F238E27FC236}">
                <a16:creationId xmlns:a16="http://schemas.microsoft.com/office/drawing/2014/main" id="{461A6580-6FAB-E5C2-BE60-5AA5B13B17C9}"/>
              </a:ext>
            </a:extLst>
          </p:cNvPr>
          <p:cNvSpPr>
            <a:spLocks noChangeArrowheads="1"/>
          </p:cNvSpPr>
          <p:nvPr/>
        </p:nvSpPr>
        <p:spPr bwMode="auto">
          <a:xfrm>
            <a:off x="4582307"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3" name="Rectangle 298">
            <a:extLst>
              <a:ext uri="{FF2B5EF4-FFF2-40B4-BE49-F238E27FC236}">
                <a16:creationId xmlns:a16="http://schemas.microsoft.com/office/drawing/2014/main" id="{D6B3C327-CA06-D993-CA67-7F7735AFA166}"/>
              </a:ext>
            </a:extLst>
          </p:cNvPr>
          <p:cNvSpPr>
            <a:spLocks noChangeArrowheads="1"/>
          </p:cNvSpPr>
          <p:nvPr/>
        </p:nvSpPr>
        <p:spPr bwMode="auto">
          <a:xfrm>
            <a:off x="4832293" y="407844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6" name="Rectangle 298">
            <a:extLst>
              <a:ext uri="{FF2B5EF4-FFF2-40B4-BE49-F238E27FC236}">
                <a16:creationId xmlns:a16="http://schemas.microsoft.com/office/drawing/2014/main" id="{5934265E-3DB7-8FBC-67E2-65410F7BF11B}"/>
              </a:ext>
            </a:extLst>
          </p:cNvPr>
          <p:cNvSpPr>
            <a:spLocks noChangeArrowheads="1"/>
          </p:cNvSpPr>
          <p:nvPr/>
        </p:nvSpPr>
        <p:spPr bwMode="auto">
          <a:xfrm>
            <a:off x="5087200"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89" name="Rectangle 298">
            <a:extLst>
              <a:ext uri="{FF2B5EF4-FFF2-40B4-BE49-F238E27FC236}">
                <a16:creationId xmlns:a16="http://schemas.microsoft.com/office/drawing/2014/main" id="{6C37B7F1-928F-E36E-8C2E-5731C818A014}"/>
              </a:ext>
            </a:extLst>
          </p:cNvPr>
          <p:cNvSpPr>
            <a:spLocks noChangeArrowheads="1"/>
          </p:cNvSpPr>
          <p:nvPr/>
        </p:nvSpPr>
        <p:spPr bwMode="auto">
          <a:xfrm>
            <a:off x="5322429" y="407245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5" name="Rectangle 299">
            <a:extLst>
              <a:ext uri="{FF2B5EF4-FFF2-40B4-BE49-F238E27FC236}">
                <a16:creationId xmlns:a16="http://schemas.microsoft.com/office/drawing/2014/main" id="{D90609BF-EFDE-CCF2-1E99-854824AD82D0}"/>
              </a:ext>
            </a:extLst>
          </p:cNvPr>
          <p:cNvSpPr>
            <a:spLocks noChangeArrowheads="1"/>
          </p:cNvSpPr>
          <p:nvPr/>
        </p:nvSpPr>
        <p:spPr bwMode="auto">
          <a:xfrm>
            <a:off x="4638171" y="45751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6" name="Rectangle 299">
            <a:extLst>
              <a:ext uri="{FF2B5EF4-FFF2-40B4-BE49-F238E27FC236}">
                <a16:creationId xmlns:a16="http://schemas.microsoft.com/office/drawing/2014/main" id="{CECB9B3B-C724-41C0-489D-E8A919AE3D37}"/>
              </a:ext>
            </a:extLst>
          </p:cNvPr>
          <p:cNvSpPr>
            <a:spLocks noChangeArrowheads="1"/>
          </p:cNvSpPr>
          <p:nvPr/>
        </p:nvSpPr>
        <p:spPr bwMode="auto">
          <a:xfrm>
            <a:off x="4872400" y="458221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7" name="Rectangle 299">
            <a:extLst>
              <a:ext uri="{FF2B5EF4-FFF2-40B4-BE49-F238E27FC236}">
                <a16:creationId xmlns:a16="http://schemas.microsoft.com/office/drawing/2014/main" id="{6B333C21-F760-A221-2853-A57B20525410}"/>
              </a:ext>
            </a:extLst>
          </p:cNvPr>
          <p:cNvSpPr>
            <a:spLocks noChangeArrowheads="1"/>
          </p:cNvSpPr>
          <p:nvPr/>
        </p:nvSpPr>
        <p:spPr bwMode="auto">
          <a:xfrm>
            <a:off x="5106409" y="457298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8" name="Rectangle 299">
            <a:extLst>
              <a:ext uri="{FF2B5EF4-FFF2-40B4-BE49-F238E27FC236}">
                <a16:creationId xmlns:a16="http://schemas.microsoft.com/office/drawing/2014/main" id="{86BAD113-EF26-4D0F-99C1-6D30E77C8E97}"/>
              </a:ext>
            </a:extLst>
          </p:cNvPr>
          <p:cNvSpPr>
            <a:spLocks noChangeArrowheads="1"/>
          </p:cNvSpPr>
          <p:nvPr/>
        </p:nvSpPr>
        <p:spPr bwMode="auto">
          <a:xfrm>
            <a:off x="5346516" y="4572987"/>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3" name="TextBox 2">
            <a:extLst>
              <a:ext uri="{FF2B5EF4-FFF2-40B4-BE49-F238E27FC236}">
                <a16:creationId xmlns:a16="http://schemas.microsoft.com/office/drawing/2014/main" id="{AE2FBC8D-49FB-EFF5-5E5A-9FA59B50647C}"/>
              </a:ext>
            </a:extLst>
          </p:cNvPr>
          <p:cNvSpPr txBox="1"/>
          <p:nvPr/>
        </p:nvSpPr>
        <p:spPr>
          <a:xfrm>
            <a:off x="1155248" y="3984390"/>
            <a:ext cx="753091" cy="369332"/>
          </a:xfrm>
          <a:prstGeom prst="rect">
            <a:avLst/>
          </a:prstGeom>
          <a:noFill/>
        </p:spPr>
        <p:txBody>
          <a:bodyPr wrap="none" rtlCol="0">
            <a:spAutoFit/>
          </a:bodyPr>
          <a:lstStyle/>
          <a:p>
            <a:r>
              <a:rPr lang="en-US" b="1" dirty="0">
                <a:solidFill>
                  <a:srgbClr val="00CC99"/>
                </a:solidFill>
              </a:rPr>
              <a:t>A to C</a:t>
            </a:r>
          </a:p>
        </p:txBody>
      </p:sp>
      <p:sp>
        <p:nvSpPr>
          <p:cNvPr id="4" name="TextBox 3">
            <a:extLst>
              <a:ext uri="{FF2B5EF4-FFF2-40B4-BE49-F238E27FC236}">
                <a16:creationId xmlns:a16="http://schemas.microsoft.com/office/drawing/2014/main" id="{0901CAEE-919A-B450-1DBD-5C1FA47296B5}"/>
              </a:ext>
            </a:extLst>
          </p:cNvPr>
          <p:cNvSpPr txBox="1"/>
          <p:nvPr/>
        </p:nvSpPr>
        <p:spPr>
          <a:xfrm>
            <a:off x="1181918" y="4468260"/>
            <a:ext cx="727443" cy="369332"/>
          </a:xfrm>
          <a:prstGeom prst="rect">
            <a:avLst/>
          </a:prstGeom>
          <a:noFill/>
        </p:spPr>
        <p:txBody>
          <a:bodyPr wrap="none" rtlCol="0">
            <a:spAutoFit/>
          </a:bodyPr>
          <a:lstStyle/>
          <a:p>
            <a:r>
              <a:rPr lang="en-US" b="1" dirty="0">
                <a:solidFill>
                  <a:srgbClr val="0000A8"/>
                </a:solidFill>
              </a:rPr>
              <a:t>B to F</a:t>
            </a:r>
          </a:p>
        </p:txBody>
      </p:sp>
      <p:sp>
        <p:nvSpPr>
          <p:cNvPr id="14" name="TextBox 13">
            <a:extLst>
              <a:ext uri="{FF2B5EF4-FFF2-40B4-BE49-F238E27FC236}">
                <a16:creationId xmlns:a16="http://schemas.microsoft.com/office/drawing/2014/main" id="{46F3FF3E-14FB-3DC6-1D1B-4AE02203200C}"/>
              </a:ext>
            </a:extLst>
          </p:cNvPr>
          <p:cNvSpPr txBox="1"/>
          <p:nvPr/>
        </p:nvSpPr>
        <p:spPr>
          <a:xfrm>
            <a:off x="3237842" y="6174679"/>
            <a:ext cx="301686" cy="369332"/>
          </a:xfrm>
          <a:prstGeom prst="rect">
            <a:avLst/>
          </a:prstGeom>
          <a:noFill/>
        </p:spPr>
        <p:txBody>
          <a:bodyPr wrap="none" rtlCol="0">
            <a:spAutoFit/>
          </a:bodyPr>
          <a:lstStyle/>
          <a:p>
            <a:r>
              <a:rPr lang="en-US" dirty="0"/>
              <a:t>1</a:t>
            </a:r>
          </a:p>
        </p:txBody>
      </p:sp>
      <p:cxnSp>
        <p:nvCxnSpPr>
          <p:cNvPr id="17" name="Straight Connector 16">
            <a:extLst>
              <a:ext uri="{FF2B5EF4-FFF2-40B4-BE49-F238E27FC236}">
                <a16:creationId xmlns:a16="http://schemas.microsoft.com/office/drawing/2014/main" id="{A02E1496-08C3-FE5E-687F-02AFC57BC4F5}"/>
              </a:ext>
            </a:extLst>
          </p:cNvPr>
          <p:cNvCxnSpPr/>
          <p:nvPr/>
        </p:nvCxnSpPr>
        <p:spPr>
          <a:xfrm>
            <a:off x="3404961" y="3878283"/>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A00A3D-D41C-298E-4A66-8493E9D826E7}"/>
              </a:ext>
            </a:extLst>
          </p:cNvPr>
          <p:cNvCxnSpPr/>
          <p:nvPr/>
        </p:nvCxnSpPr>
        <p:spPr>
          <a:xfrm>
            <a:off x="4505444" y="386975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0B84C2-97A0-2EDA-FFD4-FBA893E316E5}"/>
              </a:ext>
            </a:extLst>
          </p:cNvPr>
          <p:cNvCxnSpPr/>
          <p:nvPr/>
        </p:nvCxnSpPr>
        <p:spPr>
          <a:xfrm>
            <a:off x="5637621" y="3858325"/>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DF41F19-B53E-1717-5A76-EFDAA704AD79}"/>
              </a:ext>
            </a:extLst>
          </p:cNvPr>
          <p:cNvCxnSpPr/>
          <p:nvPr/>
        </p:nvCxnSpPr>
        <p:spPr>
          <a:xfrm>
            <a:off x="6835236" y="3846894"/>
            <a:ext cx="0" cy="2389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DC2269-F3DC-AFE8-63D9-98362D86742F}"/>
              </a:ext>
            </a:extLst>
          </p:cNvPr>
          <p:cNvSpPr txBox="1"/>
          <p:nvPr/>
        </p:nvSpPr>
        <p:spPr>
          <a:xfrm>
            <a:off x="4361792" y="6167059"/>
            <a:ext cx="301686" cy="369332"/>
          </a:xfrm>
          <a:prstGeom prst="rect">
            <a:avLst/>
          </a:prstGeom>
          <a:noFill/>
        </p:spPr>
        <p:txBody>
          <a:bodyPr wrap="none" rtlCol="0">
            <a:spAutoFit/>
          </a:bodyPr>
          <a:lstStyle/>
          <a:p>
            <a:r>
              <a:rPr lang="en-US" dirty="0"/>
              <a:t>2</a:t>
            </a:r>
          </a:p>
        </p:txBody>
      </p:sp>
      <p:sp>
        <p:nvSpPr>
          <p:cNvPr id="113" name="TextBox 112">
            <a:extLst>
              <a:ext uri="{FF2B5EF4-FFF2-40B4-BE49-F238E27FC236}">
                <a16:creationId xmlns:a16="http://schemas.microsoft.com/office/drawing/2014/main" id="{6181D7F9-1E78-A476-9431-3E414E183C4C}"/>
              </a:ext>
            </a:extLst>
          </p:cNvPr>
          <p:cNvSpPr txBox="1"/>
          <p:nvPr/>
        </p:nvSpPr>
        <p:spPr>
          <a:xfrm>
            <a:off x="5492792" y="6154115"/>
            <a:ext cx="301686" cy="369332"/>
          </a:xfrm>
          <a:prstGeom prst="rect">
            <a:avLst/>
          </a:prstGeom>
          <a:noFill/>
        </p:spPr>
        <p:txBody>
          <a:bodyPr wrap="none" rtlCol="0">
            <a:spAutoFit/>
          </a:bodyPr>
          <a:lstStyle/>
          <a:p>
            <a:r>
              <a:rPr lang="en-US" dirty="0"/>
              <a:t>3</a:t>
            </a:r>
          </a:p>
        </p:txBody>
      </p:sp>
      <p:sp>
        <p:nvSpPr>
          <p:cNvPr id="114" name="TextBox 113">
            <a:extLst>
              <a:ext uri="{FF2B5EF4-FFF2-40B4-BE49-F238E27FC236}">
                <a16:creationId xmlns:a16="http://schemas.microsoft.com/office/drawing/2014/main" id="{2D52BB85-48EF-A6F5-4212-BAEDBA6DE8ED}"/>
              </a:ext>
            </a:extLst>
          </p:cNvPr>
          <p:cNvSpPr txBox="1"/>
          <p:nvPr/>
        </p:nvSpPr>
        <p:spPr>
          <a:xfrm>
            <a:off x="6697410" y="6144123"/>
            <a:ext cx="301686" cy="369332"/>
          </a:xfrm>
          <a:prstGeom prst="rect">
            <a:avLst/>
          </a:prstGeom>
          <a:noFill/>
        </p:spPr>
        <p:txBody>
          <a:bodyPr wrap="none" rtlCol="0">
            <a:spAutoFit/>
          </a:bodyPr>
          <a:lstStyle/>
          <a:p>
            <a:r>
              <a:rPr lang="en-US" dirty="0"/>
              <a:t>4</a:t>
            </a:r>
          </a:p>
        </p:txBody>
      </p:sp>
      <p:sp>
        <p:nvSpPr>
          <p:cNvPr id="16" name="Rectangle 298">
            <a:extLst>
              <a:ext uri="{FF2B5EF4-FFF2-40B4-BE49-F238E27FC236}">
                <a16:creationId xmlns:a16="http://schemas.microsoft.com/office/drawing/2014/main" id="{9C510C67-3430-F725-C3F1-39DDF28F8AEC}"/>
              </a:ext>
            </a:extLst>
          </p:cNvPr>
          <p:cNvSpPr>
            <a:spLocks noChangeArrowheads="1"/>
          </p:cNvSpPr>
          <p:nvPr/>
        </p:nvSpPr>
        <p:spPr bwMode="auto">
          <a:xfrm>
            <a:off x="3467376" y="526364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 name="Rectangle 298">
            <a:extLst>
              <a:ext uri="{FF2B5EF4-FFF2-40B4-BE49-F238E27FC236}">
                <a16:creationId xmlns:a16="http://schemas.microsoft.com/office/drawing/2014/main" id="{2D096961-AD11-46C5-34E4-024EB3CB29FF}"/>
              </a:ext>
            </a:extLst>
          </p:cNvPr>
          <p:cNvSpPr>
            <a:spLocks noChangeArrowheads="1"/>
          </p:cNvSpPr>
          <p:nvPr/>
        </p:nvSpPr>
        <p:spPr bwMode="auto">
          <a:xfrm>
            <a:off x="3717362" y="5263640"/>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 name="Rectangle 298">
            <a:extLst>
              <a:ext uri="{FF2B5EF4-FFF2-40B4-BE49-F238E27FC236}">
                <a16:creationId xmlns:a16="http://schemas.microsoft.com/office/drawing/2014/main" id="{3566FBD3-0E75-3F10-AFA4-673E92BACBBE}"/>
              </a:ext>
            </a:extLst>
          </p:cNvPr>
          <p:cNvSpPr>
            <a:spLocks noChangeArrowheads="1"/>
          </p:cNvSpPr>
          <p:nvPr/>
        </p:nvSpPr>
        <p:spPr bwMode="auto">
          <a:xfrm>
            <a:off x="3972269" y="525765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 name="Rectangle 298">
            <a:extLst>
              <a:ext uri="{FF2B5EF4-FFF2-40B4-BE49-F238E27FC236}">
                <a16:creationId xmlns:a16="http://schemas.microsoft.com/office/drawing/2014/main" id="{65CD1B84-094D-AF16-B0C0-C6D2B9A1747E}"/>
              </a:ext>
            </a:extLst>
          </p:cNvPr>
          <p:cNvSpPr>
            <a:spLocks noChangeArrowheads="1"/>
          </p:cNvSpPr>
          <p:nvPr/>
        </p:nvSpPr>
        <p:spPr bwMode="auto">
          <a:xfrm>
            <a:off x="4207498" y="5257652"/>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8" name="Rectangle 299">
            <a:extLst>
              <a:ext uri="{FF2B5EF4-FFF2-40B4-BE49-F238E27FC236}">
                <a16:creationId xmlns:a16="http://schemas.microsoft.com/office/drawing/2014/main" id="{81F816CA-B1EA-EAB3-55D9-D5499DA68D32}"/>
              </a:ext>
            </a:extLst>
          </p:cNvPr>
          <p:cNvSpPr>
            <a:spLocks noChangeArrowheads="1"/>
          </p:cNvSpPr>
          <p:nvPr/>
        </p:nvSpPr>
        <p:spPr bwMode="auto">
          <a:xfrm>
            <a:off x="4625814" y="525221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9" name="Rectangle 299">
            <a:extLst>
              <a:ext uri="{FF2B5EF4-FFF2-40B4-BE49-F238E27FC236}">
                <a16:creationId xmlns:a16="http://schemas.microsoft.com/office/drawing/2014/main" id="{FCD49CD3-3B57-9624-19C5-6E212661F8AA}"/>
              </a:ext>
            </a:extLst>
          </p:cNvPr>
          <p:cNvSpPr>
            <a:spLocks noChangeArrowheads="1"/>
          </p:cNvSpPr>
          <p:nvPr/>
        </p:nvSpPr>
        <p:spPr bwMode="auto">
          <a:xfrm>
            <a:off x="4860043" y="5259239"/>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0" name="Rectangle 299">
            <a:extLst>
              <a:ext uri="{FF2B5EF4-FFF2-40B4-BE49-F238E27FC236}">
                <a16:creationId xmlns:a16="http://schemas.microsoft.com/office/drawing/2014/main" id="{50F3BACB-58EF-B877-06AC-F2D9E5B644EB}"/>
              </a:ext>
            </a:extLst>
          </p:cNvPr>
          <p:cNvSpPr>
            <a:spLocks noChangeArrowheads="1"/>
          </p:cNvSpPr>
          <p:nvPr/>
        </p:nvSpPr>
        <p:spPr bwMode="auto">
          <a:xfrm>
            <a:off x="5094052" y="525001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1" name="Rectangle 299">
            <a:extLst>
              <a:ext uri="{FF2B5EF4-FFF2-40B4-BE49-F238E27FC236}">
                <a16:creationId xmlns:a16="http://schemas.microsoft.com/office/drawing/2014/main" id="{EB2F8273-580E-3A79-BFCF-074AEF8B5510}"/>
              </a:ext>
            </a:extLst>
          </p:cNvPr>
          <p:cNvSpPr>
            <a:spLocks noChangeArrowheads="1"/>
          </p:cNvSpPr>
          <p:nvPr/>
        </p:nvSpPr>
        <p:spPr bwMode="auto">
          <a:xfrm>
            <a:off x="5334159" y="525001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2" name="Rectangle 298">
            <a:extLst>
              <a:ext uri="{FF2B5EF4-FFF2-40B4-BE49-F238E27FC236}">
                <a16:creationId xmlns:a16="http://schemas.microsoft.com/office/drawing/2014/main" id="{10D37BD0-B77E-D1FF-2BD7-667E3DEE22E2}"/>
              </a:ext>
            </a:extLst>
          </p:cNvPr>
          <p:cNvSpPr>
            <a:spLocks noChangeArrowheads="1"/>
          </p:cNvSpPr>
          <p:nvPr/>
        </p:nvSpPr>
        <p:spPr bwMode="auto">
          <a:xfrm>
            <a:off x="5791936" y="524380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99" name="Rectangle 298">
            <a:extLst>
              <a:ext uri="{FF2B5EF4-FFF2-40B4-BE49-F238E27FC236}">
                <a16:creationId xmlns:a16="http://schemas.microsoft.com/office/drawing/2014/main" id="{42AC6B6A-3BC5-07D6-892B-F4CDDBE6EF22}"/>
              </a:ext>
            </a:extLst>
          </p:cNvPr>
          <p:cNvSpPr>
            <a:spLocks noChangeArrowheads="1"/>
          </p:cNvSpPr>
          <p:nvPr/>
        </p:nvSpPr>
        <p:spPr bwMode="auto">
          <a:xfrm>
            <a:off x="6041922" y="5243804"/>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0" name="Rectangle 298">
            <a:extLst>
              <a:ext uri="{FF2B5EF4-FFF2-40B4-BE49-F238E27FC236}">
                <a16:creationId xmlns:a16="http://schemas.microsoft.com/office/drawing/2014/main" id="{82338C74-0F7F-CB72-41BE-0A7C0B334D49}"/>
              </a:ext>
            </a:extLst>
          </p:cNvPr>
          <p:cNvSpPr>
            <a:spLocks noChangeArrowheads="1"/>
          </p:cNvSpPr>
          <p:nvPr/>
        </p:nvSpPr>
        <p:spPr bwMode="auto">
          <a:xfrm>
            <a:off x="6296829" y="523781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1" name="Rectangle 298">
            <a:extLst>
              <a:ext uri="{FF2B5EF4-FFF2-40B4-BE49-F238E27FC236}">
                <a16:creationId xmlns:a16="http://schemas.microsoft.com/office/drawing/2014/main" id="{08810C24-F878-CB78-7505-51D138BBD7A2}"/>
              </a:ext>
            </a:extLst>
          </p:cNvPr>
          <p:cNvSpPr>
            <a:spLocks noChangeArrowheads="1"/>
          </p:cNvSpPr>
          <p:nvPr/>
        </p:nvSpPr>
        <p:spPr bwMode="auto">
          <a:xfrm>
            <a:off x="6532058" y="523781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2" name="Rectangle 299">
            <a:extLst>
              <a:ext uri="{FF2B5EF4-FFF2-40B4-BE49-F238E27FC236}">
                <a16:creationId xmlns:a16="http://schemas.microsoft.com/office/drawing/2014/main" id="{3F580946-4D74-2B76-4F0F-39C010205C03}"/>
              </a:ext>
            </a:extLst>
          </p:cNvPr>
          <p:cNvSpPr>
            <a:spLocks noChangeArrowheads="1"/>
          </p:cNvSpPr>
          <p:nvPr/>
        </p:nvSpPr>
        <p:spPr bwMode="auto">
          <a:xfrm>
            <a:off x="6950374" y="5232379"/>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3" name="Rectangle 299">
            <a:extLst>
              <a:ext uri="{FF2B5EF4-FFF2-40B4-BE49-F238E27FC236}">
                <a16:creationId xmlns:a16="http://schemas.microsoft.com/office/drawing/2014/main" id="{72D4DEEE-5327-1D28-9358-6B232BA8E314}"/>
              </a:ext>
            </a:extLst>
          </p:cNvPr>
          <p:cNvSpPr>
            <a:spLocks noChangeArrowheads="1"/>
          </p:cNvSpPr>
          <p:nvPr/>
        </p:nvSpPr>
        <p:spPr bwMode="auto">
          <a:xfrm>
            <a:off x="7184603" y="5239403"/>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4" name="Rectangle 299">
            <a:extLst>
              <a:ext uri="{FF2B5EF4-FFF2-40B4-BE49-F238E27FC236}">
                <a16:creationId xmlns:a16="http://schemas.microsoft.com/office/drawing/2014/main" id="{34AECB69-365D-DB7E-C214-E6C4BE8B8C78}"/>
              </a:ext>
            </a:extLst>
          </p:cNvPr>
          <p:cNvSpPr>
            <a:spLocks noChangeArrowheads="1"/>
          </p:cNvSpPr>
          <p:nvPr/>
        </p:nvSpPr>
        <p:spPr bwMode="auto">
          <a:xfrm>
            <a:off x="7418612" y="523017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5" name="Rectangle 299">
            <a:extLst>
              <a:ext uri="{FF2B5EF4-FFF2-40B4-BE49-F238E27FC236}">
                <a16:creationId xmlns:a16="http://schemas.microsoft.com/office/drawing/2014/main" id="{3F0E0E38-F3D8-D26B-ABA0-3A22C69B5372}"/>
              </a:ext>
            </a:extLst>
          </p:cNvPr>
          <p:cNvSpPr>
            <a:spLocks noChangeArrowheads="1"/>
          </p:cNvSpPr>
          <p:nvPr/>
        </p:nvSpPr>
        <p:spPr bwMode="auto">
          <a:xfrm>
            <a:off x="7658719" y="523017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6" name="TextBox 105">
            <a:extLst>
              <a:ext uri="{FF2B5EF4-FFF2-40B4-BE49-F238E27FC236}">
                <a16:creationId xmlns:a16="http://schemas.microsoft.com/office/drawing/2014/main" id="{1EB1E7DF-DF94-3FBD-D95D-9B03CC459F03}"/>
              </a:ext>
            </a:extLst>
          </p:cNvPr>
          <p:cNvSpPr txBox="1"/>
          <p:nvPr/>
        </p:nvSpPr>
        <p:spPr>
          <a:xfrm>
            <a:off x="328002" y="5202651"/>
            <a:ext cx="1697260" cy="369332"/>
          </a:xfrm>
          <a:prstGeom prst="rect">
            <a:avLst/>
          </a:prstGeom>
          <a:noFill/>
        </p:spPr>
        <p:txBody>
          <a:bodyPr wrap="none" rtlCol="0">
            <a:spAutoFit/>
          </a:bodyPr>
          <a:lstStyle/>
          <a:p>
            <a:r>
              <a:rPr lang="en-US" b="1" dirty="0"/>
              <a:t>D1 to D2 – Sol 2</a:t>
            </a:r>
          </a:p>
        </p:txBody>
      </p:sp>
      <p:sp>
        <p:nvSpPr>
          <p:cNvPr id="120" name="TextBox 119">
            <a:extLst>
              <a:ext uri="{FF2B5EF4-FFF2-40B4-BE49-F238E27FC236}">
                <a16:creationId xmlns:a16="http://schemas.microsoft.com/office/drawing/2014/main" id="{127DEFBF-01B3-1027-93B7-925F90785611}"/>
              </a:ext>
            </a:extLst>
          </p:cNvPr>
          <p:cNvSpPr txBox="1"/>
          <p:nvPr/>
        </p:nvSpPr>
        <p:spPr>
          <a:xfrm>
            <a:off x="8023719" y="3886390"/>
            <a:ext cx="3265525" cy="923330"/>
          </a:xfrm>
          <a:prstGeom prst="rect">
            <a:avLst/>
          </a:prstGeom>
          <a:noFill/>
        </p:spPr>
        <p:txBody>
          <a:bodyPr wrap="square" rtlCol="0">
            <a:spAutoFit/>
          </a:bodyPr>
          <a:lstStyle/>
          <a:p>
            <a:r>
              <a:rPr lang="en-US" dirty="0">
                <a:solidFill>
                  <a:srgbClr val="C00000"/>
                </a:solidFill>
              </a:rPr>
              <a:t>D1 has to hold on to these for a while until it has available slots to send them out.</a:t>
            </a:r>
          </a:p>
        </p:txBody>
      </p:sp>
      <p:cxnSp>
        <p:nvCxnSpPr>
          <p:cNvPr id="122" name="Straight Arrow Connector 121">
            <a:extLst>
              <a:ext uri="{FF2B5EF4-FFF2-40B4-BE49-F238E27FC236}">
                <a16:creationId xmlns:a16="http://schemas.microsoft.com/office/drawing/2014/main" id="{9E4F1C10-7C16-4151-E2C6-51A7A53EF4D7}"/>
              </a:ext>
            </a:extLst>
          </p:cNvPr>
          <p:cNvCxnSpPr>
            <a:cxnSpLocks/>
          </p:cNvCxnSpPr>
          <p:nvPr/>
        </p:nvCxnSpPr>
        <p:spPr>
          <a:xfrm>
            <a:off x="6705793" y="4062324"/>
            <a:ext cx="1289843" cy="257669"/>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298">
            <a:extLst>
              <a:ext uri="{FF2B5EF4-FFF2-40B4-BE49-F238E27FC236}">
                <a16:creationId xmlns:a16="http://schemas.microsoft.com/office/drawing/2014/main" id="{F3980563-EE34-C933-2BE3-C03B4FBBB8F1}"/>
              </a:ext>
            </a:extLst>
          </p:cNvPr>
          <p:cNvSpPr>
            <a:spLocks noChangeArrowheads="1"/>
          </p:cNvSpPr>
          <p:nvPr/>
        </p:nvSpPr>
        <p:spPr bwMode="auto">
          <a:xfrm>
            <a:off x="3519206" y="407789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7" name="Rectangle 298">
            <a:extLst>
              <a:ext uri="{FF2B5EF4-FFF2-40B4-BE49-F238E27FC236}">
                <a16:creationId xmlns:a16="http://schemas.microsoft.com/office/drawing/2014/main" id="{2EAD5899-51F6-4378-0E06-021777D41036}"/>
              </a:ext>
            </a:extLst>
          </p:cNvPr>
          <p:cNvSpPr>
            <a:spLocks noChangeArrowheads="1"/>
          </p:cNvSpPr>
          <p:nvPr/>
        </p:nvSpPr>
        <p:spPr bwMode="auto">
          <a:xfrm>
            <a:off x="3769192" y="4077899"/>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8" name="Rectangle 298">
            <a:extLst>
              <a:ext uri="{FF2B5EF4-FFF2-40B4-BE49-F238E27FC236}">
                <a16:creationId xmlns:a16="http://schemas.microsoft.com/office/drawing/2014/main" id="{16F6012E-0C72-EDDC-E392-11A96E2641AF}"/>
              </a:ext>
            </a:extLst>
          </p:cNvPr>
          <p:cNvSpPr>
            <a:spLocks noChangeArrowheads="1"/>
          </p:cNvSpPr>
          <p:nvPr/>
        </p:nvSpPr>
        <p:spPr bwMode="auto">
          <a:xfrm>
            <a:off x="4024099" y="40719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09" name="Rectangle 298">
            <a:extLst>
              <a:ext uri="{FF2B5EF4-FFF2-40B4-BE49-F238E27FC236}">
                <a16:creationId xmlns:a16="http://schemas.microsoft.com/office/drawing/2014/main" id="{F6B33E55-2A3E-F0EE-A307-46F227BB9F9E}"/>
              </a:ext>
            </a:extLst>
          </p:cNvPr>
          <p:cNvSpPr>
            <a:spLocks noChangeArrowheads="1"/>
          </p:cNvSpPr>
          <p:nvPr/>
        </p:nvSpPr>
        <p:spPr bwMode="auto">
          <a:xfrm>
            <a:off x="4259328" y="4071911"/>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0" name="Rectangle 298">
            <a:extLst>
              <a:ext uri="{FF2B5EF4-FFF2-40B4-BE49-F238E27FC236}">
                <a16:creationId xmlns:a16="http://schemas.microsoft.com/office/drawing/2014/main" id="{B536E91D-D1D9-AF75-DB57-65CCC5BB03D4}"/>
              </a:ext>
            </a:extLst>
          </p:cNvPr>
          <p:cNvSpPr>
            <a:spLocks noChangeArrowheads="1"/>
          </p:cNvSpPr>
          <p:nvPr/>
        </p:nvSpPr>
        <p:spPr bwMode="auto">
          <a:xfrm>
            <a:off x="5717918" y="407286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5" name="Rectangle 298">
            <a:extLst>
              <a:ext uri="{FF2B5EF4-FFF2-40B4-BE49-F238E27FC236}">
                <a16:creationId xmlns:a16="http://schemas.microsoft.com/office/drawing/2014/main" id="{476127B1-EEA1-AC55-B064-330F22FB0B9C}"/>
              </a:ext>
            </a:extLst>
          </p:cNvPr>
          <p:cNvSpPr>
            <a:spLocks noChangeArrowheads="1"/>
          </p:cNvSpPr>
          <p:nvPr/>
        </p:nvSpPr>
        <p:spPr bwMode="auto">
          <a:xfrm>
            <a:off x="5967904" y="4072866"/>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6" name="Rectangle 298">
            <a:extLst>
              <a:ext uri="{FF2B5EF4-FFF2-40B4-BE49-F238E27FC236}">
                <a16:creationId xmlns:a16="http://schemas.microsoft.com/office/drawing/2014/main" id="{BEAFB178-FADE-6DB8-ED39-E7B29ECEBFFF}"/>
              </a:ext>
            </a:extLst>
          </p:cNvPr>
          <p:cNvSpPr>
            <a:spLocks noChangeArrowheads="1"/>
          </p:cNvSpPr>
          <p:nvPr/>
        </p:nvSpPr>
        <p:spPr bwMode="auto">
          <a:xfrm>
            <a:off x="6222811" y="406687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7" name="Rectangle 298">
            <a:extLst>
              <a:ext uri="{FF2B5EF4-FFF2-40B4-BE49-F238E27FC236}">
                <a16:creationId xmlns:a16="http://schemas.microsoft.com/office/drawing/2014/main" id="{6F6A1096-FBD6-C222-0111-39BFC627523C}"/>
              </a:ext>
            </a:extLst>
          </p:cNvPr>
          <p:cNvSpPr>
            <a:spLocks noChangeArrowheads="1"/>
          </p:cNvSpPr>
          <p:nvPr/>
        </p:nvSpPr>
        <p:spPr bwMode="auto">
          <a:xfrm>
            <a:off x="6458040" y="4066878"/>
            <a:ext cx="175968" cy="20361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8" name="Rectangle 299">
            <a:extLst>
              <a:ext uri="{FF2B5EF4-FFF2-40B4-BE49-F238E27FC236}">
                <a16:creationId xmlns:a16="http://schemas.microsoft.com/office/drawing/2014/main" id="{0BE1D540-4E42-D822-E816-9054CAA0413C}"/>
              </a:ext>
            </a:extLst>
          </p:cNvPr>
          <p:cNvSpPr>
            <a:spLocks noChangeArrowheads="1"/>
          </p:cNvSpPr>
          <p:nvPr/>
        </p:nvSpPr>
        <p:spPr bwMode="auto">
          <a:xfrm>
            <a:off x="3533301" y="4577395"/>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19" name="Rectangle 299">
            <a:extLst>
              <a:ext uri="{FF2B5EF4-FFF2-40B4-BE49-F238E27FC236}">
                <a16:creationId xmlns:a16="http://schemas.microsoft.com/office/drawing/2014/main" id="{6F4C0B0F-2C2B-338C-2218-F167FDD9B0C2}"/>
              </a:ext>
            </a:extLst>
          </p:cNvPr>
          <p:cNvSpPr>
            <a:spLocks noChangeArrowheads="1"/>
          </p:cNvSpPr>
          <p:nvPr/>
        </p:nvSpPr>
        <p:spPr bwMode="auto">
          <a:xfrm>
            <a:off x="3767530" y="4584419"/>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1" name="Rectangle 299">
            <a:extLst>
              <a:ext uri="{FF2B5EF4-FFF2-40B4-BE49-F238E27FC236}">
                <a16:creationId xmlns:a16="http://schemas.microsoft.com/office/drawing/2014/main" id="{5F65F399-DCB7-FAAB-DC9C-BEC8149C1DD8}"/>
              </a:ext>
            </a:extLst>
          </p:cNvPr>
          <p:cNvSpPr>
            <a:spLocks noChangeArrowheads="1"/>
          </p:cNvSpPr>
          <p:nvPr/>
        </p:nvSpPr>
        <p:spPr bwMode="auto">
          <a:xfrm>
            <a:off x="4001539" y="45751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123" name="Rectangle 299">
            <a:extLst>
              <a:ext uri="{FF2B5EF4-FFF2-40B4-BE49-F238E27FC236}">
                <a16:creationId xmlns:a16="http://schemas.microsoft.com/office/drawing/2014/main" id="{6489F914-6A97-0E3B-ADA6-16B082D39BC7}"/>
              </a:ext>
            </a:extLst>
          </p:cNvPr>
          <p:cNvSpPr>
            <a:spLocks noChangeArrowheads="1"/>
          </p:cNvSpPr>
          <p:nvPr/>
        </p:nvSpPr>
        <p:spPr bwMode="auto">
          <a:xfrm>
            <a:off x="4241646" y="4575191"/>
            <a:ext cx="175968" cy="20361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125" name="Straight Arrow Connector 124">
            <a:extLst>
              <a:ext uri="{FF2B5EF4-FFF2-40B4-BE49-F238E27FC236}">
                <a16:creationId xmlns:a16="http://schemas.microsoft.com/office/drawing/2014/main" id="{2EDE9C72-F8BD-2DA3-0427-34C5DA9CDA65}"/>
              </a:ext>
            </a:extLst>
          </p:cNvPr>
          <p:cNvCxnSpPr>
            <a:cxnSpLocks/>
          </p:cNvCxnSpPr>
          <p:nvPr/>
        </p:nvCxnSpPr>
        <p:spPr>
          <a:xfrm>
            <a:off x="5328749" y="4364344"/>
            <a:ext cx="2616031" cy="87428"/>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B5468261-10A9-6BEC-C958-EAB0671E936A}"/>
              </a:ext>
            </a:extLst>
          </p:cNvPr>
          <p:cNvCxnSpPr>
            <a:cxnSpLocks/>
          </p:cNvCxnSpPr>
          <p:nvPr/>
        </p:nvCxnSpPr>
        <p:spPr>
          <a:xfrm flipV="1">
            <a:off x="5573103" y="4580538"/>
            <a:ext cx="2269727" cy="74578"/>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ABAE0DBD-E442-F8A4-1C06-667E4795A478}"/>
              </a:ext>
            </a:extLst>
          </p:cNvPr>
          <p:cNvSpPr txBox="1"/>
          <p:nvPr/>
        </p:nvSpPr>
        <p:spPr>
          <a:xfrm>
            <a:off x="8005442" y="4852718"/>
            <a:ext cx="367252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If D1 runs out of memory, these will be lost…</a:t>
            </a:r>
          </a:p>
        </p:txBody>
      </p:sp>
      <p:cxnSp>
        <p:nvCxnSpPr>
          <p:cNvPr id="128" name="Straight Arrow Connector 127">
            <a:extLst>
              <a:ext uri="{FF2B5EF4-FFF2-40B4-BE49-F238E27FC236}">
                <a16:creationId xmlns:a16="http://schemas.microsoft.com/office/drawing/2014/main" id="{EC560B60-A80C-A893-0669-E522A0734E0D}"/>
              </a:ext>
            </a:extLst>
          </p:cNvPr>
          <p:cNvCxnSpPr>
            <a:cxnSpLocks/>
          </p:cNvCxnSpPr>
          <p:nvPr/>
        </p:nvCxnSpPr>
        <p:spPr>
          <a:xfrm>
            <a:off x="3046484" y="4427399"/>
            <a:ext cx="800631" cy="702893"/>
          </a:xfrm>
          <a:prstGeom prst="straightConnector1">
            <a:avLst/>
          </a:prstGeom>
          <a:ln w="38100">
            <a:solidFill>
              <a:srgbClr val="00CC99"/>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B6D1F2A1-D00B-7667-9E7C-C9C985FD876A}"/>
              </a:ext>
            </a:extLst>
          </p:cNvPr>
          <p:cNvCxnSpPr>
            <a:cxnSpLocks/>
          </p:cNvCxnSpPr>
          <p:nvPr/>
        </p:nvCxnSpPr>
        <p:spPr>
          <a:xfrm>
            <a:off x="3135712" y="4852718"/>
            <a:ext cx="1778184" cy="371876"/>
          </a:xfrm>
          <a:prstGeom prst="straightConnector1">
            <a:avLst/>
          </a:prstGeom>
          <a:ln w="38100">
            <a:solidFill>
              <a:srgbClr val="0000A8"/>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C9FC97E8-C7B0-F37C-2260-0F970FCAC824}"/>
              </a:ext>
            </a:extLst>
          </p:cNvPr>
          <p:cNvCxnSpPr>
            <a:cxnSpLocks/>
          </p:cNvCxnSpPr>
          <p:nvPr/>
        </p:nvCxnSpPr>
        <p:spPr>
          <a:xfrm>
            <a:off x="4358559" y="4391634"/>
            <a:ext cx="1634307" cy="777604"/>
          </a:xfrm>
          <a:prstGeom prst="straightConnector1">
            <a:avLst/>
          </a:prstGeom>
          <a:ln w="38100">
            <a:solidFill>
              <a:srgbClr val="00CC99"/>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869FD7F6-216F-DFB3-9046-67AF483867FF}"/>
              </a:ext>
            </a:extLst>
          </p:cNvPr>
          <p:cNvCxnSpPr>
            <a:cxnSpLocks/>
          </p:cNvCxnSpPr>
          <p:nvPr/>
        </p:nvCxnSpPr>
        <p:spPr>
          <a:xfrm>
            <a:off x="4177507" y="4937760"/>
            <a:ext cx="2915841" cy="192532"/>
          </a:xfrm>
          <a:prstGeom prst="straightConnector1">
            <a:avLst/>
          </a:prstGeom>
          <a:ln w="38100">
            <a:solidFill>
              <a:srgbClr val="0000A8"/>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87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388D5B-7E95-F4DC-6554-AD94A45D21B4}"/>
              </a:ext>
            </a:extLst>
          </p:cNvPr>
          <p:cNvSpPr>
            <a:spLocks noGrp="1"/>
          </p:cNvSpPr>
          <p:nvPr>
            <p:ph idx="1"/>
          </p:nvPr>
        </p:nvSpPr>
        <p:spPr/>
        <p:txBody>
          <a:bodyPr/>
          <a:lstStyle/>
          <a:p>
            <a:r>
              <a:rPr lang="en-US"/>
              <a:t>Because they are everywhere! </a:t>
            </a:r>
          </a:p>
          <a:p>
            <a:pPr lvl="1"/>
            <a:r>
              <a:rPr lang="en-US"/>
              <a:t>Every time you connect to an online service, you are sending and receiving data through multiple computer networks.</a:t>
            </a:r>
          </a:p>
          <a:p>
            <a:pPr lvl="1"/>
            <a:r>
              <a:rPr lang="en-US"/>
              <a:t>Most large-scale online services are distributed applications that use computer networks to communicate and collectively processes millions of requests per second.</a:t>
            </a:r>
          </a:p>
          <a:p>
            <a:r>
              <a:rPr lang="en-US"/>
              <a:t>Our world is already relying on computer networks for its day-to-day operation</a:t>
            </a:r>
          </a:p>
          <a:p>
            <a:r>
              <a:rPr lang="en-US"/>
              <a:t>Our dependence on computer networks is only going to grow over time. </a:t>
            </a:r>
          </a:p>
        </p:txBody>
      </p:sp>
      <p:sp>
        <p:nvSpPr>
          <p:cNvPr id="3" name="Title 2">
            <a:extLst>
              <a:ext uri="{FF2B5EF4-FFF2-40B4-BE49-F238E27FC236}">
                <a16:creationId xmlns:a16="http://schemas.microsoft.com/office/drawing/2014/main" id="{F994C4A5-A783-EB3E-57ED-B2AC8346781A}"/>
              </a:ext>
            </a:extLst>
          </p:cNvPr>
          <p:cNvSpPr>
            <a:spLocks noGrp="1"/>
          </p:cNvSpPr>
          <p:nvPr>
            <p:ph type="title"/>
          </p:nvPr>
        </p:nvSpPr>
        <p:spPr/>
        <p:txBody>
          <a:bodyPr>
            <a:normAutofit/>
          </a:bodyPr>
          <a:lstStyle/>
          <a:p>
            <a:r>
              <a:rPr lang="en-US"/>
              <a:t>Why learn about computer networks?</a:t>
            </a:r>
          </a:p>
        </p:txBody>
      </p:sp>
      <p:sp>
        <p:nvSpPr>
          <p:cNvPr id="4" name="Slide Number Placeholder 3">
            <a:extLst>
              <a:ext uri="{FF2B5EF4-FFF2-40B4-BE49-F238E27FC236}">
                <a16:creationId xmlns:a16="http://schemas.microsoft.com/office/drawing/2014/main" id="{2A590C61-8EE4-4FB7-88BE-5BC30711444B}"/>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a:t>
            </a:fld>
            <a:endParaRPr lang="en-US"/>
          </a:p>
        </p:txBody>
      </p:sp>
    </p:spTree>
    <p:extLst>
      <p:ext uri="{BB962C8B-B14F-4D97-AF65-F5344CB8AC3E}">
        <p14:creationId xmlns:p14="http://schemas.microsoft.com/office/powerpoint/2010/main" val="2078181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7BD-12EE-C55A-318D-6EE1BAED5DF4}"/>
              </a:ext>
            </a:extLst>
          </p:cNvPr>
          <p:cNvSpPr>
            <a:spLocks noGrp="1"/>
          </p:cNvSpPr>
          <p:nvPr>
            <p:ph type="title"/>
          </p:nvPr>
        </p:nvSpPr>
        <p:spPr/>
        <p:txBody>
          <a:bodyPr/>
          <a:lstStyle/>
          <a:p>
            <a:r>
              <a:rPr lang="en-US" dirty="0"/>
              <a:t>Send on demand = Packet Switching</a:t>
            </a:r>
          </a:p>
        </p:txBody>
      </p:sp>
      <p:sp>
        <p:nvSpPr>
          <p:cNvPr id="3" name="Content Placeholder 2">
            <a:extLst>
              <a:ext uri="{FF2B5EF4-FFF2-40B4-BE49-F238E27FC236}">
                <a16:creationId xmlns:a16="http://schemas.microsoft.com/office/drawing/2014/main" id="{83DCF1AD-9A42-A120-FE63-BC3145462D8D}"/>
              </a:ext>
            </a:extLst>
          </p:cNvPr>
          <p:cNvSpPr>
            <a:spLocks noGrp="1"/>
          </p:cNvSpPr>
          <p:nvPr>
            <p:ph sz="half" idx="1"/>
          </p:nvPr>
        </p:nvSpPr>
        <p:spPr>
          <a:xfrm>
            <a:off x="838200" y="1825625"/>
            <a:ext cx="10323286" cy="4351338"/>
          </a:xfrm>
        </p:spPr>
        <p:txBody>
          <a:bodyPr/>
          <a:lstStyle/>
          <a:p>
            <a:r>
              <a:rPr lang="en-US" dirty="0"/>
              <a:t>No reservation needed.</a:t>
            </a:r>
          </a:p>
          <a:p>
            <a:r>
              <a:rPr lang="en-US" dirty="0"/>
              <a:t>It allows more senders to send data simultaneously over the network.</a:t>
            </a:r>
          </a:p>
          <a:p>
            <a:r>
              <a:rPr lang="en-US" dirty="0"/>
              <a:t>As long as their transmission pattern is “bursty” enough, the probability that all of them send at the same time is quite low, so the network should be able to handle that. </a:t>
            </a:r>
          </a:p>
          <a:p>
            <a:pPr lvl="1"/>
            <a:r>
              <a:rPr lang="en-US" dirty="0"/>
              <a:t>Statistical multiplexing</a:t>
            </a:r>
          </a:p>
          <a:p>
            <a:r>
              <a:rPr lang="en-US" dirty="0"/>
              <a:t>This is the approach used in the Internet.</a:t>
            </a:r>
          </a:p>
        </p:txBody>
      </p:sp>
      <p:sp>
        <p:nvSpPr>
          <p:cNvPr id="5" name="Slide Number Placeholder 4">
            <a:extLst>
              <a:ext uri="{FF2B5EF4-FFF2-40B4-BE49-F238E27FC236}">
                <a16:creationId xmlns:a16="http://schemas.microsoft.com/office/drawing/2014/main" id="{4663EF8F-2F9D-B1EF-41B1-C262EF0118A5}"/>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50</a:t>
            </a:fld>
            <a:endParaRPr lang="en-US"/>
          </a:p>
        </p:txBody>
      </p:sp>
    </p:spTree>
    <p:extLst>
      <p:ext uri="{BB962C8B-B14F-4D97-AF65-F5344CB8AC3E}">
        <p14:creationId xmlns:p14="http://schemas.microsoft.com/office/powerpoint/2010/main" val="2584482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Content Placeholder 2">
            <a:extLst>
              <a:ext uri="{FF2B5EF4-FFF2-40B4-BE49-F238E27FC236}">
                <a16:creationId xmlns:a16="http://schemas.microsoft.com/office/drawing/2014/main" id="{CAE1DAE5-E210-1642-9C4E-115EA6D0718E}"/>
              </a:ext>
            </a:extLst>
          </p:cNvPr>
          <p:cNvSpPr>
            <a:spLocks noGrp="1"/>
          </p:cNvSpPr>
          <p:nvPr>
            <p:ph sz="half" idx="1"/>
          </p:nvPr>
        </p:nvSpPr>
        <p:spPr>
          <a:xfrm>
            <a:off x="377620" y="1625950"/>
            <a:ext cx="5751038" cy="2575936"/>
          </a:xfrm>
        </p:spPr>
        <p:txBody>
          <a:bodyPr>
            <a:normAutofit lnSpcReduction="10000"/>
          </a:bodyPr>
          <a:lstStyle/>
          <a:p>
            <a:pPr marL="0" indent="0">
              <a:buSzPct val="75000"/>
              <a:buNone/>
            </a:pPr>
            <a:r>
              <a:rPr lang="en-US" altLang="zh-CN" sz="3200" dirty="0">
                <a:solidFill>
                  <a:srgbClr val="0000A8"/>
                </a:solidFill>
              </a:rPr>
              <a:t>Circuit switching</a:t>
            </a:r>
          </a:p>
          <a:p>
            <a:r>
              <a:rPr lang="en-US" altLang="zh-CN" dirty="0"/>
              <a:t>Network resources (e.g., link capacity) divided into “pieces” </a:t>
            </a:r>
          </a:p>
          <a:p>
            <a:r>
              <a:rPr lang="en-US" dirty="0"/>
              <a:t>Dedicated end-to-end resources</a:t>
            </a:r>
          </a:p>
          <a:p>
            <a:r>
              <a:rPr lang="en-US" dirty="0"/>
              <a:t>Circuit-like guaranteed performance</a:t>
            </a:r>
          </a:p>
          <a:p>
            <a:pPr marL="463550" lvl="1" indent="0">
              <a:buNone/>
            </a:pPr>
            <a:endParaRPr lang="en-US" sz="2800" dirty="0"/>
          </a:p>
        </p:txBody>
      </p:sp>
      <p:sp>
        <p:nvSpPr>
          <p:cNvPr id="571" name="Slide Number Placeholder 5">
            <a:extLst>
              <a:ext uri="{FF2B5EF4-FFF2-40B4-BE49-F238E27FC236}">
                <a16:creationId xmlns:a16="http://schemas.microsoft.com/office/drawing/2014/main" id="{708DEF7C-B0F7-A64F-8A70-6995BEA8D4E5}"/>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51</a:t>
            </a:fld>
            <a:endParaRPr lang="en-US"/>
          </a:p>
        </p:txBody>
      </p:sp>
      <p:sp>
        <p:nvSpPr>
          <p:cNvPr id="3" name="Title 1">
            <a:extLst>
              <a:ext uri="{FF2B5EF4-FFF2-40B4-BE49-F238E27FC236}">
                <a16:creationId xmlns:a16="http://schemas.microsoft.com/office/drawing/2014/main" id="{2E261889-9FC0-0875-7E45-2F709583F627}"/>
              </a:ext>
            </a:extLst>
          </p:cNvPr>
          <p:cNvSpPr txBox="1">
            <a:spLocks/>
          </p:cNvSpPr>
          <p:nvPr/>
        </p:nvSpPr>
        <p:spPr>
          <a:xfrm>
            <a:off x="798691" y="229037"/>
            <a:ext cx="10515600" cy="894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altLang="ja-JP" b="0" dirty="0"/>
              <a:t>Circuit switching vs. Packet switching</a:t>
            </a:r>
            <a:endParaRPr lang="en-US" b="0" dirty="0"/>
          </a:p>
        </p:txBody>
      </p:sp>
      <p:sp>
        <p:nvSpPr>
          <p:cNvPr id="2" name="Content Placeholder 2">
            <a:extLst>
              <a:ext uri="{FF2B5EF4-FFF2-40B4-BE49-F238E27FC236}">
                <a16:creationId xmlns:a16="http://schemas.microsoft.com/office/drawing/2014/main" id="{CD77D781-8481-2B91-DD52-D3EB0E89CEFA}"/>
              </a:ext>
            </a:extLst>
          </p:cNvPr>
          <p:cNvSpPr txBox="1">
            <a:spLocks/>
          </p:cNvSpPr>
          <p:nvPr/>
        </p:nvSpPr>
        <p:spPr>
          <a:xfrm>
            <a:off x="6303228" y="1559505"/>
            <a:ext cx="5543809" cy="506614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5000"/>
              <a:buFont typeface="Wingdings" pitchFamily="2" charset="2"/>
              <a:buNone/>
            </a:pPr>
            <a:r>
              <a:rPr lang="en-US" altLang="zh-CN" sz="3200" dirty="0">
                <a:solidFill>
                  <a:srgbClr val="0000A8"/>
                </a:solidFill>
              </a:rPr>
              <a:t>Packet switching</a:t>
            </a:r>
          </a:p>
          <a:p>
            <a:r>
              <a:rPr lang="en-US" altLang="zh-CN" dirty="0"/>
              <a:t>Each packet uses full link capacity</a:t>
            </a:r>
          </a:p>
          <a:p>
            <a:r>
              <a:rPr lang="en-US" altLang="zh-CN" dirty="0"/>
              <a:t>Packets from different users </a:t>
            </a:r>
            <a:r>
              <a:rPr lang="en-US" altLang="zh-CN" i="1" dirty="0">
                <a:solidFill>
                  <a:srgbClr val="FF0000"/>
                </a:solidFill>
              </a:rPr>
              <a:t>share</a:t>
            </a:r>
            <a:r>
              <a:rPr lang="en-US" altLang="zh-CN" dirty="0"/>
              <a:t> network resources</a:t>
            </a:r>
          </a:p>
          <a:p>
            <a:pPr lvl="1"/>
            <a:r>
              <a:rPr lang="en-US" altLang="zh-CN" sz="2800" dirty="0"/>
              <a:t>Resources used as needed</a:t>
            </a:r>
          </a:p>
          <a:p>
            <a:r>
              <a:rPr lang="en-US" dirty="0"/>
              <a:t>Resource contention</a:t>
            </a:r>
          </a:p>
          <a:p>
            <a:pPr lvl="1"/>
            <a:r>
              <a:rPr lang="en-US" sz="2800" dirty="0"/>
              <a:t>Congestion: packets queue in network devices, and wait for link use</a:t>
            </a:r>
          </a:p>
          <a:p>
            <a:pPr marL="463550" lvl="1" indent="0">
              <a:buFont typeface="Arial" panose="020B0604020202020204" pitchFamily="34" charset="0"/>
              <a:buNone/>
            </a:pPr>
            <a:endParaRPr lang="en-US" sz="2800" dirty="0"/>
          </a:p>
        </p:txBody>
      </p:sp>
    </p:spTree>
    <p:extLst>
      <p:ext uri="{BB962C8B-B14F-4D97-AF65-F5344CB8AC3E}">
        <p14:creationId xmlns:p14="http://schemas.microsoft.com/office/powerpoint/2010/main" val="52330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dissolv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dissolve">
                                      <p:cBhvr>
                                        <p:cTn id="25" dur="500"/>
                                        <p:tgtEl>
                                          <p:spTgt spid="2">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dissolv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A8D2-42DB-F596-4DE0-B507AD94DE17}"/>
              </a:ext>
            </a:extLst>
          </p:cNvPr>
          <p:cNvSpPr>
            <a:spLocks noGrp="1"/>
          </p:cNvSpPr>
          <p:nvPr>
            <p:ph type="title"/>
          </p:nvPr>
        </p:nvSpPr>
        <p:spPr>
          <a:xfrm>
            <a:off x="838200" y="451821"/>
            <a:ext cx="10515600" cy="1107678"/>
          </a:xfrm>
        </p:spPr>
        <p:txBody>
          <a:bodyPr>
            <a:normAutofit fontScale="90000"/>
          </a:bodyPr>
          <a:lstStyle/>
          <a:p>
            <a:r>
              <a:rPr lang="en-US" dirty="0"/>
              <a:t>What you need to know about packet switching vs circuit switching</a:t>
            </a:r>
          </a:p>
        </p:txBody>
      </p:sp>
      <p:sp>
        <p:nvSpPr>
          <p:cNvPr id="3" name="Content Placeholder 2">
            <a:extLst>
              <a:ext uri="{FF2B5EF4-FFF2-40B4-BE49-F238E27FC236}">
                <a16:creationId xmlns:a16="http://schemas.microsoft.com/office/drawing/2014/main" id="{0E6BC02F-CB15-1D6B-93AF-ED5CB0DED2C3}"/>
              </a:ext>
            </a:extLst>
          </p:cNvPr>
          <p:cNvSpPr>
            <a:spLocks noGrp="1"/>
          </p:cNvSpPr>
          <p:nvPr>
            <p:ph sz="half" idx="1"/>
          </p:nvPr>
        </p:nvSpPr>
        <p:spPr>
          <a:xfrm>
            <a:off x="838200" y="1825625"/>
            <a:ext cx="10351770" cy="4351338"/>
          </a:xfrm>
        </p:spPr>
        <p:txBody>
          <a:bodyPr/>
          <a:lstStyle/>
          <a:p>
            <a:r>
              <a:rPr lang="en-US" dirty="0"/>
              <a:t>You should understand and be able to explain the difference between packet switching and circuit switching </a:t>
            </a:r>
            <a:r>
              <a:rPr lang="en-US"/>
              <a:t>with examples.</a:t>
            </a:r>
            <a:endParaRPr lang="en-US" dirty="0"/>
          </a:p>
        </p:txBody>
      </p:sp>
      <p:sp>
        <p:nvSpPr>
          <p:cNvPr id="5" name="Slide Number Placeholder 4">
            <a:extLst>
              <a:ext uri="{FF2B5EF4-FFF2-40B4-BE49-F238E27FC236}">
                <a16:creationId xmlns:a16="http://schemas.microsoft.com/office/drawing/2014/main" id="{E3370504-05AD-EE78-8462-A1537A76A456}"/>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52</a:t>
            </a:fld>
            <a:endParaRPr lang="en-US"/>
          </a:p>
        </p:txBody>
      </p:sp>
    </p:spTree>
    <p:extLst>
      <p:ext uri="{BB962C8B-B14F-4D97-AF65-F5344CB8AC3E}">
        <p14:creationId xmlns:p14="http://schemas.microsoft.com/office/powerpoint/2010/main" val="938278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6815-F373-3C53-4D58-58188466D63A}"/>
              </a:ext>
            </a:extLst>
          </p:cNvPr>
          <p:cNvSpPr>
            <a:spLocks noGrp="1"/>
          </p:cNvSpPr>
          <p:nvPr>
            <p:ph type="title"/>
          </p:nvPr>
        </p:nvSpPr>
        <p:spPr/>
        <p:txBody>
          <a:bodyPr/>
          <a:lstStyle/>
          <a:p>
            <a:r>
              <a:rPr lang="en-US"/>
              <a:t>From this point on – Packet switching</a:t>
            </a:r>
          </a:p>
        </p:txBody>
      </p:sp>
      <p:sp>
        <p:nvSpPr>
          <p:cNvPr id="3" name="Content Placeholder 2">
            <a:extLst>
              <a:ext uri="{FF2B5EF4-FFF2-40B4-BE49-F238E27FC236}">
                <a16:creationId xmlns:a16="http://schemas.microsoft.com/office/drawing/2014/main" id="{6406A8FD-8138-100A-3B09-BD4EE2954E84}"/>
              </a:ext>
            </a:extLst>
          </p:cNvPr>
          <p:cNvSpPr>
            <a:spLocks noGrp="1"/>
          </p:cNvSpPr>
          <p:nvPr>
            <p:ph sz="half" idx="1"/>
          </p:nvPr>
        </p:nvSpPr>
        <p:spPr>
          <a:xfrm>
            <a:off x="838199" y="1825625"/>
            <a:ext cx="10515599" cy="4351338"/>
          </a:xfrm>
        </p:spPr>
        <p:txBody>
          <a:bodyPr/>
          <a:lstStyle/>
          <a:p>
            <a:r>
              <a:rPr lang="en-US" dirty="0"/>
              <a:t>Unless stated otherwise, we assume a packet-switched network.</a:t>
            </a:r>
          </a:p>
          <a:p>
            <a:r>
              <a:rPr lang="en-US" dirty="0"/>
              <a:t>This is because most networks that you interact with, including the Internet, use packet switching.</a:t>
            </a:r>
          </a:p>
        </p:txBody>
      </p:sp>
      <p:sp>
        <p:nvSpPr>
          <p:cNvPr id="5" name="Slide Number Placeholder 4">
            <a:extLst>
              <a:ext uri="{FF2B5EF4-FFF2-40B4-BE49-F238E27FC236}">
                <a16:creationId xmlns:a16="http://schemas.microsoft.com/office/drawing/2014/main" id="{7112935C-BF52-354D-4889-2AD4452AA84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53</a:t>
            </a:fld>
            <a:endParaRPr lang="en-US"/>
          </a:p>
        </p:txBody>
      </p:sp>
    </p:spTree>
    <p:extLst>
      <p:ext uri="{BB962C8B-B14F-4D97-AF65-F5344CB8AC3E}">
        <p14:creationId xmlns:p14="http://schemas.microsoft.com/office/powerpoint/2010/main" val="3506256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00E4-D53E-9DE2-CF90-6CE8F04B283D}"/>
              </a:ext>
            </a:extLst>
          </p:cNvPr>
          <p:cNvSpPr>
            <a:spLocks noGrp="1"/>
          </p:cNvSpPr>
          <p:nvPr>
            <p:ph type="title"/>
          </p:nvPr>
        </p:nvSpPr>
        <p:spPr/>
        <p:txBody>
          <a:bodyPr/>
          <a:lstStyle/>
          <a:p>
            <a:r>
              <a:rPr lang="en-US" dirty="0"/>
              <a:t>Communicating over a shared network</a:t>
            </a:r>
          </a:p>
        </p:txBody>
      </p:sp>
      <p:sp>
        <p:nvSpPr>
          <p:cNvPr id="3" name="Content Placeholder 2">
            <a:extLst>
              <a:ext uri="{FF2B5EF4-FFF2-40B4-BE49-F238E27FC236}">
                <a16:creationId xmlns:a16="http://schemas.microsoft.com/office/drawing/2014/main" id="{E6A98E5B-0FAA-9B87-9765-FB3ADA39CC5B}"/>
              </a:ext>
            </a:extLst>
          </p:cNvPr>
          <p:cNvSpPr>
            <a:spLocks noGrp="1"/>
          </p:cNvSpPr>
          <p:nvPr>
            <p:ph sz="half" idx="1"/>
          </p:nvPr>
        </p:nvSpPr>
        <p:spPr>
          <a:xfrm>
            <a:off x="838199" y="1825625"/>
            <a:ext cx="10515599" cy="4351338"/>
          </a:xfrm>
        </p:spPr>
        <p:txBody>
          <a:bodyPr>
            <a:normAutofit/>
          </a:bodyPr>
          <a:lstStyle/>
          <a:p>
            <a:r>
              <a:rPr lang="en-US" dirty="0"/>
              <a:t>To make that happen, networking people have to solve several challenging problems:</a:t>
            </a:r>
          </a:p>
          <a:p>
            <a:pPr lvl="1"/>
            <a:r>
              <a:rPr lang="en-US" dirty="0">
                <a:solidFill>
                  <a:srgbClr val="C00000"/>
                </a:solidFill>
              </a:rPr>
              <a:t>How to decide when a sender gets to transmit data?</a:t>
            </a:r>
          </a:p>
          <a:p>
            <a:pPr lvl="1"/>
            <a:r>
              <a:rPr lang="en-US" dirty="0"/>
              <a:t>How to pick good paths for getting data from its source to its destination?</a:t>
            </a:r>
          </a:p>
          <a:p>
            <a:pPr lvl="1"/>
            <a:r>
              <a:rPr lang="en-US" dirty="0"/>
              <a:t>How to adapt when a switch/router or a link fails?</a:t>
            </a:r>
          </a:p>
          <a:p>
            <a:pPr lvl="1"/>
            <a:r>
              <a:rPr lang="en-US" dirty="0"/>
              <a:t>…</a:t>
            </a:r>
          </a:p>
          <a:p>
            <a:pPr marL="463550" lvl="1" indent="0">
              <a:buNone/>
            </a:pPr>
            <a:endParaRPr lang="en-US" dirty="0"/>
          </a:p>
          <a:p>
            <a:pPr lvl="1"/>
            <a:endParaRPr lang="en-US" dirty="0"/>
          </a:p>
        </p:txBody>
      </p:sp>
      <p:sp>
        <p:nvSpPr>
          <p:cNvPr id="5" name="Slide Number Placeholder 4">
            <a:extLst>
              <a:ext uri="{FF2B5EF4-FFF2-40B4-BE49-F238E27FC236}">
                <a16:creationId xmlns:a16="http://schemas.microsoft.com/office/drawing/2014/main" id="{FD6730B3-D889-5C69-EB62-2A2F17F85C55}"/>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54</a:t>
            </a:fld>
            <a:endParaRPr lang="en-US"/>
          </a:p>
        </p:txBody>
      </p:sp>
      <p:sp>
        <p:nvSpPr>
          <p:cNvPr id="7" name="TextBox 6">
            <a:extLst>
              <a:ext uri="{FF2B5EF4-FFF2-40B4-BE49-F238E27FC236}">
                <a16:creationId xmlns:a16="http://schemas.microsoft.com/office/drawing/2014/main" id="{C1AA8F93-D4CD-F194-B4E1-B342C8377B83}"/>
              </a:ext>
            </a:extLst>
          </p:cNvPr>
          <p:cNvSpPr txBox="1"/>
          <p:nvPr/>
        </p:nvSpPr>
        <p:spPr>
          <a:xfrm>
            <a:off x="2593058" y="4876800"/>
            <a:ext cx="6626558" cy="461665"/>
          </a:xfrm>
          <a:prstGeom prst="rect">
            <a:avLst/>
          </a:prstGeom>
          <a:noFill/>
          <a:ln w="19050">
            <a:solidFill>
              <a:schemeClr val="tx1">
                <a:lumMod val="85000"/>
                <a:lumOff val="15000"/>
              </a:schemeClr>
            </a:solidFill>
          </a:ln>
        </p:spPr>
        <p:txBody>
          <a:bodyPr wrap="none" rtlCol="0">
            <a:spAutoFit/>
          </a:bodyPr>
          <a:lstStyle/>
          <a:p>
            <a:r>
              <a:rPr lang="en-US" sz="2400" dirty="0"/>
              <a:t>We’ll talk about the rest and the Internet, next time</a:t>
            </a:r>
          </a:p>
        </p:txBody>
      </p:sp>
    </p:spTree>
    <p:extLst>
      <p:ext uri="{BB962C8B-B14F-4D97-AF65-F5344CB8AC3E}">
        <p14:creationId xmlns:p14="http://schemas.microsoft.com/office/powerpoint/2010/main" val="298643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4311557" y="2981689"/>
            <a:ext cx="4528255" cy="894622"/>
          </a:xfrm>
        </p:spPr>
        <p:txBody>
          <a:bodyPr>
            <a:normAutofit/>
          </a:bodyPr>
          <a:lstStyle/>
          <a:p>
            <a:r>
              <a:rPr lang="en-US" altLang="ja-JP" sz="4800"/>
              <a:t>Questions?</a:t>
            </a:r>
            <a:endParaRPr lang="en-US" sz="4800"/>
          </a:p>
        </p:txBody>
      </p:sp>
      <p:sp>
        <p:nvSpPr>
          <p:cNvPr id="443" name="Slide Number Placeholder 5">
            <a:extLst>
              <a:ext uri="{FF2B5EF4-FFF2-40B4-BE49-F238E27FC236}">
                <a16:creationId xmlns:a16="http://schemas.microsoft.com/office/drawing/2014/main" id="{6B82EE67-B3B1-B14B-8E9B-DB1ABF01A2D5}"/>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55</a:t>
            </a:fld>
            <a:endParaRPr lang="en-US"/>
          </a:p>
        </p:txBody>
      </p:sp>
    </p:spTree>
    <p:extLst>
      <p:ext uri="{BB962C8B-B14F-4D97-AF65-F5344CB8AC3E}">
        <p14:creationId xmlns:p14="http://schemas.microsoft.com/office/powerpoint/2010/main" val="3853368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lstStyle/>
          <a:p>
            <a:r>
              <a:rPr lang="en-US"/>
              <a:t>Course logistics – where to get what </a:t>
            </a:r>
            <a:r>
              <a:rPr lang="en-US">
                <a:sym typeface="Wingdings" pitchFamily="2" charset="2"/>
              </a:rPr>
              <a:t> </a:t>
            </a:r>
            <a:endParaRPr lang="en-US"/>
          </a:p>
        </p:txBody>
      </p:sp>
      <p:sp>
        <p:nvSpPr>
          <p:cNvPr id="3" name="Content Placeholder 2">
            <a:extLst>
              <a:ext uri="{FF2B5EF4-FFF2-40B4-BE49-F238E27FC236}">
                <a16:creationId xmlns:a16="http://schemas.microsoft.com/office/drawing/2014/main" id="{E6BD1487-7E57-9BE4-E83B-E7DAFE49244B}"/>
              </a:ext>
            </a:extLst>
          </p:cNvPr>
          <p:cNvSpPr>
            <a:spLocks noGrp="1"/>
          </p:cNvSpPr>
          <p:nvPr>
            <p:ph sz="half" idx="1"/>
          </p:nvPr>
        </p:nvSpPr>
        <p:spPr>
          <a:xfrm>
            <a:off x="838200" y="1825625"/>
            <a:ext cx="10216487" cy="4351338"/>
          </a:xfrm>
        </p:spPr>
        <p:txBody>
          <a:bodyPr>
            <a:normAutofit/>
          </a:bodyPr>
          <a:lstStyle/>
          <a:p>
            <a:r>
              <a:rPr lang="en-US" dirty="0"/>
              <a:t>The course webpage</a:t>
            </a:r>
          </a:p>
          <a:p>
            <a:pPr lvl="1"/>
            <a:r>
              <a:rPr lang="en-US" dirty="0"/>
              <a:t>https://</a:t>
            </a:r>
            <a:r>
              <a:rPr lang="en-US" dirty="0" err="1"/>
              <a:t>mina.arashloo.net</a:t>
            </a:r>
            <a:r>
              <a:rPr lang="en-US" dirty="0"/>
              <a:t>/courses/CS456-F25/</a:t>
            </a:r>
            <a:r>
              <a:rPr lang="en-US" dirty="0" err="1"/>
              <a:t>index.html</a:t>
            </a:r>
            <a:endParaRPr lang="en-US" dirty="0"/>
          </a:p>
          <a:p>
            <a:pPr lvl="1"/>
            <a:r>
              <a:rPr lang="en-US" dirty="0"/>
              <a:t>Course outline, tentative schedule, slides, policies, and references</a:t>
            </a:r>
          </a:p>
          <a:p>
            <a:r>
              <a:rPr lang="en-US" dirty="0" err="1"/>
              <a:t>UWaterloo</a:t>
            </a:r>
            <a:r>
              <a:rPr lang="en-US" dirty="0"/>
              <a:t> outline</a:t>
            </a:r>
          </a:p>
          <a:p>
            <a:pPr lvl="1"/>
            <a:r>
              <a:rPr lang="en-US" dirty="0"/>
              <a:t>Course outline, policies</a:t>
            </a:r>
          </a:p>
          <a:p>
            <a:r>
              <a:rPr lang="en-US" dirty="0"/>
              <a:t>LEARN</a:t>
            </a:r>
          </a:p>
          <a:p>
            <a:pPr lvl="1"/>
            <a:r>
              <a:rPr lang="en-US" dirty="0"/>
              <a:t>Announcements, slides, quizzes, assignments</a:t>
            </a:r>
          </a:p>
          <a:p>
            <a:r>
              <a:rPr lang="en-US" dirty="0"/>
              <a:t>Piazza</a:t>
            </a:r>
          </a:p>
          <a:p>
            <a:pPr lvl="1"/>
            <a:r>
              <a:rPr lang="en-US" dirty="0"/>
              <a:t>Questions and discussions</a:t>
            </a:r>
          </a:p>
          <a:p>
            <a:pPr lvl="1"/>
            <a:endParaRPr lang="en-US" dirty="0"/>
          </a:p>
          <a:p>
            <a:endParaRPr lang="en-US" dirty="0"/>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56</a:t>
            </a:fld>
            <a:endParaRPr lang="en-US"/>
          </a:p>
        </p:txBody>
      </p:sp>
    </p:spTree>
    <p:extLst>
      <p:ext uri="{BB962C8B-B14F-4D97-AF65-F5344CB8AC3E}">
        <p14:creationId xmlns:p14="http://schemas.microsoft.com/office/powerpoint/2010/main" val="1132254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lstStyle/>
          <a:p>
            <a:r>
              <a:rPr lang="en-US"/>
              <a:t>Course logistics – Lectures and office hours</a:t>
            </a:r>
          </a:p>
        </p:txBody>
      </p:sp>
      <p:sp>
        <p:nvSpPr>
          <p:cNvPr id="3" name="Content Placeholder 2">
            <a:extLst>
              <a:ext uri="{FF2B5EF4-FFF2-40B4-BE49-F238E27FC236}">
                <a16:creationId xmlns:a16="http://schemas.microsoft.com/office/drawing/2014/main" id="{E6BD1487-7E57-9BE4-E83B-E7DAFE49244B}"/>
              </a:ext>
            </a:extLst>
          </p:cNvPr>
          <p:cNvSpPr>
            <a:spLocks noGrp="1"/>
          </p:cNvSpPr>
          <p:nvPr>
            <p:ph sz="half" idx="1"/>
          </p:nvPr>
        </p:nvSpPr>
        <p:spPr>
          <a:xfrm>
            <a:off x="838200" y="1825625"/>
            <a:ext cx="10216487" cy="4351338"/>
          </a:xfrm>
        </p:spPr>
        <p:txBody>
          <a:bodyPr>
            <a:normAutofit fontScale="92500"/>
          </a:bodyPr>
          <a:lstStyle/>
          <a:p>
            <a:r>
              <a:rPr lang="en-US" dirty="0"/>
              <a:t>There are two sections in the course. </a:t>
            </a:r>
          </a:p>
          <a:p>
            <a:pPr lvl="1"/>
            <a:r>
              <a:rPr lang="en-US" dirty="0"/>
              <a:t>They will cover the same overall material by the end of the term.</a:t>
            </a:r>
          </a:p>
          <a:p>
            <a:pPr lvl="1"/>
            <a:r>
              <a:rPr lang="en-US" dirty="0"/>
              <a:t>But they may not be fully in sync.</a:t>
            </a:r>
          </a:p>
          <a:p>
            <a:pPr lvl="1"/>
            <a:r>
              <a:rPr lang="en-US" dirty="0"/>
              <a:t>Try to attend lectures of the same section throughout the term.</a:t>
            </a:r>
          </a:p>
          <a:p>
            <a:r>
              <a:rPr lang="en-US" dirty="0"/>
              <a:t>Instructor office hours are generally for questions about the lectures and other topics related to computer networks</a:t>
            </a:r>
          </a:p>
          <a:p>
            <a:pPr lvl="1"/>
            <a:r>
              <a:rPr lang="en-US" dirty="0"/>
              <a:t>Mina Tahmasbi Arashloo: Tuesdays, 5-6pm</a:t>
            </a:r>
          </a:p>
          <a:p>
            <a:pPr lvl="1"/>
            <a:r>
              <a:rPr lang="en-US" dirty="0"/>
              <a:t>Uzma Maroof: Wednesdays</a:t>
            </a:r>
            <a:r>
              <a:rPr lang="en-US"/>
              <a:t>, 4:30-5:30pm</a:t>
            </a:r>
            <a:endParaRPr lang="en-US" dirty="0"/>
          </a:p>
          <a:p>
            <a:pPr lvl="1"/>
            <a:r>
              <a:rPr lang="en-US" dirty="0"/>
              <a:t>See LEARN for locations</a:t>
            </a:r>
          </a:p>
          <a:p>
            <a:r>
              <a:rPr lang="en-US" dirty="0"/>
              <a:t>TA office hours are generally for questions about the assignments</a:t>
            </a:r>
          </a:p>
          <a:p>
            <a:pPr lvl="1"/>
            <a:r>
              <a:rPr lang="en-US" dirty="0"/>
              <a:t>Time and location will be announced on LEARN</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57</a:t>
            </a:fld>
            <a:endParaRPr lang="en-US"/>
          </a:p>
        </p:txBody>
      </p:sp>
    </p:spTree>
    <p:extLst>
      <p:ext uri="{BB962C8B-B14F-4D97-AF65-F5344CB8AC3E}">
        <p14:creationId xmlns:p14="http://schemas.microsoft.com/office/powerpoint/2010/main" val="18129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lstStyle/>
          <a:p>
            <a:r>
              <a:rPr lang="en-US"/>
              <a:t>Course logistics – Readings</a:t>
            </a:r>
          </a:p>
        </p:txBody>
      </p:sp>
      <p:sp>
        <p:nvSpPr>
          <p:cNvPr id="3" name="Content Placeholder 2">
            <a:extLst>
              <a:ext uri="{FF2B5EF4-FFF2-40B4-BE49-F238E27FC236}">
                <a16:creationId xmlns:a16="http://schemas.microsoft.com/office/drawing/2014/main" id="{E6BD1487-7E57-9BE4-E83B-E7DAFE49244B}"/>
              </a:ext>
            </a:extLst>
          </p:cNvPr>
          <p:cNvSpPr>
            <a:spLocks noGrp="1"/>
          </p:cNvSpPr>
          <p:nvPr>
            <p:ph sz="half" idx="1"/>
          </p:nvPr>
        </p:nvSpPr>
        <p:spPr>
          <a:xfrm>
            <a:off x="838200" y="1825625"/>
            <a:ext cx="10216487" cy="4351338"/>
          </a:xfrm>
        </p:spPr>
        <p:txBody>
          <a:bodyPr/>
          <a:lstStyle/>
          <a:p>
            <a:r>
              <a:rPr lang="en-US"/>
              <a:t>Readings are optional and from the following sources</a:t>
            </a:r>
          </a:p>
          <a:p>
            <a:pPr lvl="1"/>
            <a:r>
              <a:rPr lang="en-US" b="0" i="0">
                <a:solidFill>
                  <a:srgbClr val="000000"/>
                </a:solidFill>
                <a:effectLst/>
                <a:latin typeface="Calibri" panose="020F0502020204030204" pitchFamily="34" charset="0"/>
                <a:cs typeface="Calibri" panose="020F0502020204030204" pitchFamily="34" charset="0"/>
              </a:rPr>
              <a:t>Computer Networking, A Top-Down Approach, James Kurose &amp; Keith Ross, Pearson, 8th Edition (7th Edition is also fine).</a:t>
            </a:r>
          </a:p>
          <a:p>
            <a:pPr lvl="1"/>
            <a:r>
              <a:rPr lang="en-US" b="0" i="0">
                <a:solidFill>
                  <a:srgbClr val="000000"/>
                </a:solidFill>
                <a:effectLst/>
                <a:latin typeface="Calibri" panose="020F0502020204030204" pitchFamily="34" charset="0"/>
                <a:cs typeface="Calibri" panose="020F0502020204030204" pitchFamily="34" charset="0"/>
              </a:rPr>
              <a:t>Research papers, blog posts, and platforms related to computer networks.</a:t>
            </a:r>
          </a:p>
          <a:p>
            <a:r>
              <a:rPr lang="en-US">
                <a:solidFill>
                  <a:srgbClr val="000000"/>
                </a:solidFill>
                <a:latin typeface="Calibri" panose="020F0502020204030204" pitchFamily="34" charset="0"/>
                <a:cs typeface="Calibri" panose="020F0502020204030204" pitchFamily="34" charset="0"/>
              </a:rPr>
              <a:t>Links to the latter will be posted on the course webpage</a:t>
            </a:r>
            <a:endParaRPr lang="en-US" b="0" i="0">
              <a:solidFill>
                <a:srgbClr val="000000"/>
              </a:solidFill>
              <a:effectLst/>
              <a:latin typeface="Calibri" panose="020F0502020204030204" pitchFamily="34" charset="0"/>
              <a:cs typeface="Calibri" panose="020F0502020204030204" pitchFamily="34" charset="0"/>
            </a:endParaRPr>
          </a:p>
          <a:p>
            <a:pPr lvl="1"/>
            <a:endParaRPr lang="en-US"/>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58</a:t>
            </a:fld>
            <a:endParaRPr lang="en-US"/>
          </a:p>
        </p:txBody>
      </p:sp>
    </p:spTree>
    <p:extLst>
      <p:ext uri="{BB962C8B-B14F-4D97-AF65-F5344CB8AC3E}">
        <p14:creationId xmlns:p14="http://schemas.microsoft.com/office/powerpoint/2010/main" val="2203885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lstStyle/>
          <a:p>
            <a:r>
              <a:rPr lang="en-US"/>
              <a:t>Course logistics – Assessment</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59</a:t>
            </a:fld>
            <a:endParaRPr lang="en-US"/>
          </a:p>
        </p:txBody>
      </p:sp>
      <p:pic>
        <p:nvPicPr>
          <p:cNvPr id="7" name="Picture 6">
            <a:extLst>
              <a:ext uri="{FF2B5EF4-FFF2-40B4-BE49-F238E27FC236}">
                <a16:creationId xmlns:a16="http://schemas.microsoft.com/office/drawing/2014/main" id="{9E1CE0B0-D317-7CD3-B3C7-B82C7B0148BD}"/>
              </a:ext>
            </a:extLst>
          </p:cNvPr>
          <p:cNvPicPr>
            <a:picLocks noChangeAspect="1"/>
          </p:cNvPicPr>
          <p:nvPr/>
        </p:nvPicPr>
        <p:blipFill>
          <a:blip r:embed="rId2"/>
          <a:stretch>
            <a:fillRect/>
          </a:stretch>
        </p:blipFill>
        <p:spPr>
          <a:xfrm>
            <a:off x="1770181" y="1863083"/>
            <a:ext cx="8097603" cy="4063366"/>
          </a:xfrm>
          <a:prstGeom prst="rect">
            <a:avLst/>
          </a:prstGeom>
        </p:spPr>
      </p:pic>
    </p:spTree>
    <p:extLst>
      <p:ext uri="{BB962C8B-B14F-4D97-AF65-F5344CB8AC3E}">
        <p14:creationId xmlns:p14="http://schemas.microsoft.com/office/powerpoint/2010/main" val="36694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1BD159-7517-4090-FA07-3C5C9B9C6010}"/>
              </a:ext>
            </a:extLst>
          </p:cNvPr>
          <p:cNvSpPr>
            <a:spLocks noGrp="1"/>
          </p:cNvSpPr>
          <p:nvPr>
            <p:ph idx="1"/>
          </p:nvPr>
        </p:nvSpPr>
        <p:spPr/>
        <p:txBody>
          <a:bodyPr/>
          <a:lstStyle/>
          <a:p>
            <a:r>
              <a:rPr lang="en-US"/>
              <a:t>A high-level overview of computer networks</a:t>
            </a:r>
          </a:p>
          <a:p>
            <a:r>
              <a:rPr lang="en-US"/>
              <a:t>Course logistics</a:t>
            </a:r>
          </a:p>
          <a:p>
            <a:endParaRPr lang="en-US"/>
          </a:p>
          <a:p>
            <a:r>
              <a:rPr lang="en-US"/>
              <a:t>But before we start…</a:t>
            </a:r>
          </a:p>
        </p:txBody>
      </p:sp>
      <p:sp>
        <p:nvSpPr>
          <p:cNvPr id="3" name="Title 2">
            <a:extLst>
              <a:ext uri="{FF2B5EF4-FFF2-40B4-BE49-F238E27FC236}">
                <a16:creationId xmlns:a16="http://schemas.microsoft.com/office/drawing/2014/main" id="{7CA3742E-6683-26B3-8074-D58019C80A21}"/>
              </a:ext>
            </a:extLst>
          </p:cNvPr>
          <p:cNvSpPr>
            <a:spLocks noGrp="1"/>
          </p:cNvSpPr>
          <p:nvPr>
            <p:ph type="title"/>
          </p:nvPr>
        </p:nvSpPr>
        <p:spPr/>
        <p:txBody>
          <a:bodyPr/>
          <a:lstStyle/>
          <a:p>
            <a:r>
              <a:rPr lang="en-US"/>
              <a:t>Today’s agenda</a:t>
            </a:r>
          </a:p>
        </p:txBody>
      </p:sp>
      <p:sp>
        <p:nvSpPr>
          <p:cNvPr id="4" name="Slide Number Placeholder 3">
            <a:extLst>
              <a:ext uri="{FF2B5EF4-FFF2-40B4-BE49-F238E27FC236}">
                <a16:creationId xmlns:a16="http://schemas.microsoft.com/office/drawing/2014/main" id="{E2992879-FA2A-0B29-C693-07664F452A0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a:t>
            </a:fld>
            <a:endParaRPr lang="en-US"/>
          </a:p>
        </p:txBody>
      </p:sp>
    </p:spTree>
    <p:extLst>
      <p:ext uri="{BB962C8B-B14F-4D97-AF65-F5344CB8AC3E}">
        <p14:creationId xmlns:p14="http://schemas.microsoft.com/office/powerpoint/2010/main" val="1322047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lstStyle/>
          <a:p>
            <a:r>
              <a:rPr lang="en-US"/>
              <a:t>Course logistics – Quizzes</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60</a:t>
            </a:fld>
            <a:endParaRPr lang="en-US"/>
          </a:p>
        </p:txBody>
      </p:sp>
      <p:sp>
        <p:nvSpPr>
          <p:cNvPr id="3" name="Content Placeholder 2">
            <a:extLst>
              <a:ext uri="{FF2B5EF4-FFF2-40B4-BE49-F238E27FC236}">
                <a16:creationId xmlns:a16="http://schemas.microsoft.com/office/drawing/2014/main" id="{58DB952C-E8C6-2FDF-9451-9CD3836B6047}"/>
              </a:ext>
            </a:extLst>
          </p:cNvPr>
          <p:cNvSpPr>
            <a:spLocks noGrp="1"/>
          </p:cNvSpPr>
          <p:nvPr>
            <p:ph sz="half" idx="1"/>
          </p:nvPr>
        </p:nvSpPr>
        <p:spPr>
          <a:xfrm>
            <a:off x="838200" y="1825625"/>
            <a:ext cx="10216487" cy="4351338"/>
          </a:xfrm>
        </p:spPr>
        <p:txBody>
          <a:bodyPr>
            <a:normAutofit/>
          </a:bodyPr>
          <a:lstStyle/>
          <a:p>
            <a:pPr algn="l">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H</a:t>
            </a:r>
            <a:r>
              <a:rPr lang="en-US" b="0" i="0" dirty="0">
                <a:solidFill>
                  <a:srgbClr val="000000"/>
                </a:solidFill>
                <a:effectLst/>
                <a:latin typeface="Calibri" panose="020F0502020204030204" pitchFamily="34" charset="0"/>
                <a:cs typeface="Calibri" panose="020F0502020204030204" pitchFamily="34" charset="0"/>
              </a:rPr>
              <a:t>elps you assess your understanding of the course material</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Help us as your instructors to pinpoint subjects that need extra discussion in the class. </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Every week that we have lectures, a quiz will be posted on LEARN on </a:t>
            </a:r>
            <a:r>
              <a:rPr lang="en-US" b="0" i="0" u="sng" dirty="0">
                <a:solidFill>
                  <a:srgbClr val="000000"/>
                </a:solidFill>
                <a:effectLst/>
                <a:latin typeface="Calibri" panose="020F0502020204030204" pitchFamily="34" charset="0"/>
                <a:cs typeface="Calibri" panose="020F0502020204030204" pitchFamily="34" charset="0"/>
              </a:rPr>
              <a:t>Thursday that week at 8PM EST</a:t>
            </a:r>
            <a:r>
              <a:rPr lang="en-US" b="0" i="0" dirty="0">
                <a:solidFill>
                  <a:srgbClr val="000000"/>
                </a:solidFill>
                <a:effectLst/>
                <a:latin typeface="Calibri" panose="020F0502020204030204" pitchFamily="34" charset="0"/>
                <a:cs typeface="Calibri" panose="020F0502020204030204" pitchFamily="34" charset="0"/>
              </a:rPr>
              <a:t>.</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You have until </a:t>
            </a:r>
            <a:r>
              <a:rPr lang="en-US" b="0" i="0" u="sng" dirty="0">
                <a:solidFill>
                  <a:srgbClr val="000000"/>
                </a:solidFill>
                <a:effectLst/>
                <a:latin typeface="Calibri" panose="020F0502020204030204" pitchFamily="34" charset="0"/>
                <a:cs typeface="Calibri" panose="020F0502020204030204" pitchFamily="34" charset="0"/>
              </a:rPr>
              <a:t>Sunday at 11:59PM EST</a:t>
            </a:r>
            <a:r>
              <a:rPr lang="en-US" b="0" i="0" dirty="0">
                <a:solidFill>
                  <a:srgbClr val="000000"/>
                </a:solidFill>
                <a:effectLst/>
                <a:latin typeface="Calibri" panose="020F0502020204030204" pitchFamily="34" charset="0"/>
                <a:cs typeface="Calibri" panose="020F0502020204030204" pitchFamily="34" charset="0"/>
              </a:rPr>
              <a:t> to complete the quiz.</a:t>
            </a:r>
          </a:p>
          <a:p>
            <a:pPr lvl="1"/>
            <a:r>
              <a:rPr lang="en-US" dirty="0">
                <a:solidFill>
                  <a:srgbClr val="000000"/>
                </a:solidFill>
                <a:latin typeface="Calibri" panose="020F0502020204030204" pitchFamily="34" charset="0"/>
                <a:cs typeface="Calibri" panose="020F0502020204030204" pitchFamily="34" charset="0"/>
              </a:rPr>
              <a:t>There are a few exceptions that will be announced the week of the quiz.</a:t>
            </a:r>
          </a:p>
        </p:txBody>
      </p:sp>
    </p:spTree>
    <p:extLst>
      <p:ext uri="{BB962C8B-B14F-4D97-AF65-F5344CB8AC3E}">
        <p14:creationId xmlns:p14="http://schemas.microsoft.com/office/powerpoint/2010/main" val="2429592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lstStyle/>
          <a:p>
            <a:r>
              <a:rPr lang="en-US"/>
              <a:t>Course logistics – Quizzes</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61</a:t>
            </a:fld>
            <a:endParaRPr lang="en-US"/>
          </a:p>
        </p:txBody>
      </p:sp>
      <p:sp>
        <p:nvSpPr>
          <p:cNvPr id="3" name="Content Placeholder 2">
            <a:extLst>
              <a:ext uri="{FF2B5EF4-FFF2-40B4-BE49-F238E27FC236}">
                <a16:creationId xmlns:a16="http://schemas.microsoft.com/office/drawing/2014/main" id="{58DB952C-E8C6-2FDF-9451-9CD3836B6047}"/>
              </a:ext>
            </a:extLst>
          </p:cNvPr>
          <p:cNvSpPr>
            <a:spLocks noGrp="1"/>
          </p:cNvSpPr>
          <p:nvPr>
            <p:ph sz="half" idx="1"/>
          </p:nvPr>
        </p:nvSpPr>
        <p:spPr>
          <a:xfrm>
            <a:off x="838200" y="1825625"/>
            <a:ext cx="10216487" cy="4351338"/>
          </a:xfrm>
        </p:spPr>
        <p:txBody>
          <a:bodyPr>
            <a:normAutofit/>
          </a:bodyPr>
          <a:lstStyle/>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Questions are multiple-choice and are about the material covered in class that week.</a:t>
            </a:r>
          </a:p>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You will have </a:t>
            </a:r>
            <a:r>
              <a:rPr lang="en-US" b="0" i="0" u="sng">
                <a:solidFill>
                  <a:srgbClr val="000000"/>
                </a:solidFill>
                <a:effectLst/>
                <a:latin typeface="Calibri" panose="020F0502020204030204" pitchFamily="34" charset="0"/>
                <a:cs typeface="Calibri" panose="020F0502020204030204" pitchFamily="34" charset="0"/>
              </a:rPr>
              <a:t>unlimited attempts</a:t>
            </a:r>
            <a:r>
              <a:rPr lang="en-US" b="0" i="0">
                <a:solidFill>
                  <a:srgbClr val="000000"/>
                </a:solidFill>
                <a:effectLst/>
                <a:latin typeface="Calibri" panose="020F0502020204030204" pitchFamily="34" charset="0"/>
                <a:cs typeface="Calibri" panose="020F0502020204030204" pitchFamily="34" charset="0"/>
              </a:rPr>
              <a:t>. Hopefully, this helps you focus on your learning of the material without having to worry about your grade.</a:t>
            </a:r>
          </a:p>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A missed quiz cannot be retaken and doctor's note is not accepted for missed quizzes.</a:t>
            </a:r>
          </a:p>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You can miss </a:t>
            </a:r>
            <a:r>
              <a:rPr lang="en-US" b="0" i="0" u="sng">
                <a:solidFill>
                  <a:srgbClr val="000000"/>
                </a:solidFill>
                <a:effectLst/>
                <a:latin typeface="Calibri" panose="020F0502020204030204" pitchFamily="34" charset="0"/>
                <a:cs typeface="Calibri" panose="020F0502020204030204" pitchFamily="34" charset="0"/>
              </a:rPr>
              <a:t>two quizzes</a:t>
            </a:r>
            <a:r>
              <a:rPr lang="en-US" b="0" i="0">
                <a:solidFill>
                  <a:srgbClr val="000000"/>
                </a:solidFill>
                <a:effectLst/>
                <a:latin typeface="Calibri" panose="020F0502020204030204" pitchFamily="34" charset="0"/>
                <a:cs typeface="Calibri" panose="020F0502020204030204" pitchFamily="34" charset="0"/>
              </a:rPr>
              <a:t> without it affecting your grade.</a:t>
            </a:r>
          </a:p>
          <a:p>
            <a:pPr lvl="1"/>
            <a:r>
              <a:rPr lang="en-US">
                <a:solidFill>
                  <a:srgbClr val="000000"/>
                </a:solidFill>
                <a:latin typeface="Calibri" panose="020F0502020204030204" pitchFamily="34" charset="0"/>
                <a:cs typeface="Calibri" panose="020F0502020204030204" pitchFamily="34" charset="0"/>
              </a:rPr>
              <a:t>There is a total of 10 quizzes </a:t>
            </a:r>
            <a:r>
              <a:rPr lang="en-US">
                <a:solidFill>
                  <a:srgbClr val="000000"/>
                </a:solidFill>
                <a:latin typeface="Calibri" panose="020F0502020204030204" pitchFamily="34" charset="0"/>
                <a:cs typeface="Calibri" panose="020F0502020204030204" pitchFamily="34" charset="0"/>
                <a:sym typeface="Wingdings" pitchFamily="2" charset="2"/>
              </a:rPr>
              <a:t></a:t>
            </a:r>
            <a:r>
              <a:rPr lang="en-US">
                <a:solidFill>
                  <a:srgbClr val="000000"/>
                </a:solidFill>
                <a:latin typeface="Calibri" panose="020F0502020204030204" pitchFamily="34" charset="0"/>
                <a:cs typeface="Calibri" panose="020F0502020204030204" pitchFamily="34" charset="0"/>
              </a:rPr>
              <a:t> 8 quizzes worth 10%</a:t>
            </a:r>
            <a:endParaRPr lang="en-US" b="0" i="0">
              <a:solidFill>
                <a:srgbClr val="000000"/>
              </a:solidFill>
              <a:effectLst/>
              <a:latin typeface="Calibri" panose="020F0502020204030204" pitchFamily="34" charset="0"/>
              <a:cs typeface="Calibri" panose="020F0502020204030204" pitchFamily="34" charset="0"/>
            </a:endParaRPr>
          </a:p>
          <a:p>
            <a:pPr lvl="1"/>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6914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normAutofit/>
          </a:bodyPr>
          <a:lstStyle/>
          <a:p>
            <a:r>
              <a:rPr lang="en-US" sz="3600"/>
              <a:t>Course logistics – Programming Assignments (CS 456)</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62</a:t>
            </a:fld>
            <a:endParaRPr lang="en-US"/>
          </a:p>
        </p:txBody>
      </p:sp>
      <p:sp>
        <p:nvSpPr>
          <p:cNvPr id="3" name="Content Placeholder 2">
            <a:extLst>
              <a:ext uri="{FF2B5EF4-FFF2-40B4-BE49-F238E27FC236}">
                <a16:creationId xmlns:a16="http://schemas.microsoft.com/office/drawing/2014/main" id="{58DB952C-E8C6-2FDF-9451-9CD3836B6047}"/>
              </a:ext>
            </a:extLst>
          </p:cNvPr>
          <p:cNvSpPr>
            <a:spLocks noGrp="1"/>
          </p:cNvSpPr>
          <p:nvPr>
            <p:ph sz="half" idx="1"/>
          </p:nvPr>
        </p:nvSpPr>
        <p:spPr>
          <a:xfrm>
            <a:off x="838200" y="1825625"/>
            <a:ext cx="10216487" cy="4351338"/>
          </a:xfrm>
        </p:spPr>
        <p:txBody>
          <a:bodyPr>
            <a:normAutofit/>
          </a:bodyPr>
          <a:lstStyle/>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There are three programming assignments, each counting as 10% of your final grade. </a:t>
            </a:r>
          </a:p>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Assignment specifications will be posted on LEARN.</a:t>
            </a:r>
          </a:p>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Assignments are to be completed individually and submitted to the appropriate Dropbox on LEARN.</a:t>
            </a:r>
          </a:p>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You have a total of </a:t>
            </a:r>
            <a:r>
              <a:rPr lang="en-US" b="0" i="0" u="sng">
                <a:solidFill>
                  <a:srgbClr val="000000"/>
                </a:solidFill>
                <a:effectLst/>
                <a:latin typeface="Calibri" panose="020F0502020204030204" pitchFamily="34" charset="0"/>
                <a:cs typeface="Calibri" panose="020F0502020204030204" pitchFamily="34" charset="0"/>
              </a:rPr>
              <a:t>four late days for the whole term</a:t>
            </a:r>
            <a:r>
              <a:rPr lang="en-US" b="0" i="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834785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normAutofit/>
          </a:bodyPr>
          <a:lstStyle/>
          <a:p>
            <a:r>
              <a:rPr lang="en-US" sz="3600"/>
              <a:t>Course logistics – Programming Assignments (CS 456)</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63</a:t>
            </a:fld>
            <a:endParaRPr lang="en-US"/>
          </a:p>
        </p:txBody>
      </p:sp>
      <p:sp>
        <p:nvSpPr>
          <p:cNvPr id="3" name="Content Placeholder 2">
            <a:extLst>
              <a:ext uri="{FF2B5EF4-FFF2-40B4-BE49-F238E27FC236}">
                <a16:creationId xmlns:a16="http://schemas.microsoft.com/office/drawing/2014/main" id="{58DB952C-E8C6-2FDF-9451-9CD3836B6047}"/>
              </a:ext>
            </a:extLst>
          </p:cNvPr>
          <p:cNvSpPr>
            <a:spLocks noGrp="1"/>
          </p:cNvSpPr>
          <p:nvPr>
            <p:ph sz="half" idx="1"/>
          </p:nvPr>
        </p:nvSpPr>
        <p:spPr>
          <a:xfrm>
            <a:off x="838200" y="1825625"/>
            <a:ext cx="10216487" cy="4351338"/>
          </a:xfrm>
        </p:spPr>
        <p:txBody>
          <a:bodyPr>
            <a:normAutofit/>
          </a:bodyPr>
          <a:lstStyle/>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Use your late days to accommodate unexpected situations. No questions will be asked.</a:t>
            </a:r>
          </a:p>
          <a:p>
            <a:pPr marL="742950" lvl="1" indent="-285750"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Examples of unexpected situations include your internet connection being down right before the deadline or forgetting or missing the deadline.</a:t>
            </a:r>
          </a:p>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Your four late days are for the whole term, not per assignment.</a:t>
            </a:r>
          </a:p>
          <a:p>
            <a:pPr marL="742950" lvl="1" indent="-285750"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E.g.: If you use 2 late days for assignment 1, you have only 2 late days left to use for the rest of the assignments.</a:t>
            </a:r>
          </a:p>
          <a:p>
            <a:pPr lvl="1"/>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987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normAutofit/>
          </a:bodyPr>
          <a:lstStyle/>
          <a:p>
            <a:r>
              <a:rPr lang="en-US" sz="3600"/>
              <a:t>Course logistics – Programming Assignments (CS 456)</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64</a:t>
            </a:fld>
            <a:endParaRPr lang="en-US"/>
          </a:p>
        </p:txBody>
      </p:sp>
      <p:sp>
        <p:nvSpPr>
          <p:cNvPr id="3" name="Content Placeholder 2">
            <a:extLst>
              <a:ext uri="{FF2B5EF4-FFF2-40B4-BE49-F238E27FC236}">
                <a16:creationId xmlns:a16="http://schemas.microsoft.com/office/drawing/2014/main" id="{58DB952C-E8C6-2FDF-9451-9CD3836B6047}"/>
              </a:ext>
            </a:extLst>
          </p:cNvPr>
          <p:cNvSpPr>
            <a:spLocks noGrp="1"/>
          </p:cNvSpPr>
          <p:nvPr>
            <p:ph sz="half" idx="1"/>
          </p:nvPr>
        </p:nvSpPr>
        <p:spPr>
          <a:xfrm>
            <a:off x="838200" y="1825625"/>
            <a:ext cx="10216487" cy="4351338"/>
          </a:xfrm>
        </p:spPr>
        <p:txBody>
          <a:bodyPr>
            <a:normAutofit/>
          </a:bodyPr>
          <a:lstStyle/>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Late days are tracked </a:t>
            </a:r>
            <a:r>
              <a:rPr lang="en-US" b="0" i="0" u="sng">
                <a:solidFill>
                  <a:srgbClr val="000000"/>
                </a:solidFill>
                <a:effectLst/>
                <a:latin typeface="Calibri" panose="020F0502020204030204" pitchFamily="34" charset="0"/>
                <a:cs typeface="Calibri" panose="020F0502020204030204" pitchFamily="34" charset="0"/>
              </a:rPr>
              <a:t>daily, not hourly</a:t>
            </a:r>
            <a:r>
              <a:rPr lang="en-US" b="0" i="0">
                <a:solidFill>
                  <a:srgbClr val="000000"/>
                </a:solidFill>
                <a:effectLst/>
                <a:latin typeface="Calibri" panose="020F0502020204030204" pitchFamily="34" charset="0"/>
                <a:cs typeface="Calibri" panose="020F0502020204030204" pitchFamily="34" charset="0"/>
              </a:rPr>
              <a:t>.</a:t>
            </a:r>
          </a:p>
          <a:p>
            <a:pPr marL="742950" lvl="1" indent="-285750"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E.g.: If an assignment is due on Thursday at 11:59pm, and you turn it in the next day (Friday) at noon, you have used one of your late days.</a:t>
            </a:r>
          </a:p>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The four late days </a:t>
            </a:r>
            <a:r>
              <a:rPr lang="en-US" b="0" i="0" u="sng">
                <a:solidFill>
                  <a:srgbClr val="000000"/>
                </a:solidFill>
                <a:effectLst/>
                <a:latin typeface="Calibri" panose="020F0502020204030204" pitchFamily="34" charset="0"/>
                <a:cs typeface="Calibri" panose="020F0502020204030204" pitchFamily="34" charset="0"/>
              </a:rPr>
              <a:t>include the self-declared short-term absence</a:t>
            </a:r>
          </a:p>
          <a:p>
            <a:pPr lvl="1"/>
            <a:r>
              <a:rPr lang="en-US">
                <a:solidFill>
                  <a:srgbClr val="000000"/>
                </a:solidFill>
                <a:latin typeface="Calibri" panose="020F0502020204030204" pitchFamily="34" charset="0"/>
                <a:cs typeface="Calibri" panose="020F0502020204030204" pitchFamily="34" charset="0"/>
              </a:rPr>
              <a:t>E.g. if you have used 1 late day, and declare a two-day short-term absence, you will have 1 late day left for the rest of the term.</a:t>
            </a:r>
            <a:endParaRPr lang="en-US">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No extensions are granted if you have no late days left, so plan ahead and use them carefully.</a:t>
            </a:r>
          </a:p>
          <a:p>
            <a:pPr marL="742950" lvl="1" indent="-285750"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E.g.: If you have no late days left and submit the assignment after the deadline, you will not receive any points for the assignment</a:t>
            </a:r>
          </a:p>
          <a:p>
            <a:pPr lvl="1"/>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77809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normAutofit/>
          </a:bodyPr>
          <a:lstStyle/>
          <a:p>
            <a:r>
              <a:rPr lang="en-US" sz="3600"/>
              <a:t>Course logistics – Programming Assignments (CS 656)</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65</a:t>
            </a:fld>
            <a:endParaRPr lang="en-US"/>
          </a:p>
        </p:txBody>
      </p:sp>
      <p:sp>
        <p:nvSpPr>
          <p:cNvPr id="3" name="Content Placeholder 2">
            <a:extLst>
              <a:ext uri="{FF2B5EF4-FFF2-40B4-BE49-F238E27FC236}">
                <a16:creationId xmlns:a16="http://schemas.microsoft.com/office/drawing/2014/main" id="{58DB952C-E8C6-2FDF-9451-9CD3836B6047}"/>
              </a:ext>
            </a:extLst>
          </p:cNvPr>
          <p:cNvSpPr>
            <a:spLocks noGrp="1"/>
          </p:cNvSpPr>
          <p:nvPr>
            <p:ph sz="half" idx="1"/>
          </p:nvPr>
        </p:nvSpPr>
        <p:spPr>
          <a:xfrm>
            <a:off x="838200" y="1825625"/>
            <a:ext cx="10216487" cy="4351338"/>
          </a:xfrm>
        </p:spPr>
        <p:txBody>
          <a:bodyPr>
            <a:normAutofit/>
          </a:bodyPr>
          <a:lstStyle/>
          <a:p>
            <a:pPr algn="l">
              <a:buFont typeface="Arial" panose="020B0604020202020204" pitchFamily="34" charset="0"/>
              <a:buChar char="•"/>
            </a:pPr>
            <a:r>
              <a:rPr lang="en-US" b="0" i="0">
                <a:solidFill>
                  <a:srgbClr val="000000"/>
                </a:solidFill>
                <a:effectLst/>
              </a:rPr>
              <a:t>Choose two of the three to complete. </a:t>
            </a:r>
          </a:p>
          <a:p>
            <a:pPr algn="l">
              <a:buFont typeface="Arial" panose="020B0604020202020204" pitchFamily="34" charset="0"/>
              <a:buChar char="•"/>
            </a:pPr>
            <a:r>
              <a:rPr lang="en-US" b="0" i="0">
                <a:solidFill>
                  <a:srgbClr val="000000"/>
                </a:solidFill>
                <a:effectLst/>
              </a:rPr>
              <a:t>Each will count as 5% of your grade. </a:t>
            </a:r>
          </a:p>
          <a:p>
            <a:pPr algn="l">
              <a:buFont typeface="Arial" panose="020B0604020202020204" pitchFamily="34" charset="0"/>
              <a:buChar char="•"/>
            </a:pPr>
            <a:r>
              <a:rPr lang="en-US">
                <a:solidFill>
                  <a:srgbClr val="000000"/>
                </a:solidFill>
              </a:rPr>
              <a:t>The rest of the </a:t>
            </a:r>
            <a:r>
              <a:rPr lang="en-US" b="0" i="0">
                <a:solidFill>
                  <a:srgbClr val="000000"/>
                </a:solidFill>
                <a:effectLst/>
              </a:rPr>
              <a:t>logistics is the same as CS 456.</a:t>
            </a:r>
            <a:endParaRPr lang="en-US" b="0" i="0">
              <a:solidFill>
                <a:srgbClr val="000000"/>
              </a:solidFill>
              <a:effectLst/>
              <a:cs typeface="Calibri" panose="020F0502020204030204" pitchFamily="34" charset="0"/>
            </a:endParaRPr>
          </a:p>
          <a:p>
            <a:pPr lvl="1"/>
            <a:endParaRPr lang="en-US">
              <a:cs typeface="Calibri" panose="020F0502020204030204" pitchFamily="34" charset="0"/>
            </a:endParaRPr>
          </a:p>
        </p:txBody>
      </p:sp>
    </p:spTree>
    <p:extLst>
      <p:ext uri="{BB962C8B-B14F-4D97-AF65-F5344CB8AC3E}">
        <p14:creationId xmlns:p14="http://schemas.microsoft.com/office/powerpoint/2010/main" val="24728016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normAutofit/>
          </a:bodyPr>
          <a:lstStyle/>
          <a:p>
            <a:r>
              <a:rPr lang="en-US" sz="3600"/>
              <a:t>Course logistics – Exams</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66</a:t>
            </a:fld>
            <a:endParaRPr lang="en-US"/>
          </a:p>
        </p:txBody>
      </p:sp>
      <p:sp>
        <p:nvSpPr>
          <p:cNvPr id="3" name="Content Placeholder 2">
            <a:extLst>
              <a:ext uri="{FF2B5EF4-FFF2-40B4-BE49-F238E27FC236}">
                <a16:creationId xmlns:a16="http://schemas.microsoft.com/office/drawing/2014/main" id="{58DB952C-E8C6-2FDF-9451-9CD3836B6047}"/>
              </a:ext>
            </a:extLst>
          </p:cNvPr>
          <p:cNvSpPr>
            <a:spLocks noGrp="1"/>
          </p:cNvSpPr>
          <p:nvPr>
            <p:ph sz="half" idx="1"/>
          </p:nvPr>
        </p:nvSpPr>
        <p:spPr>
          <a:xfrm>
            <a:off x="838200" y="1825625"/>
            <a:ext cx="10216487" cy="4351338"/>
          </a:xfrm>
        </p:spPr>
        <p:txBody>
          <a:bodyPr>
            <a:normAutofit/>
          </a:bodyPr>
          <a:lstStyle/>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Exams will be solely based on </a:t>
            </a:r>
            <a:r>
              <a:rPr lang="en-US" b="0" i="0" u="sng">
                <a:solidFill>
                  <a:srgbClr val="000000"/>
                </a:solidFill>
                <a:effectLst/>
                <a:latin typeface="Calibri" panose="020F0502020204030204" pitchFamily="34" charset="0"/>
                <a:cs typeface="Calibri" panose="020F0502020204030204" pitchFamily="34" charset="0"/>
              </a:rPr>
              <a:t>the materials presented in the class</a:t>
            </a:r>
          </a:p>
          <a:p>
            <a:pPr lvl="1"/>
            <a:r>
              <a:rPr lang="en-US" b="0" i="0">
                <a:solidFill>
                  <a:srgbClr val="000000"/>
                </a:solidFill>
                <a:effectLst/>
                <a:latin typeface="Calibri" panose="020F0502020204030204" pitchFamily="34" charset="0"/>
                <a:cs typeface="Calibri" panose="020F0502020204030204" pitchFamily="34" charset="0"/>
              </a:rPr>
              <a:t>this includes the parts that </a:t>
            </a:r>
            <a:r>
              <a:rPr lang="en-US" b="0" i="0" u="sng">
                <a:solidFill>
                  <a:srgbClr val="000000"/>
                </a:solidFill>
                <a:effectLst/>
                <a:latin typeface="Calibri" panose="020F0502020204030204" pitchFamily="34" charset="0"/>
                <a:cs typeface="Calibri" panose="020F0502020204030204" pitchFamily="34" charset="0"/>
              </a:rPr>
              <a:t>may not necessarily be covered in the textbook or the slides.</a:t>
            </a:r>
          </a:p>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Exams are closed-book.</a:t>
            </a:r>
          </a:p>
          <a:p>
            <a:pPr lvl="1"/>
            <a:r>
              <a:rPr lang="en-US">
                <a:solidFill>
                  <a:srgbClr val="000000"/>
                </a:solidFill>
                <a:latin typeface="Calibri" panose="020F0502020204030204" pitchFamily="34" charset="0"/>
                <a:cs typeface="Calibri" panose="020F0502020204030204" pitchFamily="34" charset="0"/>
              </a:rPr>
              <a:t>You can bring 5 pages of double-sided notes</a:t>
            </a:r>
            <a:endParaRPr lang="en-US" b="0" i="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The midterm exam is on Thursday, Oct 23, 7 to 8:50 PM.</a:t>
            </a:r>
          </a:p>
          <a:p>
            <a:r>
              <a:rPr lang="en-US" b="0" i="0">
                <a:solidFill>
                  <a:srgbClr val="000000"/>
                </a:solidFill>
                <a:effectLst/>
                <a:latin typeface="Calibri" panose="020F0502020204030204" pitchFamily="34" charset="0"/>
                <a:cs typeface="Calibri" panose="020F0502020204030204" pitchFamily="34" charset="0"/>
              </a:rPr>
              <a:t>Date, time, and location of the final exam will be announced by the Registrar's Office.</a:t>
            </a:r>
          </a:p>
        </p:txBody>
      </p:sp>
    </p:spTree>
    <p:extLst>
      <p:ext uri="{BB962C8B-B14F-4D97-AF65-F5344CB8AC3E}">
        <p14:creationId xmlns:p14="http://schemas.microsoft.com/office/powerpoint/2010/main" val="6394434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normAutofit/>
          </a:bodyPr>
          <a:lstStyle/>
          <a:p>
            <a:r>
              <a:rPr lang="en-US" sz="3600"/>
              <a:t>Course logistics – Exams</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67</a:t>
            </a:fld>
            <a:endParaRPr lang="en-US"/>
          </a:p>
        </p:txBody>
      </p:sp>
      <p:sp>
        <p:nvSpPr>
          <p:cNvPr id="3" name="Content Placeholder 2">
            <a:extLst>
              <a:ext uri="{FF2B5EF4-FFF2-40B4-BE49-F238E27FC236}">
                <a16:creationId xmlns:a16="http://schemas.microsoft.com/office/drawing/2014/main" id="{58DB952C-E8C6-2FDF-9451-9CD3836B6047}"/>
              </a:ext>
            </a:extLst>
          </p:cNvPr>
          <p:cNvSpPr>
            <a:spLocks noGrp="1"/>
          </p:cNvSpPr>
          <p:nvPr>
            <p:ph sz="half" idx="1"/>
          </p:nvPr>
        </p:nvSpPr>
        <p:spPr>
          <a:xfrm>
            <a:off x="838200" y="1825625"/>
            <a:ext cx="10216487" cy="4351338"/>
          </a:xfrm>
        </p:spPr>
        <p:txBody>
          <a:bodyPr>
            <a:normAutofit/>
          </a:bodyPr>
          <a:lstStyle/>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Midterm and final have to be passed, in the aggregate, in order to pass the course. That is, [(Midterm*25) + (Final*35)] / 60 &gt;= 50%</a:t>
            </a:r>
          </a:p>
          <a:p>
            <a:pPr algn="l">
              <a:buFont typeface="Arial" panose="020B0604020202020204" pitchFamily="34" charset="0"/>
              <a:buChar char="•"/>
            </a:pPr>
            <a:r>
              <a:rPr lang="en-US" b="0" i="0">
                <a:solidFill>
                  <a:srgbClr val="000000"/>
                </a:solidFill>
                <a:effectLst/>
                <a:latin typeface="Calibri" panose="020F0502020204030204" pitchFamily="34" charset="0"/>
                <a:cs typeface="Calibri" panose="020F0502020204030204" pitchFamily="34" charset="0"/>
              </a:rPr>
              <a:t>In the case of a missed exam, a medical certificate or doctor's note must be uploaded to the university's online portal.</a:t>
            </a:r>
          </a:p>
          <a:p>
            <a:pPr marL="742950" lvl="1" indent="-285750" algn="l">
              <a:buFont typeface="Arial" panose="020B0604020202020204" pitchFamily="34" charset="0"/>
              <a:buChar char="•"/>
            </a:pPr>
            <a:r>
              <a:rPr lang="en-US">
                <a:solidFill>
                  <a:srgbClr val="000000"/>
                </a:solidFill>
                <a:latin typeface="Calibri" panose="020F0502020204030204" pitchFamily="34" charset="0"/>
                <a:cs typeface="Calibri" panose="020F0502020204030204" pitchFamily="34" charset="0"/>
              </a:rPr>
              <a:t>Please refer to the course outline for information about acceptable certificates and doctor’s notes.</a:t>
            </a:r>
          </a:p>
        </p:txBody>
      </p:sp>
    </p:spTree>
    <p:extLst>
      <p:ext uri="{BB962C8B-B14F-4D97-AF65-F5344CB8AC3E}">
        <p14:creationId xmlns:p14="http://schemas.microsoft.com/office/powerpoint/2010/main" val="42422541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A01B1-C430-AA87-F564-D78C3F7AB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237E7-0333-A03E-87B9-77404AABA9B1}"/>
              </a:ext>
            </a:extLst>
          </p:cNvPr>
          <p:cNvSpPr>
            <a:spLocks noGrp="1"/>
          </p:cNvSpPr>
          <p:nvPr>
            <p:ph type="title"/>
          </p:nvPr>
        </p:nvSpPr>
        <p:spPr/>
        <p:txBody>
          <a:bodyPr>
            <a:normAutofit/>
          </a:bodyPr>
          <a:lstStyle/>
          <a:p>
            <a:r>
              <a:rPr lang="en-US" sz="3600"/>
              <a:t>Course logistics – Midterm and self-declared absence</a:t>
            </a:r>
          </a:p>
        </p:txBody>
      </p:sp>
      <p:sp>
        <p:nvSpPr>
          <p:cNvPr id="5" name="Slide Number Placeholder 4">
            <a:extLst>
              <a:ext uri="{FF2B5EF4-FFF2-40B4-BE49-F238E27FC236}">
                <a16:creationId xmlns:a16="http://schemas.microsoft.com/office/drawing/2014/main" id="{2CD45FAA-28B1-54DD-71EB-8B2F1504379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68</a:t>
            </a:fld>
            <a:endParaRPr lang="en-US"/>
          </a:p>
        </p:txBody>
      </p:sp>
      <p:sp>
        <p:nvSpPr>
          <p:cNvPr id="3" name="Content Placeholder 2">
            <a:extLst>
              <a:ext uri="{FF2B5EF4-FFF2-40B4-BE49-F238E27FC236}">
                <a16:creationId xmlns:a16="http://schemas.microsoft.com/office/drawing/2014/main" id="{12120ECA-7CB6-51AC-0FF8-610975A1E4A6}"/>
              </a:ext>
            </a:extLst>
          </p:cNvPr>
          <p:cNvSpPr>
            <a:spLocks noGrp="1"/>
          </p:cNvSpPr>
          <p:nvPr>
            <p:ph sz="half" idx="1"/>
          </p:nvPr>
        </p:nvSpPr>
        <p:spPr>
          <a:xfrm>
            <a:off x="838200" y="1825625"/>
            <a:ext cx="10776857" cy="4351338"/>
          </a:xfrm>
        </p:spPr>
        <p:txBody>
          <a:bodyPr>
            <a:normAutofit/>
          </a:bodyPr>
          <a:lstStyle/>
          <a:p>
            <a:r>
              <a:rPr lang="en-US">
                <a:solidFill>
                  <a:srgbClr val="000000"/>
                </a:solidFill>
                <a:latin typeface="Calibri" panose="020F0502020204030204" pitchFamily="34" charset="0"/>
                <a:cs typeface="Calibri" panose="020F0502020204030204" pitchFamily="34" charset="0"/>
              </a:rPr>
              <a:t>If you miss the midterm due to an official self-declared short-term absence, the weight will be shifted to the final exam.</a:t>
            </a:r>
          </a:p>
          <a:p>
            <a:pPr marL="400050" indent="-285750">
              <a:buFont typeface="Arial" panose="020B0604020202020204" pitchFamily="34" charset="0"/>
              <a:buChar char="•"/>
            </a:pPr>
            <a:r>
              <a:rPr lang="en-US">
                <a:solidFill>
                  <a:srgbClr val="000000"/>
                </a:solidFill>
                <a:latin typeface="Calibri" panose="020F0502020204030204" pitchFamily="34" charset="0"/>
                <a:cs typeface="Calibri" panose="020F0502020204030204" pitchFamily="34" charset="0"/>
              </a:rPr>
              <a:t>The final exam will be counted as 60% of your grade.</a:t>
            </a:r>
          </a:p>
          <a:p>
            <a:pPr marL="400050" indent="-285750">
              <a:buFont typeface="Arial" panose="020B0604020202020204" pitchFamily="34" charset="0"/>
              <a:buChar char="•"/>
            </a:pPr>
            <a:r>
              <a:rPr lang="en-US">
                <a:solidFill>
                  <a:srgbClr val="000000"/>
                </a:solidFill>
                <a:latin typeface="Calibri" panose="020F0502020204030204" pitchFamily="34" charset="0"/>
                <a:cs typeface="Calibri" panose="020F0502020204030204" pitchFamily="34" charset="0"/>
              </a:rPr>
              <a:t>You need to score at least 50% in the final exam to pass the course.</a:t>
            </a:r>
            <a:endParaRPr lang="en-US" b="0" i="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93688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normAutofit/>
          </a:bodyPr>
          <a:lstStyle/>
          <a:p>
            <a:r>
              <a:rPr lang="en-US" sz="3600"/>
              <a:t>Course logistics – Research Project (CS 656)</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69</a:t>
            </a:fld>
            <a:endParaRPr lang="en-US"/>
          </a:p>
        </p:txBody>
      </p:sp>
      <p:sp>
        <p:nvSpPr>
          <p:cNvPr id="6" name="Content Placeholder 5">
            <a:extLst>
              <a:ext uri="{FF2B5EF4-FFF2-40B4-BE49-F238E27FC236}">
                <a16:creationId xmlns:a16="http://schemas.microsoft.com/office/drawing/2014/main" id="{77E88332-07FF-8DD8-4651-8F0081502808}"/>
              </a:ext>
            </a:extLst>
          </p:cNvPr>
          <p:cNvSpPr>
            <a:spLocks noGrp="1"/>
          </p:cNvSpPr>
          <p:nvPr>
            <p:ph sz="half" idx="1"/>
          </p:nvPr>
        </p:nvSpPr>
        <p:spPr>
          <a:xfrm>
            <a:off x="838200" y="1825625"/>
            <a:ext cx="10271078" cy="4351338"/>
          </a:xfrm>
        </p:spPr>
        <p:txBody>
          <a:bodyPr>
            <a:normAutofit/>
          </a:bodyPr>
          <a:lstStyle/>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Students taking CS 656 are expected to work individually on original research projects related to computer networks. </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There are three deliverables:</a:t>
            </a:r>
          </a:p>
          <a:p>
            <a:pPr lvl="1"/>
            <a:r>
              <a:rPr lang="en-US" b="1" i="0" dirty="0">
                <a:solidFill>
                  <a:srgbClr val="000000"/>
                </a:solidFill>
                <a:effectLst/>
                <a:latin typeface="Calibri" panose="020F0502020204030204" pitchFamily="34" charset="0"/>
                <a:cs typeface="Calibri" panose="020F0502020204030204" pitchFamily="34" charset="0"/>
              </a:rPr>
              <a:t>Proposal (5%):</a:t>
            </a:r>
            <a:r>
              <a:rPr lang="en-US" b="0" i="0" dirty="0">
                <a:solidFill>
                  <a:srgbClr val="000000"/>
                </a:solidFill>
                <a:effectLst/>
                <a:latin typeface="Calibri" panose="020F0502020204030204" pitchFamily="34" charset="0"/>
                <a:cs typeface="Calibri" panose="020F0502020204030204" pitchFamily="34" charset="0"/>
              </a:rPr>
              <a:t> One page, due by the end of week 3. Please reach out to set up a time to discuss project ideas. </a:t>
            </a:r>
          </a:p>
          <a:p>
            <a:pPr lvl="1"/>
            <a:r>
              <a:rPr lang="en-US" b="1" i="0" dirty="0">
                <a:solidFill>
                  <a:srgbClr val="000000"/>
                </a:solidFill>
                <a:effectLst/>
                <a:latin typeface="Calibri" panose="020F0502020204030204" pitchFamily="34" charset="0"/>
                <a:cs typeface="Calibri" panose="020F0502020204030204" pitchFamily="34" charset="0"/>
              </a:rPr>
              <a:t>Progress Report (3%):</a:t>
            </a:r>
            <a:r>
              <a:rPr lang="en-US" b="0" i="0" dirty="0">
                <a:solidFill>
                  <a:srgbClr val="000000"/>
                </a:solidFill>
                <a:effectLst/>
                <a:latin typeface="Calibri" panose="020F0502020204030204" pitchFamily="34" charset="0"/>
                <a:cs typeface="Calibri" panose="020F0502020204030204" pitchFamily="34" charset="0"/>
              </a:rPr>
              <a:t> Two pages, due a month after the proposal</a:t>
            </a:r>
          </a:p>
          <a:p>
            <a:pPr lvl="1"/>
            <a:r>
              <a:rPr lang="en-US" b="1" i="0" dirty="0">
                <a:solidFill>
                  <a:srgbClr val="000000"/>
                </a:solidFill>
                <a:effectLst/>
                <a:latin typeface="Calibri" panose="020F0502020204030204" pitchFamily="34" charset="0"/>
                <a:cs typeface="Calibri" panose="020F0502020204030204" pitchFamily="34" charset="0"/>
              </a:rPr>
              <a:t>Online </a:t>
            </a:r>
            <a:r>
              <a:rPr lang="en-US" b="1" dirty="0">
                <a:solidFill>
                  <a:srgbClr val="000000"/>
                </a:solidFill>
                <a:latin typeface="Calibri" panose="020F0502020204030204" pitchFamily="34" charset="0"/>
                <a:cs typeface="Calibri" panose="020F0502020204030204" pitchFamily="34" charset="0"/>
              </a:rPr>
              <a:t>Presentation (3%): </a:t>
            </a:r>
            <a:r>
              <a:rPr lang="en-US" dirty="0">
                <a:solidFill>
                  <a:srgbClr val="000000"/>
                </a:solidFill>
                <a:latin typeface="Calibri" panose="020F0502020204030204" pitchFamily="34" charset="0"/>
                <a:cs typeface="Calibri" panose="020F0502020204030204" pitchFamily="34" charset="0"/>
              </a:rPr>
              <a:t>~two weeks before final report, with instructors</a:t>
            </a:r>
            <a:endParaRPr lang="en-US" b="1" i="0" dirty="0">
              <a:solidFill>
                <a:srgbClr val="000000"/>
              </a:solidFill>
              <a:effectLst/>
              <a:latin typeface="Calibri" panose="020F0502020204030204" pitchFamily="34" charset="0"/>
              <a:cs typeface="Calibri" panose="020F0502020204030204" pitchFamily="34" charset="0"/>
            </a:endParaRPr>
          </a:p>
          <a:p>
            <a:pPr lvl="1"/>
            <a:r>
              <a:rPr lang="en-US" b="1" i="0">
                <a:solidFill>
                  <a:srgbClr val="000000"/>
                </a:solidFill>
                <a:effectLst/>
                <a:latin typeface="Calibri" panose="020F0502020204030204" pitchFamily="34" charset="0"/>
                <a:cs typeface="Calibri" panose="020F0502020204030204" pitchFamily="34" charset="0"/>
              </a:rPr>
              <a:t>Final Report (</a:t>
            </a:r>
            <a:r>
              <a:rPr lang="en-US" b="1">
                <a:solidFill>
                  <a:srgbClr val="000000"/>
                </a:solidFill>
                <a:latin typeface="Calibri" panose="020F0502020204030204" pitchFamily="34" charset="0"/>
                <a:cs typeface="Calibri" panose="020F0502020204030204" pitchFamily="34" charset="0"/>
              </a:rPr>
              <a:t>9</a:t>
            </a:r>
            <a:r>
              <a:rPr lang="en-US" b="1" i="0">
                <a:solidFill>
                  <a:srgbClr val="000000"/>
                </a:solidFill>
                <a:effectLst/>
                <a:latin typeface="Calibri" panose="020F0502020204030204" pitchFamily="34" charset="0"/>
                <a:cs typeface="Calibri" panose="020F0502020204030204" pitchFamily="34" charset="0"/>
              </a:rPr>
              <a:t>%):</a:t>
            </a:r>
            <a:r>
              <a:rPr lang="en-US" b="0" i="0">
                <a:solidFill>
                  <a:srgbClr val="000000"/>
                </a:solidFill>
                <a:effectLst/>
                <a:latin typeface="Calibri" panose="020F0502020204030204" pitchFamily="34" charset="0"/>
                <a:cs typeface="Calibri" panose="020F0502020204030204" pitchFamily="34" charset="0"/>
              </a:rPr>
              <a:t> </a:t>
            </a:r>
            <a:r>
              <a:rPr lang="en-US" b="0" i="0" dirty="0">
                <a:solidFill>
                  <a:srgbClr val="000000"/>
                </a:solidFill>
                <a:effectLst/>
                <a:latin typeface="Calibri" panose="020F0502020204030204" pitchFamily="34" charset="0"/>
                <a:cs typeface="Calibri" panose="020F0502020204030204" pitchFamily="34" charset="0"/>
              </a:rPr>
              <a:t>6-page conference-style paper, due at the end of the term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085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B87E08-3F4D-0507-FBDE-9AED08948A34}"/>
              </a:ext>
            </a:extLst>
          </p:cNvPr>
          <p:cNvSpPr>
            <a:spLocks noGrp="1"/>
          </p:cNvSpPr>
          <p:nvPr>
            <p:ph idx="1"/>
          </p:nvPr>
        </p:nvSpPr>
        <p:spPr/>
        <p:txBody>
          <a:bodyPr>
            <a:normAutofit/>
          </a:bodyPr>
          <a:lstStyle/>
          <a:p>
            <a:pPr marL="130175" indent="0" algn="ctr">
              <a:lnSpc>
                <a:spcPct val="100000"/>
              </a:lnSpc>
              <a:buNone/>
            </a:pPr>
            <a:r>
              <a:rPr lang="en-US" b="0" i="1">
                <a:solidFill>
                  <a:srgbClr val="000000"/>
                </a:solidFill>
                <a:effectLst/>
                <a:latin typeface="Times" pitchFamily="2" charset="0"/>
              </a:rPr>
              <a:t>The University of Waterloo acknowledges that much of our work takes place on the traditional territory of the Neutral, Anishinaabeg and Haudenosaunee peoples. Our main campus is situated on the Haldimand Tract, the land granted to the Six Nations that includes six miles on each side of the Grand River. Our active work toward reconciliation takes place across our campuses through research, learning, teaching, and community building, and is centralized within the </a:t>
            </a:r>
            <a:r>
              <a:rPr lang="en-US" b="0" i="1" u="none" strike="noStrike">
                <a:solidFill>
                  <a:schemeClr val="tx1">
                    <a:lumMod val="85000"/>
                    <a:lumOff val="15000"/>
                  </a:schemeClr>
                </a:solidFill>
                <a:effectLst/>
                <a:latin typeface="Times" pitchFamily="2" charset="0"/>
              </a:rPr>
              <a:t>Office of Indigenous Relations</a:t>
            </a:r>
            <a:r>
              <a:rPr lang="en-US" b="0" i="1">
                <a:solidFill>
                  <a:schemeClr val="tx1">
                    <a:lumMod val="85000"/>
                    <a:lumOff val="15000"/>
                  </a:schemeClr>
                </a:solidFill>
                <a:effectLst/>
                <a:latin typeface="Times" pitchFamily="2" charset="0"/>
              </a:rPr>
              <a:t>.</a:t>
            </a:r>
            <a:endParaRPr lang="en-US" i="1">
              <a:solidFill>
                <a:schemeClr val="tx1">
                  <a:lumMod val="85000"/>
                  <a:lumOff val="15000"/>
                </a:schemeClr>
              </a:solidFill>
            </a:endParaRPr>
          </a:p>
        </p:txBody>
      </p:sp>
      <p:sp>
        <p:nvSpPr>
          <p:cNvPr id="3" name="Title 2">
            <a:extLst>
              <a:ext uri="{FF2B5EF4-FFF2-40B4-BE49-F238E27FC236}">
                <a16:creationId xmlns:a16="http://schemas.microsoft.com/office/drawing/2014/main" id="{DFDBD919-F768-34F0-C27A-D8751F94833F}"/>
              </a:ext>
            </a:extLst>
          </p:cNvPr>
          <p:cNvSpPr>
            <a:spLocks noGrp="1"/>
          </p:cNvSpPr>
          <p:nvPr>
            <p:ph type="title"/>
          </p:nvPr>
        </p:nvSpPr>
        <p:spPr/>
        <p:txBody>
          <a:bodyPr/>
          <a:lstStyle/>
          <a:p>
            <a:r>
              <a:rPr lang="en-US"/>
              <a:t>Territorial Acknowledgement</a:t>
            </a:r>
          </a:p>
        </p:txBody>
      </p:sp>
      <p:sp>
        <p:nvSpPr>
          <p:cNvPr id="4" name="Slide Number Placeholder 3">
            <a:extLst>
              <a:ext uri="{FF2B5EF4-FFF2-40B4-BE49-F238E27FC236}">
                <a16:creationId xmlns:a16="http://schemas.microsoft.com/office/drawing/2014/main" id="{71424863-6AEA-0A9E-67B1-87A97D946CAE}"/>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7</a:t>
            </a:fld>
            <a:endParaRPr lang="en-US"/>
          </a:p>
        </p:txBody>
      </p:sp>
    </p:spTree>
    <p:extLst>
      <p:ext uri="{BB962C8B-B14F-4D97-AF65-F5344CB8AC3E}">
        <p14:creationId xmlns:p14="http://schemas.microsoft.com/office/powerpoint/2010/main" val="17363826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5059-78F9-D94C-AF16-3D0669CB89D5}"/>
              </a:ext>
            </a:extLst>
          </p:cNvPr>
          <p:cNvSpPr>
            <a:spLocks noGrp="1"/>
          </p:cNvSpPr>
          <p:nvPr>
            <p:ph type="title"/>
          </p:nvPr>
        </p:nvSpPr>
        <p:spPr/>
        <p:txBody>
          <a:bodyPr/>
          <a:lstStyle/>
          <a:p>
            <a:r>
              <a:rPr lang="en-US"/>
              <a:t>Course logistics – Q&amp;A Policy</a:t>
            </a:r>
          </a:p>
        </p:txBody>
      </p:sp>
      <p:sp>
        <p:nvSpPr>
          <p:cNvPr id="3" name="Content Placeholder 2">
            <a:extLst>
              <a:ext uri="{FF2B5EF4-FFF2-40B4-BE49-F238E27FC236}">
                <a16:creationId xmlns:a16="http://schemas.microsoft.com/office/drawing/2014/main" id="{3CBB6F88-9D4F-37B2-1E5A-7C65783B6F02}"/>
              </a:ext>
            </a:extLst>
          </p:cNvPr>
          <p:cNvSpPr>
            <a:spLocks noGrp="1"/>
          </p:cNvSpPr>
          <p:nvPr>
            <p:ph sz="half" idx="1"/>
          </p:nvPr>
        </p:nvSpPr>
        <p:spPr>
          <a:xfrm>
            <a:off x="838199" y="1519881"/>
            <a:ext cx="10515600" cy="4657082"/>
          </a:xfrm>
        </p:spPr>
        <p:txBody>
          <a:bodyPr>
            <a:normAutofit/>
          </a:bodyPr>
          <a:lstStyle/>
          <a:p>
            <a:r>
              <a:rPr lang="en-US"/>
              <a:t>We strongly encourage you to ask questions! However, this is a large class. </a:t>
            </a:r>
          </a:p>
          <a:p>
            <a:r>
              <a:rPr lang="en-US"/>
              <a:t> We may not be able to answer duplicate questions</a:t>
            </a:r>
          </a:p>
          <a:p>
            <a:pPr lvl="1"/>
            <a:r>
              <a:rPr lang="en-US"/>
              <a:t>i.e., topics that are already discussed in the course outline, questions already answered on Piazza, or questions already answered in FAQs.</a:t>
            </a:r>
          </a:p>
          <a:p>
            <a:r>
              <a:rPr lang="en-US" u="sng"/>
              <a:t>Please check the course outline, the course FAQs, assignment FAQs, and Piazza before posting your question.</a:t>
            </a:r>
          </a:p>
        </p:txBody>
      </p:sp>
      <p:sp>
        <p:nvSpPr>
          <p:cNvPr id="5" name="Slide Number Placeholder 4">
            <a:extLst>
              <a:ext uri="{FF2B5EF4-FFF2-40B4-BE49-F238E27FC236}">
                <a16:creationId xmlns:a16="http://schemas.microsoft.com/office/drawing/2014/main" id="{61A70EF8-AF07-4F1C-1E4E-03839B7C8C22}"/>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70</a:t>
            </a:fld>
            <a:endParaRPr lang="en-US"/>
          </a:p>
        </p:txBody>
      </p:sp>
    </p:spTree>
    <p:extLst>
      <p:ext uri="{BB962C8B-B14F-4D97-AF65-F5344CB8AC3E}">
        <p14:creationId xmlns:p14="http://schemas.microsoft.com/office/powerpoint/2010/main" val="3883221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61350-3473-23C3-6BB8-3AA1739D9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9006D-5261-3B5C-85F6-158918E3438E}"/>
              </a:ext>
            </a:extLst>
          </p:cNvPr>
          <p:cNvSpPr>
            <a:spLocks noGrp="1"/>
          </p:cNvSpPr>
          <p:nvPr>
            <p:ph type="title"/>
          </p:nvPr>
        </p:nvSpPr>
        <p:spPr/>
        <p:txBody>
          <a:bodyPr/>
          <a:lstStyle/>
          <a:p>
            <a:r>
              <a:rPr lang="en-US"/>
              <a:t>Course logistics – Q&amp;A Policy continued</a:t>
            </a:r>
          </a:p>
        </p:txBody>
      </p:sp>
      <p:sp>
        <p:nvSpPr>
          <p:cNvPr id="3" name="Content Placeholder 2">
            <a:extLst>
              <a:ext uri="{FF2B5EF4-FFF2-40B4-BE49-F238E27FC236}">
                <a16:creationId xmlns:a16="http://schemas.microsoft.com/office/drawing/2014/main" id="{99CB7A11-05A2-C3E2-8A3D-613EF88FB1B1}"/>
              </a:ext>
            </a:extLst>
          </p:cNvPr>
          <p:cNvSpPr>
            <a:spLocks noGrp="1"/>
          </p:cNvSpPr>
          <p:nvPr>
            <p:ph sz="half" idx="1"/>
          </p:nvPr>
        </p:nvSpPr>
        <p:spPr>
          <a:xfrm>
            <a:off x="838198" y="1519881"/>
            <a:ext cx="11124617" cy="4657082"/>
          </a:xfrm>
        </p:spPr>
        <p:txBody>
          <a:bodyPr>
            <a:normAutofit/>
          </a:bodyPr>
          <a:lstStyle/>
          <a:p>
            <a:r>
              <a:rPr lang="en-US"/>
              <a:t>We will do our best to answer your questions as soon as possible, </a:t>
            </a:r>
            <a:r>
              <a:rPr lang="en-US" u="sng"/>
              <a:t>but</a:t>
            </a:r>
          </a:p>
          <a:p>
            <a:pPr lvl="1"/>
            <a:r>
              <a:rPr lang="en-US"/>
              <a:t>it may take the teaching team </a:t>
            </a:r>
            <a:r>
              <a:rPr lang="en-US" u="sng"/>
              <a:t>up to 2 business days to answer emails and Piazza questions. </a:t>
            </a:r>
          </a:p>
          <a:p>
            <a:r>
              <a:rPr lang="en-US"/>
              <a:t>Please take that into account when planning when to start working on assignments and studying for the exams.</a:t>
            </a:r>
          </a:p>
          <a:p>
            <a:pPr lvl="1"/>
            <a:r>
              <a:rPr lang="en-US"/>
              <a:t>Specifically, keep in mind that the teaching team may not be able to get to last-minute close-to-deadline questions outside office hours.</a:t>
            </a:r>
          </a:p>
          <a:p>
            <a:r>
              <a:rPr lang="en-US"/>
              <a:t>These two policies are in place to ensure the teaching team can effectively answer everyone’s questions in a timely manner.</a:t>
            </a:r>
          </a:p>
          <a:p>
            <a:endParaRPr lang="en-US"/>
          </a:p>
        </p:txBody>
      </p:sp>
      <p:sp>
        <p:nvSpPr>
          <p:cNvPr id="5" name="Slide Number Placeholder 4">
            <a:extLst>
              <a:ext uri="{FF2B5EF4-FFF2-40B4-BE49-F238E27FC236}">
                <a16:creationId xmlns:a16="http://schemas.microsoft.com/office/drawing/2014/main" id="{8D633571-163E-376C-080E-F2C7E24D4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71</a:t>
            </a:fld>
            <a:endParaRPr lang="en-US"/>
          </a:p>
        </p:txBody>
      </p:sp>
    </p:spTree>
    <p:extLst>
      <p:ext uri="{BB962C8B-B14F-4D97-AF65-F5344CB8AC3E}">
        <p14:creationId xmlns:p14="http://schemas.microsoft.com/office/powerpoint/2010/main" val="8700687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DB1DA-AEEE-A67F-8C7B-340889A51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D0D46-BA0C-0FC5-BD2A-7D706845F067}"/>
              </a:ext>
            </a:extLst>
          </p:cNvPr>
          <p:cNvSpPr>
            <a:spLocks noGrp="1"/>
          </p:cNvSpPr>
          <p:nvPr>
            <p:ph type="title"/>
          </p:nvPr>
        </p:nvSpPr>
        <p:spPr/>
        <p:txBody>
          <a:bodyPr/>
          <a:lstStyle/>
          <a:p>
            <a:r>
              <a:rPr lang="en-US"/>
              <a:t>Course logistics – Attendance</a:t>
            </a:r>
          </a:p>
        </p:txBody>
      </p:sp>
      <p:sp>
        <p:nvSpPr>
          <p:cNvPr id="3" name="Content Placeholder 2">
            <a:extLst>
              <a:ext uri="{FF2B5EF4-FFF2-40B4-BE49-F238E27FC236}">
                <a16:creationId xmlns:a16="http://schemas.microsoft.com/office/drawing/2014/main" id="{4E751BF1-E1B7-06F3-A3EB-1336874E7999}"/>
              </a:ext>
            </a:extLst>
          </p:cNvPr>
          <p:cNvSpPr>
            <a:spLocks noGrp="1"/>
          </p:cNvSpPr>
          <p:nvPr>
            <p:ph sz="half" idx="1"/>
          </p:nvPr>
        </p:nvSpPr>
        <p:spPr>
          <a:xfrm>
            <a:off x="838198" y="1519881"/>
            <a:ext cx="11124617" cy="4657082"/>
          </a:xfrm>
        </p:spPr>
        <p:txBody>
          <a:bodyPr>
            <a:normAutofit/>
          </a:bodyPr>
          <a:lstStyle/>
          <a:p>
            <a:r>
              <a:rPr lang="en-US"/>
              <a:t>Attendance is not mandatory but we strongly encourage you to attend the lectures. </a:t>
            </a:r>
          </a:p>
          <a:p>
            <a:r>
              <a:rPr lang="en-US"/>
              <a:t>While the slide will be available online, they are mostly intended as teaching aids for the lectures as opposed to detailed lecture notes. </a:t>
            </a:r>
          </a:p>
          <a:p>
            <a:r>
              <a:rPr lang="en-US"/>
              <a:t>As such, they do not necessarily include all the details of the topics discussed in this course. </a:t>
            </a:r>
          </a:p>
        </p:txBody>
      </p:sp>
      <p:sp>
        <p:nvSpPr>
          <p:cNvPr id="5" name="Slide Number Placeholder 4">
            <a:extLst>
              <a:ext uri="{FF2B5EF4-FFF2-40B4-BE49-F238E27FC236}">
                <a16:creationId xmlns:a16="http://schemas.microsoft.com/office/drawing/2014/main" id="{71C056F9-CD36-13CD-4D64-E5C22E383AC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72</a:t>
            </a:fld>
            <a:endParaRPr lang="en-US"/>
          </a:p>
        </p:txBody>
      </p:sp>
    </p:spTree>
    <p:extLst>
      <p:ext uri="{BB962C8B-B14F-4D97-AF65-F5344CB8AC3E}">
        <p14:creationId xmlns:p14="http://schemas.microsoft.com/office/powerpoint/2010/main" val="3455941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normAutofit/>
          </a:bodyPr>
          <a:lstStyle/>
          <a:p>
            <a:r>
              <a:rPr lang="en-US" sz="3600"/>
              <a:t>Course logistics – Generative AI</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73</a:t>
            </a:fld>
            <a:endParaRPr lang="en-US"/>
          </a:p>
        </p:txBody>
      </p:sp>
      <p:sp>
        <p:nvSpPr>
          <p:cNvPr id="6" name="Content Placeholder 5">
            <a:extLst>
              <a:ext uri="{FF2B5EF4-FFF2-40B4-BE49-F238E27FC236}">
                <a16:creationId xmlns:a16="http://schemas.microsoft.com/office/drawing/2014/main" id="{77E88332-07FF-8DD8-4651-8F0081502808}"/>
              </a:ext>
            </a:extLst>
          </p:cNvPr>
          <p:cNvSpPr>
            <a:spLocks noGrp="1"/>
          </p:cNvSpPr>
          <p:nvPr>
            <p:ph sz="half" idx="1"/>
          </p:nvPr>
        </p:nvSpPr>
        <p:spPr>
          <a:xfrm>
            <a:off x="838200" y="1825625"/>
            <a:ext cx="10271078" cy="4351338"/>
          </a:xfrm>
        </p:spPr>
        <p:txBody>
          <a:bodyPr>
            <a:normAutofit/>
          </a:bodyPr>
          <a:lstStyle/>
          <a:p>
            <a:pPr algn="l">
              <a:buFont typeface="Arial" panose="020B0604020202020204" pitchFamily="34" charset="0"/>
              <a:buChar char="•"/>
            </a:pPr>
            <a:r>
              <a:rPr lang="en-US">
                <a:latin typeface="Calibri" panose="020F0502020204030204" pitchFamily="34" charset="0"/>
                <a:cs typeface="Calibri" panose="020F0502020204030204" pitchFamily="34" charset="0"/>
              </a:rPr>
              <a:t>Like any other tool, it should be used carefully and in a mindful, responsible manner.</a:t>
            </a:r>
          </a:p>
          <a:p>
            <a:pPr algn="l">
              <a:buFont typeface="Arial" panose="020B0604020202020204" pitchFamily="34" charset="0"/>
              <a:buChar char="•"/>
            </a:pPr>
            <a:r>
              <a:rPr lang="en-US">
                <a:latin typeface="Calibri" panose="020F0502020204030204" pitchFamily="34" charset="0"/>
                <a:cs typeface="Calibri" panose="020F0502020204030204" pitchFamily="34" charset="0"/>
              </a:rPr>
              <a:t>If you decide to use it in your programming assignments, it needs to be with proper documentation, citation, and acknowledgement.</a:t>
            </a:r>
          </a:p>
          <a:p>
            <a:pPr lvl="1"/>
            <a:r>
              <a:rPr lang="en-US">
                <a:latin typeface="Calibri" panose="020F0502020204030204" pitchFamily="34" charset="0"/>
                <a:cs typeface="Calibri" panose="020F0502020204030204" pitchFamily="34" charset="0"/>
              </a:rPr>
              <a:t>Details will be outlines in the assignment instructions.</a:t>
            </a:r>
          </a:p>
          <a:p>
            <a:pPr>
              <a:buFont typeface="Arial" panose="020B0604020202020204" pitchFamily="34" charset="0"/>
              <a:buChar char="•"/>
            </a:pPr>
            <a:r>
              <a:rPr lang="en-US">
                <a:latin typeface="Calibri" panose="020F0502020204030204" pitchFamily="34" charset="0"/>
                <a:cs typeface="Calibri" panose="020F0502020204030204" pitchFamily="34" charset="0"/>
              </a:rPr>
              <a:t>You can find pointers to university guidelines and recommendations about using generative AI in the course outline. </a:t>
            </a:r>
          </a:p>
        </p:txBody>
      </p:sp>
    </p:spTree>
    <p:extLst>
      <p:ext uri="{BB962C8B-B14F-4D97-AF65-F5344CB8AC3E}">
        <p14:creationId xmlns:p14="http://schemas.microsoft.com/office/powerpoint/2010/main" val="6177133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9A8-5306-339C-2508-0D78C410FB8A}"/>
              </a:ext>
            </a:extLst>
          </p:cNvPr>
          <p:cNvSpPr>
            <a:spLocks noGrp="1"/>
          </p:cNvSpPr>
          <p:nvPr>
            <p:ph type="title"/>
          </p:nvPr>
        </p:nvSpPr>
        <p:spPr/>
        <p:txBody>
          <a:bodyPr>
            <a:normAutofit/>
          </a:bodyPr>
          <a:lstStyle/>
          <a:p>
            <a:r>
              <a:rPr lang="en-US" sz="3600"/>
              <a:t>Course logistics – Generative AI</a:t>
            </a:r>
          </a:p>
        </p:txBody>
      </p:sp>
      <p:sp>
        <p:nvSpPr>
          <p:cNvPr id="5" name="Slide Number Placeholder 4">
            <a:extLst>
              <a:ext uri="{FF2B5EF4-FFF2-40B4-BE49-F238E27FC236}">
                <a16:creationId xmlns:a16="http://schemas.microsoft.com/office/drawing/2014/main" id="{87A05696-B87D-AE80-B719-5B7B40D490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74</a:t>
            </a:fld>
            <a:endParaRPr lang="en-US"/>
          </a:p>
        </p:txBody>
      </p:sp>
      <p:sp>
        <p:nvSpPr>
          <p:cNvPr id="6" name="Content Placeholder 5">
            <a:extLst>
              <a:ext uri="{FF2B5EF4-FFF2-40B4-BE49-F238E27FC236}">
                <a16:creationId xmlns:a16="http://schemas.microsoft.com/office/drawing/2014/main" id="{77E88332-07FF-8DD8-4651-8F0081502808}"/>
              </a:ext>
            </a:extLst>
          </p:cNvPr>
          <p:cNvSpPr>
            <a:spLocks noGrp="1"/>
          </p:cNvSpPr>
          <p:nvPr>
            <p:ph sz="half" idx="1"/>
          </p:nvPr>
        </p:nvSpPr>
        <p:spPr>
          <a:xfrm>
            <a:off x="838200" y="1825625"/>
            <a:ext cx="10271078" cy="4351338"/>
          </a:xfrm>
        </p:spPr>
        <p:txBody>
          <a:bodyPr>
            <a:normAutofit/>
          </a:bodyPr>
          <a:lstStyle/>
          <a:p>
            <a:pPr algn="l">
              <a:buFont typeface="Arial" panose="020B0604020202020204" pitchFamily="34" charset="0"/>
              <a:buChar char="•"/>
            </a:pPr>
            <a:r>
              <a:rPr lang="en-US">
                <a:latin typeface="Calibri" panose="020F0502020204030204" pitchFamily="34" charset="0"/>
                <a:cs typeface="Calibri" panose="020F0502020204030204" pitchFamily="34" charset="0"/>
              </a:rPr>
              <a:t>At the end of the day, </a:t>
            </a:r>
            <a:r>
              <a:rPr lang="en-US">
                <a:solidFill>
                  <a:srgbClr val="000000"/>
                </a:solidFill>
                <a:latin typeface="Calibri" panose="020F0502020204030204" pitchFamily="34" charset="0"/>
                <a:cs typeface="Calibri" panose="020F0502020204030204" pitchFamily="34" charset="0"/>
              </a:rPr>
              <a:t>y</a:t>
            </a:r>
            <a:r>
              <a:rPr lang="en-US" b="0" i="0">
                <a:solidFill>
                  <a:srgbClr val="000000"/>
                </a:solidFill>
                <a:effectLst/>
                <a:latin typeface="Calibri" panose="020F0502020204030204" pitchFamily="34" charset="0"/>
                <a:cs typeface="Calibri" panose="020F0502020204030204" pitchFamily="34" charset="0"/>
              </a:rPr>
              <a:t>ou are accountable for the content and accuracy of your work, including any supported by generative AI.</a:t>
            </a:r>
          </a:p>
          <a:p>
            <a:pPr algn="l">
              <a:buFont typeface="Arial" panose="020B0604020202020204" pitchFamily="34" charset="0"/>
              <a:buChar char="•"/>
            </a:pPr>
            <a:r>
              <a:rPr lang="en-US">
                <a:solidFill>
                  <a:srgbClr val="000000"/>
                </a:solidFill>
                <a:latin typeface="Calibri" panose="020F0502020204030204" pitchFamily="34" charset="0"/>
                <a:cs typeface="Calibri" panose="020F0502020204030204" pitchFamily="34" charset="0"/>
              </a:rPr>
              <a:t>So, be mindful about where, how, and to what extent you use generative AI in your work.</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64576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D14B-A53B-C51F-8C69-4E3F2A1048D4}"/>
              </a:ext>
            </a:extLst>
          </p:cNvPr>
          <p:cNvSpPr>
            <a:spLocks noGrp="1"/>
          </p:cNvSpPr>
          <p:nvPr>
            <p:ph type="title"/>
          </p:nvPr>
        </p:nvSpPr>
        <p:spPr/>
        <p:txBody>
          <a:bodyPr/>
          <a:lstStyle/>
          <a:p>
            <a:r>
              <a:rPr lang="en-US"/>
              <a:t>Course logistics - Other</a:t>
            </a:r>
          </a:p>
        </p:txBody>
      </p:sp>
      <p:sp>
        <p:nvSpPr>
          <p:cNvPr id="3" name="Content Placeholder 2">
            <a:extLst>
              <a:ext uri="{FF2B5EF4-FFF2-40B4-BE49-F238E27FC236}">
                <a16:creationId xmlns:a16="http://schemas.microsoft.com/office/drawing/2014/main" id="{632F4156-8E48-FE08-3867-DD1979651120}"/>
              </a:ext>
            </a:extLst>
          </p:cNvPr>
          <p:cNvSpPr>
            <a:spLocks noGrp="1"/>
          </p:cNvSpPr>
          <p:nvPr>
            <p:ph sz="half" idx="1"/>
          </p:nvPr>
        </p:nvSpPr>
        <p:spPr>
          <a:xfrm>
            <a:off x="838199" y="1825625"/>
            <a:ext cx="10515599" cy="4351338"/>
          </a:xfrm>
        </p:spPr>
        <p:txBody>
          <a:bodyPr/>
          <a:lstStyle/>
          <a:p>
            <a:r>
              <a:rPr lang="en-US"/>
              <a:t>Please make sure to read the outline carefully regarding</a:t>
            </a:r>
          </a:p>
          <a:p>
            <a:pPr lvl="1"/>
            <a:r>
              <a:rPr lang="en-US"/>
              <a:t>Mental health</a:t>
            </a:r>
          </a:p>
          <a:p>
            <a:pPr lvl="1"/>
            <a:r>
              <a:rPr lang="en-US"/>
              <a:t>Diversity</a:t>
            </a:r>
          </a:p>
          <a:p>
            <a:pPr lvl="1"/>
            <a:r>
              <a:rPr lang="en-US"/>
              <a:t>Academic integrity</a:t>
            </a:r>
          </a:p>
          <a:p>
            <a:pPr lvl="1"/>
            <a:r>
              <a:rPr lang="en-US"/>
              <a:t>Special accommodations</a:t>
            </a:r>
          </a:p>
          <a:p>
            <a:r>
              <a:rPr lang="en-US"/>
              <a:t>No quiz this week.</a:t>
            </a:r>
          </a:p>
          <a:p>
            <a:pPr lvl="1"/>
            <a:endParaRPr lang="en-US"/>
          </a:p>
          <a:p>
            <a:pPr lvl="1"/>
            <a:endParaRPr lang="en-US"/>
          </a:p>
        </p:txBody>
      </p:sp>
      <p:sp>
        <p:nvSpPr>
          <p:cNvPr id="5" name="Slide Number Placeholder 4">
            <a:extLst>
              <a:ext uri="{FF2B5EF4-FFF2-40B4-BE49-F238E27FC236}">
                <a16:creationId xmlns:a16="http://schemas.microsoft.com/office/drawing/2014/main" id="{BC5438DC-D342-8599-466A-02DB60213A6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75</a:t>
            </a:fld>
            <a:endParaRPr lang="en-US"/>
          </a:p>
        </p:txBody>
      </p:sp>
    </p:spTree>
    <p:extLst>
      <p:ext uri="{BB962C8B-B14F-4D97-AF65-F5344CB8AC3E}">
        <p14:creationId xmlns:p14="http://schemas.microsoft.com/office/powerpoint/2010/main" val="6134989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D14B-A53B-C51F-8C69-4E3F2A1048D4}"/>
              </a:ext>
            </a:extLst>
          </p:cNvPr>
          <p:cNvSpPr>
            <a:spLocks noGrp="1"/>
          </p:cNvSpPr>
          <p:nvPr>
            <p:ph type="title"/>
          </p:nvPr>
        </p:nvSpPr>
        <p:spPr/>
        <p:txBody>
          <a:bodyPr/>
          <a:lstStyle/>
          <a:p>
            <a:r>
              <a:rPr lang="en-US"/>
              <a:t>Final remarks</a:t>
            </a:r>
          </a:p>
        </p:txBody>
      </p:sp>
      <p:sp>
        <p:nvSpPr>
          <p:cNvPr id="3" name="Content Placeholder 2">
            <a:extLst>
              <a:ext uri="{FF2B5EF4-FFF2-40B4-BE49-F238E27FC236}">
                <a16:creationId xmlns:a16="http://schemas.microsoft.com/office/drawing/2014/main" id="{632F4156-8E48-FE08-3867-DD1979651120}"/>
              </a:ext>
            </a:extLst>
          </p:cNvPr>
          <p:cNvSpPr>
            <a:spLocks noGrp="1"/>
          </p:cNvSpPr>
          <p:nvPr>
            <p:ph sz="half" idx="1"/>
          </p:nvPr>
        </p:nvSpPr>
        <p:spPr>
          <a:xfrm>
            <a:off x="838199" y="1825625"/>
            <a:ext cx="10515599" cy="4351338"/>
          </a:xfrm>
        </p:spPr>
        <p:txBody>
          <a:bodyPr/>
          <a:lstStyle/>
          <a:p>
            <a:pPr>
              <a:buFont typeface="Arial" panose="020B0604020202020204" pitchFamily="34" charset="0"/>
              <a:buChar char="•"/>
            </a:pPr>
            <a:r>
              <a:rPr lang="en-US"/>
              <a:t>It gets quite boring to have a one-way conversation for 80 minutes </a:t>
            </a:r>
            <a:r>
              <a:rPr lang="en-US">
                <a:sym typeface="Wingdings" pitchFamily="2" charset="2"/>
              </a:rPr>
              <a:t> </a:t>
            </a:r>
          </a:p>
          <a:p>
            <a:pPr>
              <a:buFont typeface="Arial" panose="020B0604020202020204" pitchFamily="34" charset="0"/>
              <a:buChar char="•"/>
            </a:pPr>
            <a:r>
              <a:rPr lang="en-US">
                <a:sym typeface="Wingdings" pitchFamily="2" charset="2"/>
              </a:rPr>
              <a:t>Your questions and thoughts are always welcome!</a:t>
            </a:r>
          </a:p>
          <a:p>
            <a:pPr>
              <a:buFont typeface="Arial" panose="020B0604020202020204" pitchFamily="34" charset="0"/>
              <a:buChar char="•"/>
            </a:pPr>
            <a:r>
              <a:rPr lang="en-US">
                <a:sym typeface="Wingdings" pitchFamily="2" charset="2"/>
              </a:rPr>
              <a:t>Computer networks are a corner stone of modern society and I’m looking forward to go over the in and outs of how they work with all of you this term. </a:t>
            </a:r>
          </a:p>
        </p:txBody>
      </p:sp>
      <p:sp>
        <p:nvSpPr>
          <p:cNvPr id="5" name="Slide Number Placeholder 4">
            <a:extLst>
              <a:ext uri="{FF2B5EF4-FFF2-40B4-BE49-F238E27FC236}">
                <a16:creationId xmlns:a16="http://schemas.microsoft.com/office/drawing/2014/main" id="{BC5438DC-D342-8599-466A-02DB60213A6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76</a:t>
            </a:fld>
            <a:endParaRPr lang="en-US"/>
          </a:p>
        </p:txBody>
      </p:sp>
    </p:spTree>
    <p:extLst>
      <p:ext uri="{BB962C8B-B14F-4D97-AF65-F5344CB8AC3E}">
        <p14:creationId xmlns:p14="http://schemas.microsoft.com/office/powerpoint/2010/main" val="64646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CEA7-37C1-F427-084F-640DE3532975}"/>
              </a:ext>
            </a:extLst>
          </p:cNvPr>
          <p:cNvSpPr>
            <a:spLocks noGrp="1"/>
          </p:cNvSpPr>
          <p:nvPr>
            <p:ph type="title"/>
          </p:nvPr>
        </p:nvSpPr>
        <p:spPr/>
        <p:txBody>
          <a:bodyPr/>
          <a:lstStyle/>
          <a:p>
            <a:r>
              <a:rPr lang="en-US"/>
              <a:t>A note on the slides</a:t>
            </a:r>
          </a:p>
        </p:txBody>
      </p:sp>
      <p:sp>
        <p:nvSpPr>
          <p:cNvPr id="3" name="Content Placeholder 2">
            <a:extLst>
              <a:ext uri="{FF2B5EF4-FFF2-40B4-BE49-F238E27FC236}">
                <a16:creationId xmlns:a16="http://schemas.microsoft.com/office/drawing/2014/main" id="{65F98C03-0047-C923-1960-8CF20F761E5C}"/>
              </a:ext>
            </a:extLst>
          </p:cNvPr>
          <p:cNvSpPr>
            <a:spLocks noGrp="1"/>
          </p:cNvSpPr>
          <p:nvPr>
            <p:ph sz="half" idx="1"/>
          </p:nvPr>
        </p:nvSpPr>
        <p:spPr>
          <a:xfrm>
            <a:off x="838200" y="2370864"/>
            <a:ext cx="5181600" cy="894622"/>
          </a:xfrm>
        </p:spPr>
        <p:txBody>
          <a:bodyPr/>
          <a:lstStyle/>
          <a:p>
            <a:pPr marL="130175" indent="0">
              <a:buNone/>
            </a:pPr>
            <a:r>
              <a:rPr lang="en-US"/>
              <a:t>Adapted from the slides that accompany this book.</a:t>
            </a:r>
          </a:p>
          <a:p>
            <a:pPr lvl="1"/>
            <a:endParaRPr lang="en-US"/>
          </a:p>
          <a:p>
            <a:endParaRPr lang="en-US"/>
          </a:p>
        </p:txBody>
      </p:sp>
      <p:sp>
        <p:nvSpPr>
          <p:cNvPr id="5" name="Slide Number Placeholder 4">
            <a:extLst>
              <a:ext uri="{FF2B5EF4-FFF2-40B4-BE49-F238E27FC236}">
                <a16:creationId xmlns:a16="http://schemas.microsoft.com/office/drawing/2014/main" id="{EF1B515E-7EC1-FD8D-EE1D-BBEEC3A44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8</a:t>
            </a:fld>
            <a:endParaRPr lang="en-US"/>
          </a:p>
        </p:txBody>
      </p:sp>
      <p:sp>
        <p:nvSpPr>
          <p:cNvPr id="6" name="Rectangle 5">
            <a:extLst>
              <a:ext uri="{FF2B5EF4-FFF2-40B4-BE49-F238E27FC236}">
                <a16:creationId xmlns:a16="http://schemas.microsoft.com/office/drawing/2014/main" id="{86238DD7-7231-CD30-6036-3E76182B3EE9}"/>
              </a:ext>
            </a:extLst>
          </p:cNvPr>
          <p:cNvSpPr>
            <a:spLocks noChangeArrowheads="1"/>
          </p:cNvSpPr>
          <p:nvPr/>
        </p:nvSpPr>
        <p:spPr bwMode="auto">
          <a:xfrm>
            <a:off x="7242719" y="4239526"/>
            <a:ext cx="3981504" cy="192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a:solidFill>
                  <a:srgbClr val="0000A3"/>
                </a:solidFill>
                <a:latin typeface="+mn-lt"/>
              </a:rPr>
              <a:t>Computer Networking: A Top-Down Approach </a:t>
            </a:r>
            <a:br>
              <a:rPr lang="en-US" altLang="en-US" sz="2800">
                <a:solidFill>
                  <a:srgbClr val="008000"/>
                </a:solidFill>
                <a:latin typeface="+mn-lt"/>
              </a:rPr>
            </a:br>
            <a:r>
              <a:rPr lang="en-US" altLang="en-US" sz="1800">
                <a:latin typeface="+mn-lt"/>
              </a:rPr>
              <a:t>8</a:t>
            </a:r>
            <a:r>
              <a:rPr lang="en-US" altLang="en-US" sz="1800" baseline="30000">
                <a:latin typeface="+mn-lt"/>
              </a:rPr>
              <a:t>th</a:t>
            </a:r>
            <a:r>
              <a:rPr lang="en-US" altLang="en-US" sz="1800">
                <a:latin typeface="+mn-lt"/>
              </a:rPr>
              <a:t> edition </a:t>
            </a:r>
            <a:br>
              <a:rPr lang="en-US" altLang="en-US" sz="1800">
                <a:latin typeface="+mn-lt"/>
              </a:rPr>
            </a:br>
            <a:r>
              <a:rPr lang="en-US" altLang="en-US" sz="1800">
                <a:latin typeface="+mn-lt"/>
              </a:rPr>
              <a:t>Jim Kurose, Keith Ross</a:t>
            </a:r>
            <a:br>
              <a:rPr lang="en-US" altLang="en-US" sz="1800">
                <a:latin typeface="+mn-lt"/>
              </a:rPr>
            </a:br>
            <a:r>
              <a:rPr lang="en-US" altLang="en-US" sz="1800">
                <a:latin typeface="+mn-lt"/>
              </a:rPr>
              <a:t>Pearson, 2020</a:t>
            </a:r>
            <a:endParaRPr lang="en-US" altLang="en-US" sz="2000">
              <a:latin typeface="+mn-lt"/>
            </a:endParaRPr>
          </a:p>
        </p:txBody>
      </p:sp>
      <p:pic>
        <p:nvPicPr>
          <p:cNvPr id="7" name="Picture 6" descr="A picture containing outdoor, water, bridge, building&#10;&#10;Description automatically generated">
            <a:extLst>
              <a:ext uri="{FF2B5EF4-FFF2-40B4-BE49-F238E27FC236}">
                <a16:creationId xmlns:a16="http://schemas.microsoft.com/office/drawing/2014/main" id="{99FDFA5F-7FE6-BDE0-9734-5047AE07AD65}"/>
              </a:ext>
            </a:extLst>
          </p:cNvPr>
          <p:cNvPicPr>
            <a:picLocks noChangeAspect="1"/>
          </p:cNvPicPr>
          <p:nvPr/>
        </p:nvPicPr>
        <p:blipFill>
          <a:blip r:embed="rId2"/>
          <a:stretch>
            <a:fillRect/>
          </a:stretch>
        </p:blipFill>
        <p:spPr>
          <a:xfrm>
            <a:off x="7406348" y="899132"/>
            <a:ext cx="2722178" cy="3402723"/>
          </a:xfrm>
          <a:prstGeom prst="rect">
            <a:avLst/>
          </a:prstGeom>
        </p:spPr>
      </p:pic>
      <p:sp>
        <p:nvSpPr>
          <p:cNvPr id="9" name="TextBox 8">
            <a:extLst>
              <a:ext uri="{FF2B5EF4-FFF2-40B4-BE49-F238E27FC236}">
                <a16:creationId xmlns:a16="http://schemas.microsoft.com/office/drawing/2014/main" id="{17207271-C5F3-4986-FF3F-2038913E037D}"/>
              </a:ext>
            </a:extLst>
          </p:cNvPr>
          <p:cNvSpPr txBox="1"/>
          <p:nvPr/>
        </p:nvSpPr>
        <p:spPr>
          <a:xfrm>
            <a:off x="958580" y="3429000"/>
            <a:ext cx="5754494" cy="670376"/>
          </a:xfrm>
          <a:prstGeom prst="rect">
            <a:avLst/>
          </a:prstGeom>
          <a:noFill/>
        </p:spPr>
        <p:txBody>
          <a:bodyPr wrap="square">
            <a:spAutoFit/>
          </a:bodyPr>
          <a:lstStyle/>
          <a:p>
            <a:pPr>
              <a:lnSpc>
                <a:spcPct val="85000"/>
              </a:lnSpc>
            </a:pPr>
            <a:r>
              <a:rPr lang="en-US" altLang="en-US" sz="2200">
                <a:latin typeface="+mn-lt"/>
              </a:rPr>
              <a:t>All material copyright 1996-2023</a:t>
            </a:r>
          </a:p>
          <a:p>
            <a:pPr>
              <a:lnSpc>
                <a:spcPct val="85000"/>
              </a:lnSpc>
            </a:pPr>
            <a:r>
              <a:rPr lang="en-US" altLang="en-US" sz="2200">
                <a:latin typeface="+mn-lt"/>
              </a:rPr>
              <a:t>J.F Kurose and K.W. Ross, All Rights Reserved</a:t>
            </a:r>
            <a:endParaRPr lang="en-US" sz="2200"/>
          </a:p>
        </p:txBody>
      </p:sp>
      <p:cxnSp>
        <p:nvCxnSpPr>
          <p:cNvPr id="19" name="Elbow Connector 18">
            <a:extLst>
              <a:ext uri="{FF2B5EF4-FFF2-40B4-BE49-F238E27FC236}">
                <a16:creationId xmlns:a16="http://schemas.microsoft.com/office/drawing/2014/main" id="{FB51EAF9-AC71-AF3F-2442-6ABD5D772DDC}"/>
              </a:ext>
            </a:extLst>
          </p:cNvPr>
          <p:cNvCxnSpPr>
            <a:cxnSpLocks/>
          </p:cNvCxnSpPr>
          <p:nvPr/>
        </p:nvCxnSpPr>
        <p:spPr>
          <a:xfrm flipV="1">
            <a:off x="4488873" y="2050473"/>
            <a:ext cx="2753846" cy="969818"/>
          </a:xfrm>
          <a:prstGeom prst="bentConnector3">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0856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C80C3A-FA40-BD44-901E-27B4E4B22B51}"/>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9</a:t>
            </a:fld>
            <a:endParaRPr lang="en-US"/>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923252" y="1177566"/>
            <a:ext cx="8899620" cy="387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a:solidFill>
                  <a:srgbClr val="000099"/>
                </a:solidFill>
                <a:latin typeface="+mj-lt"/>
              </a:rPr>
              <a:t>Introduction</a:t>
            </a:r>
          </a:p>
          <a:p>
            <a:pPr eaLnBrk="1" hangingPunct="1">
              <a:lnSpc>
                <a:spcPct val="150000"/>
              </a:lnSpc>
            </a:pPr>
            <a:endParaRPr lang="en-US" altLang="en-US" sz="5400" b="1">
              <a:solidFill>
                <a:srgbClr val="000099"/>
              </a:solidFill>
              <a:latin typeface="+mj-lt"/>
            </a:endParaRPr>
          </a:p>
          <a:p>
            <a:pPr eaLnBrk="1" hangingPunct="1">
              <a:lnSpc>
                <a:spcPct val="85000"/>
              </a:lnSpc>
            </a:pPr>
            <a:r>
              <a:rPr lang="en-US" altLang="en-US" sz="4800" b="1">
                <a:solidFill>
                  <a:srgbClr val="000099"/>
                </a:solidFill>
                <a:latin typeface="+mj-lt"/>
              </a:rPr>
              <a:t>What is a computer network?</a:t>
            </a:r>
          </a:p>
          <a:p>
            <a:pPr eaLnBrk="1" hangingPunct="1">
              <a:lnSpc>
                <a:spcPct val="150000"/>
              </a:lnSpc>
            </a:pPr>
            <a:r>
              <a:rPr lang="en-US" altLang="en-US" sz="4800" b="1">
                <a:solidFill>
                  <a:srgbClr val="000099"/>
                </a:solidFill>
                <a:latin typeface="+mj-lt"/>
              </a:rPr>
              <a:t>What is the Internet?</a:t>
            </a:r>
          </a:p>
        </p:txBody>
      </p:sp>
    </p:spTree>
    <p:extLst>
      <p:ext uri="{BB962C8B-B14F-4D97-AF65-F5344CB8AC3E}">
        <p14:creationId xmlns:p14="http://schemas.microsoft.com/office/powerpoint/2010/main" val="2314825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a9ee03e0-b78c-4998-8bf4-79b266b85105}" enabled="1" method="Standard" siteId="{723a5a87-f39a-4a22-9247-3fc240c01396}" removed="0"/>
</clbl:labelList>
</file>

<file path=docProps/app.xml><?xml version="1.0" encoding="utf-8"?>
<Properties xmlns="http://schemas.openxmlformats.org/officeDocument/2006/extended-properties" xmlns:vt="http://schemas.openxmlformats.org/officeDocument/2006/docPropsVTypes">
  <TotalTime>1261</TotalTime>
  <Words>4647</Words>
  <Application>Microsoft Macintosh PowerPoint</Application>
  <PresentationFormat>Widescreen</PresentationFormat>
  <Paragraphs>843</Paragraphs>
  <Slides>76</Slides>
  <Notes>22</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76</vt:i4>
      </vt:variant>
    </vt:vector>
  </HeadingPairs>
  <TitlesOfParts>
    <vt:vector size="88" baseType="lpstr">
      <vt:lpstr>ＭＳ Ｐゴシック</vt:lpstr>
      <vt:lpstr>Aptos</vt:lpstr>
      <vt:lpstr>Aptos Display</vt:lpstr>
      <vt:lpstr>Arial</vt:lpstr>
      <vt:lpstr>Calibri</vt:lpstr>
      <vt:lpstr>Cambria Math</vt:lpstr>
      <vt:lpstr>Google Sans</vt:lpstr>
      <vt:lpstr>Helvetica</vt:lpstr>
      <vt:lpstr>Times</vt:lpstr>
      <vt:lpstr>Times New Roman</vt:lpstr>
      <vt:lpstr>Wingdings</vt:lpstr>
      <vt:lpstr>Office Theme</vt:lpstr>
      <vt:lpstr>CS 456/656 Computer Networks</vt:lpstr>
      <vt:lpstr>About the instructors – Mina Tahmasbi Arashloo</vt:lpstr>
      <vt:lpstr>About the instructors – Uzma Maroof</vt:lpstr>
      <vt:lpstr>About this course</vt:lpstr>
      <vt:lpstr>Why learn about computer networks?</vt:lpstr>
      <vt:lpstr>Today’s agenda</vt:lpstr>
      <vt:lpstr>Territorial Acknowledgement</vt:lpstr>
      <vt:lpstr>A note on the slides</vt:lpstr>
      <vt:lpstr>PowerPoint Presentation</vt:lpstr>
      <vt:lpstr>PowerPoint Presentation</vt:lpstr>
      <vt:lpstr>What is a computer network?</vt:lpstr>
      <vt:lpstr>What is a computer network?</vt:lpstr>
      <vt:lpstr>What is a protocol?</vt:lpstr>
      <vt:lpstr>What is a protocol?</vt:lpstr>
      <vt:lpstr>Network protocols</vt:lpstr>
      <vt:lpstr>Network protocols</vt:lpstr>
      <vt:lpstr>Network protocols</vt:lpstr>
      <vt:lpstr>Network protocols</vt:lpstr>
      <vt:lpstr>Network protocols</vt:lpstr>
      <vt:lpstr>Packets: Data Transmission Units</vt:lpstr>
      <vt:lpstr>Packets: Data Transmission Units</vt:lpstr>
      <vt:lpstr>What is a computer network?</vt:lpstr>
      <vt:lpstr>Sounds simple, right?</vt:lpstr>
      <vt:lpstr>Connecting many computers</vt:lpstr>
      <vt:lpstr>Connecting many computers</vt:lpstr>
      <vt:lpstr>Connecting many computers – cont.</vt:lpstr>
      <vt:lpstr>Communicating over a shared network</vt:lpstr>
      <vt:lpstr>Communicating over a shared network</vt:lpstr>
      <vt:lpstr>Communicating over a shared network</vt:lpstr>
      <vt:lpstr>Communicating over a shared network</vt:lpstr>
      <vt:lpstr>Solution 1: Reserve before sending</vt:lpstr>
      <vt:lpstr>Solution 1: Reserve before sending</vt:lpstr>
      <vt:lpstr>Solution 1: Reserve before sending</vt:lpstr>
      <vt:lpstr>Solution 1: Reserve before sending</vt:lpstr>
      <vt:lpstr>Solution 1: Reserve before sending</vt:lpstr>
      <vt:lpstr>Reserve before sending = Circuit switching</vt:lpstr>
      <vt:lpstr>Side note – the term switching</vt:lpstr>
      <vt:lpstr>What are those “slots”?</vt:lpstr>
      <vt:lpstr>Solution 2: Send on demand</vt:lpstr>
      <vt:lpstr>Solution 2: Send on demand</vt:lpstr>
      <vt:lpstr>Solution 2: Send on demand</vt:lpstr>
      <vt:lpstr>Solution 2: Send on demand</vt:lpstr>
      <vt:lpstr>Solution 2: Send on demand</vt:lpstr>
      <vt:lpstr>Solution 2: Send on demand</vt:lpstr>
      <vt:lpstr>Solution 2: Send on demand</vt:lpstr>
      <vt:lpstr>Solution 2: Send on demand</vt:lpstr>
      <vt:lpstr>Solution 2: Send on demand</vt:lpstr>
      <vt:lpstr>Solution 2: Send on demand</vt:lpstr>
      <vt:lpstr>Solution 2: Send on demand</vt:lpstr>
      <vt:lpstr>Send on demand = Packet Switching</vt:lpstr>
      <vt:lpstr>PowerPoint Presentation</vt:lpstr>
      <vt:lpstr>What you need to know about packet switching vs circuit switching</vt:lpstr>
      <vt:lpstr>From this point on – Packet switching</vt:lpstr>
      <vt:lpstr>Communicating over a shared network</vt:lpstr>
      <vt:lpstr>Questions?</vt:lpstr>
      <vt:lpstr>Course logistics – where to get what  </vt:lpstr>
      <vt:lpstr>Course logistics – Lectures and office hours</vt:lpstr>
      <vt:lpstr>Course logistics – Readings</vt:lpstr>
      <vt:lpstr>Course logistics – Assessment</vt:lpstr>
      <vt:lpstr>Course logistics – Quizzes</vt:lpstr>
      <vt:lpstr>Course logistics – Quizzes</vt:lpstr>
      <vt:lpstr>Course logistics – Programming Assignments (CS 456)</vt:lpstr>
      <vt:lpstr>Course logistics – Programming Assignments (CS 456)</vt:lpstr>
      <vt:lpstr>Course logistics – Programming Assignments (CS 456)</vt:lpstr>
      <vt:lpstr>Course logistics – Programming Assignments (CS 656)</vt:lpstr>
      <vt:lpstr>Course logistics – Exams</vt:lpstr>
      <vt:lpstr>Course logistics – Exams</vt:lpstr>
      <vt:lpstr>Course logistics – Midterm and self-declared absence</vt:lpstr>
      <vt:lpstr>Course logistics – Research Project (CS 656)</vt:lpstr>
      <vt:lpstr>Course logistics – Q&amp;A Policy</vt:lpstr>
      <vt:lpstr>Course logistics – Q&amp;A Policy continued</vt:lpstr>
      <vt:lpstr>Course logistics – Attendance</vt:lpstr>
      <vt:lpstr>Course logistics – Generative AI</vt:lpstr>
      <vt:lpstr>Course logistics – Generative AI</vt:lpstr>
      <vt:lpstr>Course logistics - Other</vt:lpstr>
      <vt:lpstr>Final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456/656 Computer Networks</dc:title>
  <dc:creator>Mina Tahmasbi Arashloo</dc:creator>
  <cp:lastModifiedBy>Mina Tahmasbi Arashloo</cp:lastModifiedBy>
  <cp:revision>4</cp:revision>
  <dcterms:created xsi:type="dcterms:W3CDTF">2025-08-27T14:15:51Z</dcterms:created>
  <dcterms:modified xsi:type="dcterms:W3CDTF">2025-09-03T21:12:08Z</dcterms:modified>
</cp:coreProperties>
</file>